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6"/>
  </p:notesMasterIdLst>
  <p:sldIdLst>
    <p:sldId id="307" r:id="rId2"/>
    <p:sldId id="6778" r:id="rId3"/>
    <p:sldId id="1058" r:id="rId4"/>
    <p:sldId id="424" r:id="rId5"/>
    <p:sldId id="398" r:id="rId6"/>
    <p:sldId id="844" r:id="rId7"/>
    <p:sldId id="727" r:id="rId8"/>
    <p:sldId id="363" r:id="rId9"/>
    <p:sldId id="714" r:id="rId10"/>
    <p:sldId id="731" r:id="rId11"/>
    <p:sldId id="420" r:id="rId12"/>
    <p:sldId id="436" r:id="rId13"/>
    <p:sldId id="643" r:id="rId14"/>
    <p:sldId id="763" r:id="rId15"/>
    <p:sldId id="1633" r:id="rId16"/>
    <p:sldId id="764" r:id="rId17"/>
    <p:sldId id="1635" r:id="rId18"/>
    <p:sldId id="862" r:id="rId19"/>
    <p:sldId id="710" r:id="rId20"/>
    <p:sldId id="659" r:id="rId21"/>
    <p:sldId id="863" r:id="rId22"/>
    <p:sldId id="661" r:id="rId23"/>
    <p:sldId id="1657" r:id="rId24"/>
    <p:sldId id="851" r:id="rId25"/>
    <p:sldId id="662" r:id="rId26"/>
    <p:sldId id="1640" r:id="rId27"/>
    <p:sldId id="846" r:id="rId28"/>
    <p:sldId id="737" r:id="rId29"/>
    <p:sldId id="849" r:id="rId30"/>
    <p:sldId id="753" r:id="rId31"/>
    <p:sldId id="754" r:id="rId32"/>
    <p:sldId id="755" r:id="rId33"/>
    <p:sldId id="756" r:id="rId34"/>
    <p:sldId id="850" r:id="rId35"/>
    <p:sldId id="852" r:id="rId36"/>
    <p:sldId id="660" r:id="rId37"/>
    <p:sldId id="663" r:id="rId38"/>
    <p:sldId id="664" r:id="rId39"/>
    <p:sldId id="864" r:id="rId40"/>
    <p:sldId id="865" r:id="rId41"/>
    <p:sldId id="853" r:id="rId42"/>
    <p:sldId id="666" r:id="rId43"/>
    <p:sldId id="649" r:id="rId44"/>
    <p:sldId id="679" r:id="rId45"/>
    <p:sldId id="650" r:id="rId46"/>
    <p:sldId id="1642" r:id="rId47"/>
    <p:sldId id="1641" r:id="rId48"/>
    <p:sldId id="1643" r:id="rId49"/>
    <p:sldId id="1654" r:id="rId50"/>
    <p:sldId id="1655" r:id="rId51"/>
    <p:sldId id="1656" r:id="rId52"/>
    <p:sldId id="1653" r:id="rId53"/>
    <p:sldId id="1644" r:id="rId54"/>
    <p:sldId id="1645" r:id="rId55"/>
    <p:sldId id="1646" r:id="rId56"/>
    <p:sldId id="1650" r:id="rId57"/>
    <p:sldId id="1647" r:id="rId58"/>
    <p:sldId id="1648" r:id="rId59"/>
    <p:sldId id="1649" r:id="rId60"/>
    <p:sldId id="1651" r:id="rId61"/>
    <p:sldId id="672" r:id="rId62"/>
    <p:sldId id="652" r:id="rId63"/>
    <p:sldId id="866" r:id="rId64"/>
    <p:sldId id="654" r:id="rId65"/>
    <p:sldId id="655" r:id="rId66"/>
    <p:sldId id="667" r:id="rId67"/>
    <p:sldId id="854" r:id="rId68"/>
    <p:sldId id="685" r:id="rId69"/>
    <p:sldId id="688" r:id="rId70"/>
    <p:sldId id="1638" r:id="rId71"/>
    <p:sldId id="1634" r:id="rId72"/>
    <p:sldId id="691" r:id="rId73"/>
    <p:sldId id="692" r:id="rId74"/>
    <p:sldId id="693" r:id="rId75"/>
    <p:sldId id="855" r:id="rId76"/>
    <p:sldId id="694" r:id="rId77"/>
    <p:sldId id="696" r:id="rId78"/>
    <p:sldId id="861" r:id="rId79"/>
    <p:sldId id="697" r:id="rId80"/>
    <p:sldId id="698" r:id="rId81"/>
    <p:sldId id="856" r:id="rId82"/>
    <p:sldId id="1639" r:id="rId83"/>
    <p:sldId id="699" r:id="rId84"/>
    <p:sldId id="700" r:id="rId85"/>
    <p:sldId id="701" r:id="rId86"/>
    <p:sldId id="857" r:id="rId87"/>
    <p:sldId id="703" r:id="rId88"/>
    <p:sldId id="704" r:id="rId89"/>
    <p:sldId id="705" r:id="rId90"/>
    <p:sldId id="706" r:id="rId91"/>
    <p:sldId id="702" r:id="rId92"/>
    <p:sldId id="860" r:id="rId93"/>
    <p:sldId id="689" r:id="rId94"/>
    <p:sldId id="708" r:id="rId95"/>
    <p:sldId id="867" r:id="rId96"/>
    <p:sldId id="646" r:id="rId97"/>
    <p:sldId id="673" r:id="rId98"/>
    <p:sldId id="712" r:id="rId99"/>
    <p:sldId id="674" r:id="rId100"/>
    <p:sldId id="713" r:id="rId101"/>
    <p:sldId id="675" r:id="rId102"/>
    <p:sldId id="676" r:id="rId103"/>
    <p:sldId id="677" r:id="rId104"/>
    <p:sldId id="681" r:id="rId105"/>
    <p:sldId id="682" r:id="rId106"/>
    <p:sldId id="683" r:id="rId107"/>
    <p:sldId id="647" r:id="rId108"/>
    <p:sldId id="318" r:id="rId109"/>
    <p:sldId id="319" r:id="rId110"/>
    <p:sldId id="321" r:id="rId111"/>
    <p:sldId id="322" r:id="rId112"/>
    <p:sldId id="709" r:id="rId113"/>
    <p:sldId id="644" r:id="rId114"/>
    <p:sldId id="686" r:id="rId115"/>
    <p:sldId id="687" r:id="rId116"/>
    <p:sldId id="670" r:id="rId117"/>
    <p:sldId id="868" r:id="rId118"/>
    <p:sldId id="869" r:id="rId119"/>
    <p:sldId id="711" r:id="rId120"/>
    <p:sldId id="870" r:id="rId121"/>
    <p:sldId id="871" r:id="rId122"/>
    <p:sldId id="872" r:id="rId123"/>
    <p:sldId id="873" r:id="rId124"/>
    <p:sldId id="707"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300"/>
    <a:srgbClr val="00B4F1"/>
    <a:srgbClr val="91C300"/>
    <a:srgbClr val="F8682C"/>
    <a:srgbClr val="F0F0F0"/>
    <a:srgbClr val="6C6F38"/>
    <a:srgbClr val="FFFFFF"/>
    <a:srgbClr val="0370BF"/>
    <a:srgbClr val="22DFC1"/>
    <a:srgbClr val="3A72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70" autoAdjust="0"/>
    <p:restoredTop sz="95581" autoAdjust="0"/>
  </p:normalViewPr>
  <p:slideViewPr>
    <p:cSldViewPr snapToGrid="0">
      <p:cViewPr varScale="1">
        <p:scale>
          <a:sx n="101" d="100"/>
          <a:sy n="101" d="100"/>
        </p:scale>
        <p:origin x="196" y="80"/>
      </p:cViewPr>
      <p:guideLst/>
    </p:cSldViewPr>
  </p:slideViewPr>
  <p:notesTextViewPr>
    <p:cViewPr>
      <p:scale>
        <a:sx n="1" d="1"/>
        <a:sy n="1" d="1"/>
      </p:scale>
      <p:origin x="0" y="0"/>
    </p:cViewPr>
  </p:notesTextViewPr>
  <p:sorterViewPr>
    <p:cViewPr>
      <p:scale>
        <a:sx n="100" d="100"/>
        <a:sy n="100" d="100"/>
      </p:scale>
      <p:origin x="0" y="-971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澤文 王" userId="9ca2554aa2cb796f" providerId="LiveId" clId="{CD818033-B7BD-4205-A3EA-C7AB19DE4F5C}"/>
    <pc:docChg chg="undo redo custSel addSld delSld modSld sldOrd">
      <pc:chgData name="澤文 王" userId="9ca2554aa2cb796f" providerId="LiveId" clId="{CD818033-B7BD-4205-A3EA-C7AB19DE4F5C}" dt="2021-09-23T15:55:57.660" v="1362"/>
      <pc:docMkLst>
        <pc:docMk/>
      </pc:docMkLst>
      <pc:sldChg chg="modSp mod">
        <pc:chgData name="澤文 王" userId="9ca2554aa2cb796f" providerId="LiveId" clId="{CD818033-B7BD-4205-A3EA-C7AB19DE4F5C}" dt="2021-09-23T15:55:01.084" v="1354" actId="20577"/>
        <pc:sldMkLst>
          <pc:docMk/>
          <pc:sldMk cId="2054441412" sldId="307"/>
        </pc:sldMkLst>
        <pc:spChg chg="mod">
          <ac:chgData name="澤文 王" userId="9ca2554aa2cb796f" providerId="LiveId" clId="{CD818033-B7BD-4205-A3EA-C7AB19DE4F5C}" dt="2021-09-23T15:55:01.084" v="1354" actId="20577"/>
          <ac:spMkLst>
            <pc:docMk/>
            <pc:sldMk cId="2054441412" sldId="307"/>
            <ac:spMk id="7" creationId="{00000000-0000-0000-0000-000000000000}"/>
          </ac:spMkLst>
        </pc:spChg>
      </pc:sldChg>
      <pc:sldChg chg="modSp add mod">
        <pc:chgData name="澤文 王" userId="9ca2554aa2cb796f" providerId="LiveId" clId="{CD818033-B7BD-4205-A3EA-C7AB19DE4F5C}" dt="2021-09-23T15:54:53.566" v="1350" actId="6549"/>
        <pc:sldMkLst>
          <pc:docMk/>
          <pc:sldMk cId="4195158795" sldId="318"/>
        </pc:sldMkLst>
        <pc:spChg chg="mod">
          <ac:chgData name="澤文 王" userId="9ca2554aa2cb796f" providerId="LiveId" clId="{CD818033-B7BD-4205-A3EA-C7AB19DE4F5C}" dt="2021-09-23T15:54:53.566" v="1350" actId="6549"/>
          <ac:spMkLst>
            <pc:docMk/>
            <pc:sldMk cId="4195158795" sldId="318"/>
            <ac:spMk id="4" creationId="{46210AB2-6A75-4CA3-83D4-2D568642C087}"/>
          </ac:spMkLst>
        </pc:spChg>
      </pc:sldChg>
      <pc:sldChg chg="modSp add mod">
        <pc:chgData name="澤文 王" userId="9ca2554aa2cb796f" providerId="LiveId" clId="{CD818033-B7BD-4205-A3EA-C7AB19DE4F5C}" dt="2021-09-20T07:27:51.998" v="954" actId="20577"/>
        <pc:sldMkLst>
          <pc:docMk/>
          <pc:sldMk cId="183820585" sldId="319"/>
        </pc:sldMkLst>
        <pc:spChg chg="mod">
          <ac:chgData name="澤文 王" userId="9ca2554aa2cb796f" providerId="LiveId" clId="{CD818033-B7BD-4205-A3EA-C7AB19DE4F5C}" dt="2021-09-20T07:27:51.998" v="954" actId="20577"/>
          <ac:spMkLst>
            <pc:docMk/>
            <pc:sldMk cId="183820585" sldId="319"/>
            <ac:spMk id="4" creationId="{46210AB2-6A75-4CA3-83D4-2D568642C087}"/>
          </ac:spMkLst>
        </pc:spChg>
      </pc:sldChg>
      <pc:sldChg chg="modSp add mod">
        <pc:chgData name="澤文 王" userId="9ca2554aa2cb796f" providerId="LiveId" clId="{CD818033-B7BD-4205-A3EA-C7AB19DE4F5C}" dt="2021-09-20T07:27:57.376" v="955"/>
        <pc:sldMkLst>
          <pc:docMk/>
          <pc:sldMk cId="3021420837" sldId="321"/>
        </pc:sldMkLst>
        <pc:spChg chg="mod">
          <ac:chgData name="澤文 王" userId="9ca2554aa2cb796f" providerId="LiveId" clId="{CD818033-B7BD-4205-A3EA-C7AB19DE4F5C}" dt="2021-09-20T07:27:57.376" v="955"/>
          <ac:spMkLst>
            <pc:docMk/>
            <pc:sldMk cId="3021420837" sldId="321"/>
            <ac:spMk id="4" creationId="{46210AB2-6A75-4CA3-83D4-2D568642C087}"/>
          </ac:spMkLst>
        </pc:spChg>
      </pc:sldChg>
      <pc:sldChg chg="modSp add mod">
        <pc:chgData name="澤文 王" userId="9ca2554aa2cb796f" providerId="LiveId" clId="{CD818033-B7BD-4205-A3EA-C7AB19DE4F5C}" dt="2021-09-20T07:28:02.709" v="956"/>
        <pc:sldMkLst>
          <pc:docMk/>
          <pc:sldMk cId="3645672985" sldId="322"/>
        </pc:sldMkLst>
        <pc:spChg chg="mod">
          <ac:chgData name="澤文 王" userId="9ca2554aa2cb796f" providerId="LiveId" clId="{CD818033-B7BD-4205-A3EA-C7AB19DE4F5C}" dt="2021-09-20T07:28:02.709" v="956"/>
          <ac:spMkLst>
            <pc:docMk/>
            <pc:sldMk cId="3645672985" sldId="322"/>
            <ac:spMk id="4" creationId="{46210AB2-6A75-4CA3-83D4-2D568642C087}"/>
          </ac:spMkLst>
        </pc:spChg>
      </pc:sldChg>
      <pc:sldChg chg="ord">
        <pc:chgData name="澤文 王" userId="9ca2554aa2cb796f" providerId="LiveId" clId="{CD818033-B7BD-4205-A3EA-C7AB19DE4F5C}" dt="2021-09-23T15:55:08.333" v="1357" actId="20578"/>
        <pc:sldMkLst>
          <pc:docMk/>
          <pc:sldMk cId="2283784012" sldId="436"/>
        </pc:sldMkLst>
      </pc:sldChg>
      <pc:sldChg chg="modSp mod">
        <pc:chgData name="澤文 王" userId="9ca2554aa2cb796f" providerId="LiveId" clId="{CD818033-B7BD-4205-A3EA-C7AB19DE4F5C}" dt="2021-09-13T10:08:46.224" v="326" actId="732"/>
        <pc:sldMkLst>
          <pc:docMk/>
          <pc:sldMk cId="1068831146" sldId="654"/>
        </pc:sldMkLst>
        <pc:picChg chg="mod modCrop">
          <ac:chgData name="澤文 王" userId="9ca2554aa2cb796f" providerId="LiveId" clId="{CD818033-B7BD-4205-A3EA-C7AB19DE4F5C}" dt="2021-09-13T10:08:46.224" v="326" actId="732"/>
          <ac:picMkLst>
            <pc:docMk/>
            <pc:sldMk cId="1068831146" sldId="654"/>
            <ac:picMk id="13" creationId="{5236D9B1-3BB1-497B-826C-647EC9846776}"/>
          </ac:picMkLst>
        </pc:picChg>
      </pc:sldChg>
      <pc:sldChg chg="del">
        <pc:chgData name="澤文 王" userId="9ca2554aa2cb796f" providerId="LiveId" clId="{CD818033-B7BD-4205-A3EA-C7AB19DE4F5C}" dt="2021-09-17T07:07:03.688" v="884" actId="47"/>
        <pc:sldMkLst>
          <pc:docMk/>
          <pc:sldMk cId="3155132714" sldId="658"/>
        </pc:sldMkLst>
      </pc:sldChg>
      <pc:sldChg chg="modSp mod">
        <pc:chgData name="澤文 王" userId="9ca2554aa2cb796f" providerId="LiveId" clId="{CD818033-B7BD-4205-A3EA-C7AB19DE4F5C}" dt="2021-09-20T08:32:57.575" v="958" actId="207"/>
        <pc:sldMkLst>
          <pc:docMk/>
          <pc:sldMk cId="2564194470" sldId="659"/>
        </pc:sldMkLst>
        <pc:spChg chg="mod">
          <ac:chgData name="澤文 王" userId="9ca2554aa2cb796f" providerId="LiveId" clId="{CD818033-B7BD-4205-A3EA-C7AB19DE4F5C}" dt="2021-09-20T08:32:57.575" v="958" actId="207"/>
          <ac:spMkLst>
            <pc:docMk/>
            <pc:sldMk cId="2564194470" sldId="659"/>
            <ac:spMk id="3" creationId="{913D778B-F54E-9E41-910C-298592E5F30F}"/>
          </ac:spMkLst>
        </pc:spChg>
      </pc:sldChg>
      <pc:sldChg chg="delSp modSp mod">
        <pc:chgData name="澤文 王" userId="9ca2554aa2cb796f" providerId="LiveId" clId="{CD818033-B7BD-4205-A3EA-C7AB19DE4F5C}" dt="2021-09-21T01:51:28.108" v="1325" actId="255"/>
        <pc:sldMkLst>
          <pc:docMk/>
          <pc:sldMk cId="4117029892" sldId="661"/>
        </pc:sldMkLst>
        <pc:spChg chg="mod">
          <ac:chgData name="澤文 王" userId="9ca2554aa2cb796f" providerId="LiveId" clId="{CD818033-B7BD-4205-A3EA-C7AB19DE4F5C}" dt="2021-09-21T01:48:51.544" v="1240" actId="20577"/>
          <ac:spMkLst>
            <pc:docMk/>
            <pc:sldMk cId="4117029892" sldId="661"/>
            <ac:spMk id="3" creationId="{913D778B-F54E-9E41-910C-298592E5F30F}"/>
          </ac:spMkLst>
        </pc:spChg>
        <pc:spChg chg="mod">
          <ac:chgData name="澤文 王" userId="9ca2554aa2cb796f" providerId="LiveId" clId="{CD818033-B7BD-4205-A3EA-C7AB19DE4F5C}" dt="2021-09-21T00:09:16.064" v="1030" actId="20577"/>
          <ac:spMkLst>
            <pc:docMk/>
            <pc:sldMk cId="4117029892" sldId="661"/>
            <ac:spMk id="5" creationId="{D7501360-E904-4D59-9134-29CCBE748050}"/>
          </ac:spMkLst>
        </pc:spChg>
        <pc:spChg chg="mod">
          <ac:chgData name="澤文 王" userId="9ca2554aa2cb796f" providerId="LiveId" clId="{CD818033-B7BD-4205-A3EA-C7AB19DE4F5C}" dt="2021-09-21T00:09:26.505" v="1048" actId="20577"/>
          <ac:spMkLst>
            <pc:docMk/>
            <pc:sldMk cId="4117029892" sldId="661"/>
            <ac:spMk id="6" creationId="{4486D693-BFDA-4115-8227-7C4048C1E19B}"/>
          </ac:spMkLst>
        </pc:spChg>
        <pc:spChg chg="mod">
          <ac:chgData name="澤文 王" userId="9ca2554aa2cb796f" providerId="LiveId" clId="{CD818033-B7BD-4205-A3EA-C7AB19DE4F5C}" dt="2021-09-21T01:50:24.858" v="1311" actId="1038"/>
          <ac:spMkLst>
            <pc:docMk/>
            <pc:sldMk cId="4117029892" sldId="661"/>
            <ac:spMk id="10" creationId="{A047BD64-A286-4DAA-A6FC-041AA7D90827}"/>
          </ac:spMkLst>
        </pc:spChg>
        <pc:spChg chg="mod topLvl">
          <ac:chgData name="澤文 王" userId="9ca2554aa2cb796f" providerId="LiveId" clId="{CD818033-B7BD-4205-A3EA-C7AB19DE4F5C}" dt="2021-09-21T01:51:28.108" v="1325" actId="255"/>
          <ac:spMkLst>
            <pc:docMk/>
            <pc:sldMk cId="4117029892" sldId="661"/>
            <ac:spMk id="11" creationId="{B30F4457-BA08-4708-83BC-BD3FFC41B7F5}"/>
          </ac:spMkLst>
        </pc:spChg>
        <pc:spChg chg="del mod topLvl">
          <ac:chgData name="澤文 王" userId="9ca2554aa2cb796f" providerId="LiveId" clId="{CD818033-B7BD-4205-A3EA-C7AB19DE4F5C}" dt="2021-09-21T01:48:21.055" v="1232" actId="478"/>
          <ac:spMkLst>
            <pc:docMk/>
            <pc:sldMk cId="4117029892" sldId="661"/>
            <ac:spMk id="12" creationId="{80CAE045-7572-4A55-A4FB-E6A711AF01B8}"/>
          </ac:spMkLst>
        </pc:spChg>
        <pc:spChg chg="del mod">
          <ac:chgData name="澤文 王" userId="9ca2554aa2cb796f" providerId="LiveId" clId="{CD818033-B7BD-4205-A3EA-C7AB19DE4F5C}" dt="2021-09-21T01:48:18.063" v="1231" actId="478"/>
          <ac:spMkLst>
            <pc:docMk/>
            <pc:sldMk cId="4117029892" sldId="661"/>
            <ac:spMk id="13" creationId="{E25BEF86-5E6A-43E5-B652-96F677F67E7D}"/>
          </ac:spMkLst>
        </pc:spChg>
        <pc:grpChg chg="del">
          <ac:chgData name="澤文 王" userId="9ca2554aa2cb796f" providerId="LiveId" clId="{CD818033-B7BD-4205-A3EA-C7AB19DE4F5C}" dt="2021-09-21T01:48:21.055" v="1232" actId="478"/>
          <ac:grpSpMkLst>
            <pc:docMk/>
            <pc:sldMk cId="4117029892" sldId="661"/>
            <ac:grpSpMk id="14" creationId="{7F06E1B5-91EB-4526-987A-5EFB04CCA269}"/>
          </ac:grpSpMkLst>
        </pc:grpChg>
        <pc:cxnChg chg="del">
          <ac:chgData name="澤文 王" userId="9ca2554aa2cb796f" providerId="LiveId" clId="{CD818033-B7BD-4205-A3EA-C7AB19DE4F5C}" dt="2021-09-21T00:26:22.830" v="1053" actId="478"/>
          <ac:cxnSpMkLst>
            <pc:docMk/>
            <pc:sldMk cId="4117029892" sldId="661"/>
            <ac:cxnSpMk id="9" creationId="{D9579A0E-2757-4E0A-9FB5-96C6B18EE353}"/>
          </ac:cxnSpMkLst>
        </pc:cxnChg>
      </pc:sldChg>
      <pc:sldChg chg="addSp delSp modSp mod">
        <pc:chgData name="澤文 王" userId="9ca2554aa2cb796f" providerId="LiveId" clId="{CD818033-B7BD-4205-A3EA-C7AB19DE4F5C}" dt="2021-09-13T11:00:56.841" v="398" actId="20577"/>
        <pc:sldMkLst>
          <pc:docMk/>
          <pc:sldMk cId="3811114178" sldId="688"/>
        </pc:sldMkLst>
        <pc:spChg chg="mod">
          <ac:chgData name="澤文 王" userId="9ca2554aa2cb796f" providerId="LiveId" clId="{CD818033-B7BD-4205-A3EA-C7AB19DE4F5C}" dt="2021-09-13T10:39:02.192" v="343" actId="400"/>
          <ac:spMkLst>
            <pc:docMk/>
            <pc:sldMk cId="3811114178" sldId="688"/>
            <ac:spMk id="3" creationId="{A5FD27A8-1800-3E4C-B683-CFF72AE7FFF7}"/>
          </ac:spMkLst>
        </pc:spChg>
        <pc:spChg chg="add mod">
          <ac:chgData name="澤文 王" userId="9ca2554aa2cb796f" providerId="LiveId" clId="{CD818033-B7BD-4205-A3EA-C7AB19DE4F5C}" dt="2021-09-13T10:35:30.298" v="328"/>
          <ac:spMkLst>
            <pc:docMk/>
            <pc:sldMk cId="3811114178" sldId="688"/>
            <ac:spMk id="13" creationId="{2C5DA92A-E4C9-4F70-B9A9-6D1B9E39C811}"/>
          </ac:spMkLst>
        </pc:spChg>
        <pc:spChg chg="add mod">
          <ac:chgData name="澤文 王" userId="9ca2554aa2cb796f" providerId="LiveId" clId="{CD818033-B7BD-4205-A3EA-C7AB19DE4F5C}" dt="2021-09-13T10:39:44.775" v="352" actId="1076"/>
          <ac:spMkLst>
            <pc:docMk/>
            <pc:sldMk cId="3811114178" sldId="688"/>
            <ac:spMk id="15" creationId="{AB8EF000-1C7C-40F0-BA48-BF5109F1B3B1}"/>
          </ac:spMkLst>
        </pc:spChg>
        <pc:spChg chg="add mod">
          <ac:chgData name="澤文 王" userId="9ca2554aa2cb796f" providerId="LiveId" clId="{CD818033-B7BD-4205-A3EA-C7AB19DE4F5C}" dt="2021-09-13T11:00:56.841" v="398" actId="20577"/>
          <ac:spMkLst>
            <pc:docMk/>
            <pc:sldMk cId="3811114178" sldId="688"/>
            <ac:spMk id="19" creationId="{F29FB443-CFAC-44A2-B7C5-0283787B8F28}"/>
          </ac:spMkLst>
        </pc:spChg>
        <pc:grpChg chg="add del">
          <ac:chgData name="澤文 王" userId="9ca2554aa2cb796f" providerId="LiveId" clId="{CD818033-B7BD-4205-A3EA-C7AB19DE4F5C}" dt="2021-09-13T10:36:39.107" v="331" actId="478"/>
          <ac:grpSpMkLst>
            <pc:docMk/>
            <pc:sldMk cId="3811114178" sldId="688"/>
            <ac:grpSpMk id="5" creationId="{C19071D7-2584-4FA3-93CD-6AA567809408}"/>
          </ac:grpSpMkLst>
        </pc:grpChg>
        <pc:cxnChg chg="add del mod">
          <ac:chgData name="澤文 王" userId="9ca2554aa2cb796f" providerId="LiveId" clId="{CD818033-B7BD-4205-A3EA-C7AB19DE4F5C}" dt="2021-09-13T10:38:48.230" v="340" actId="478"/>
          <ac:cxnSpMkLst>
            <pc:docMk/>
            <pc:sldMk cId="3811114178" sldId="688"/>
            <ac:cxnSpMk id="14" creationId="{50B366BB-62C6-43BC-B780-420B61DB842F}"/>
          </ac:cxnSpMkLst>
        </pc:cxnChg>
        <pc:cxnChg chg="add mod">
          <ac:chgData name="澤文 王" userId="9ca2554aa2cb796f" providerId="LiveId" clId="{CD818033-B7BD-4205-A3EA-C7AB19DE4F5C}" dt="2021-09-13T10:40:18.685" v="359" actId="1582"/>
          <ac:cxnSpMkLst>
            <pc:docMk/>
            <pc:sldMk cId="3811114178" sldId="688"/>
            <ac:cxnSpMk id="17" creationId="{29163CA2-C9A4-433F-8D37-431A2CC4B123}"/>
          </ac:cxnSpMkLst>
        </pc:cxnChg>
        <pc:cxnChg chg="add mod">
          <ac:chgData name="澤文 王" userId="9ca2554aa2cb796f" providerId="LiveId" clId="{CD818033-B7BD-4205-A3EA-C7AB19DE4F5C}" dt="2021-09-13T10:40:18.685" v="359" actId="1582"/>
          <ac:cxnSpMkLst>
            <pc:docMk/>
            <pc:sldMk cId="3811114178" sldId="688"/>
            <ac:cxnSpMk id="18" creationId="{7668004B-B856-4FD6-9F43-94539AB05B17}"/>
          </ac:cxnSpMkLst>
        </pc:cxnChg>
      </pc:sldChg>
      <pc:sldChg chg="modSp mod">
        <pc:chgData name="澤文 王" userId="9ca2554aa2cb796f" providerId="LiveId" clId="{CD818033-B7BD-4205-A3EA-C7AB19DE4F5C}" dt="2021-09-14T02:31:16.350" v="406" actId="1076"/>
        <pc:sldMkLst>
          <pc:docMk/>
          <pc:sldMk cId="1750567567" sldId="698"/>
        </pc:sldMkLst>
        <pc:spChg chg="mod">
          <ac:chgData name="澤文 王" userId="9ca2554aa2cb796f" providerId="LiveId" clId="{CD818033-B7BD-4205-A3EA-C7AB19DE4F5C}" dt="2021-09-13T03:49:20.415" v="30" actId="1036"/>
          <ac:spMkLst>
            <pc:docMk/>
            <pc:sldMk cId="1750567567" sldId="698"/>
            <ac:spMk id="2" creationId="{93D6884D-E9C8-754B-AD86-C04C5EEE6B71}"/>
          </ac:spMkLst>
        </pc:spChg>
        <pc:picChg chg="mod">
          <ac:chgData name="澤文 王" userId="9ca2554aa2cb796f" providerId="LiveId" clId="{CD818033-B7BD-4205-A3EA-C7AB19DE4F5C}" dt="2021-09-14T02:31:16.350" v="406" actId="1076"/>
          <ac:picMkLst>
            <pc:docMk/>
            <pc:sldMk cId="1750567567" sldId="698"/>
            <ac:picMk id="5" creationId="{D86448BB-9D38-9D41-94EE-F2DFB74D5897}"/>
          </ac:picMkLst>
        </pc:picChg>
      </pc:sldChg>
      <pc:sldChg chg="modSp add del mod modShow">
        <pc:chgData name="澤文 王" userId="9ca2554aa2cb796f" providerId="LiveId" clId="{CD818033-B7BD-4205-A3EA-C7AB19DE4F5C}" dt="2021-09-14T05:24:00.645" v="866" actId="729"/>
        <pc:sldMkLst>
          <pc:docMk/>
          <pc:sldMk cId="4136433158" sldId="699"/>
        </pc:sldMkLst>
        <pc:spChg chg="mod">
          <ac:chgData name="澤文 王" userId="9ca2554aa2cb796f" providerId="LiveId" clId="{CD818033-B7BD-4205-A3EA-C7AB19DE4F5C}" dt="2021-09-14T05:23:56.230" v="865" actId="20577"/>
          <ac:spMkLst>
            <pc:docMk/>
            <pc:sldMk cId="4136433158" sldId="699"/>
            <ac:spMk id="3" creationId="{A5FD27A8-1800-3E4C-B683-CFF72AE7FFF7}"/>
          </ac:spMkLst>
        </pc:spChg>
        <pc:spChg chg="mod">
          <ac:chgData name="澤文 王" userId="9ca2554aa2cb796f" providerId="LiveId" clId="{CD818033-B7BD-4205-A3EA-C7AB19DE4F5C}" dt="2021-09-14T03:30:22.864" v="497" actId="1035"/>
          <ac:spMkLst>
            <pc:docMk/>
            <pc:sldMk cId="4136433158" sldId="699"/>
            <ac:spMk id="12" creationId="{2069A472-BA6C-4EAC-BABF-5AAFF66B3985}"/>
          </ac:spMkLst>
        </pc:spChg>
        <pc:picChg chg="mod">
          <ac:chgData name="澤文 王" userId="9ca2554aa2cb796f" providerId="LiveId" clId="{CD818033-B7BD-4205-A3EA-C7AB19DE4F5C}" dt="2021-09-14T03:33:13.091" v="658" actId="1036"/>
          <ac:picMkLst>
            <pc:docMk/>
            <pc:sldMk cId="4136433158" sldId="699"/>
            <ac:picMk id="5" creationId="{4BAC4B4E-C5C2-420C-921D-E6646BDEDB11}"/>
          </ac:picMkLst>
        </pc:picChg>
        <pc:picChg chg="mod">
          <ac:chgData name="澤文 王" userId="9ca2554aa2cb796f" providerId="LiveId" clId="{CD818033-B7BD-4205-A3EA-C7AB19DE4F5C}" dt="2021-09-14T03:30:41.006" v="500" actId="12788"/>
          <ac:picMkLst>
            <pc:docMk/>
            <pc:sldMk cId="4136433158" sldId="699"/>
            <ac:picMk id="6" creationId="{DE566AD1-1FA0-D94C-B566-47C1CBEFD41B}"/>
          </ac:picMkLst>
        </pc:picChg>
        <pc:picChg chg="mod">
          <ac:chgData name="澤文 王" userId="9ca2554aa2cb796f" providerId="LiveId" clId="{CD818033-B7BD-4205-A3EA-C7AB19DE4F5C}" dt="2021-09-14T03:30:22.864" v="497" actId="1035"/>
          <ac:picMkLst>
            <pc:docMk/>
            <pc:sldMk cId="4136433158" sldId="699"/>
            <ac:picMk id="9" creationId="{D052D0F7-7557-4345-B05C-6FFCC95EE35F}"/>
          </ac:picMkLst>
        </pc:picChg>
        <pc:picChg chg="mod modCrop">
          <ac:chgData name="澤文 王" userId="9ca2554aa2cb796f" providerId="LiveId" clId="{CD818033-B7BD-4205-A3EA-C7AB19DE4F5C}" dt="2021-09-14T03:33:06.961" v="650" actId="732"/>
          <ac:picMkLst>
            <pc:docMk/>
            <pc:sldMk cId="4136433158" sldId="699"/>
            <ac:picMk id="10" creationId="{C1AA28B8-048B-4E5D-831E-860B6E98C962}"/>
          </ac:picMkLst>
        </pc:picChg>
      </pc:sldChg>
      <pc:sldChg chg="delSp mod">
        <pc:chgData name="澤文 王" userId="9ca2554aa2cb796f" providerId="LiveId" clId="{CD818033-B7BD-4205-A3EA-C7AB19DE4F5C}" dt="2021-09-13T03:50:18.642" v="31" actId="478"/>
        <pc:sldMkLst>
          <pc:docMk/>
          <pc:sldMk cId="3255642095" sldId="704"/>
        </pc:sldMkLst>
        <pc:spChg chg="del">
          <ac:chgData name="澤文 王" userId="9ca2554aa2cb796f" providerId="LiveId" clId="{CD818033-B7BD-4205-A3EA-C7AB19DE4F5C}" dt="2021-09-13T03:50:18.642" v="31" actId="478"/>
          <ac:spMkLst>
            <pc:docMk/>
            <pc:sldMk cId="3255642095" sldId="704"/>
            <ac:spMk id="5" creationId="{411922A9-11F4-46C6-A5BD-BD0D399A6B3D}"/>
          </ac:spMkLst>
        </pc:spChg>
      </pc:sldChg>
      <pc:sldChg chg="modSp mod">
        <pc:chgData name="澤文 王" userId="9ca2554aa2cb796f" providerId="LiveId" clId="{CD818033-B7BD-4205-A3EA-C7AB19DE4F5C}" dt="2021-09-21T15:30:25.405" v="1327" actId="403"/>
        <pc:sldMkLst>
          <pc:docMk/>
          <pc:sldMk cId="1008499941" sldId="753"/>
        </pc:sldMkLst>
        <pc:spChg chg="mod">
          <ac:chgData name="澤文 王" userId="9ca2554aa2cb796f" providerId="LiveId" clId="{CD818033-B7BD-4205-A3EA-C7AB19DE4F5C}" dt="2021-09-21T15:30:25.405" v="1327" actId="403"/>
          <ac:spMkLst>
            <pc:docMk/>
            <pc:sldMk cId="1008499941" sldId="753"/>
            <ac:spMk id="39" creationId="{B91B7DE5-A805-45E6-AC7C-4DD1E15A02BA}"/>
          </ac:spMkLst>
        </pc:spChg>
      </pc:sldChg>
      <pc:sldChg chg="modSp mod">
        <pc:chgData name="澤文 王" userId="9ca2554aa2cb796f" providerId="LiveId" clId="{CD818033-B7BD-4205-A3EA-C7AB19DE4F5C}" dt="2021-09-22T02:24:32.146" v="1332" actId="1036"/>
        <pc:sldMkLst>
          <pc:docMk/>
          <pc:sldMk cId="3291929506" sldId="755"/>
        </pc:sldMkLst>
        <pc:cxnChg chg="mod">
          <ac:chgData name="澤文 王" userId="9ca2554aa2cb796f" providerId="LiveId" clId="{CD818033-B7BD-4205-A3EA-C7AB19DE4F5C}" dt="2021-09-22T02:24:32.146" v="1332" actId="1036"/>
          <ac:cxnSpMkLst>
            <pc:docMk/>
            <pc:sldMk cId="3291929506" sldId="755"/>
            <ac:cxnSpMk id="67" creationId="{00000000-0000-0000-0000-000000000000}"/>
          </ac:cxnSpMkLst>
        </pc:cxnChg>
      </pc:sldChg>
      <pc:sldChg chg="del">
        <pc:chgData name="澤文 王" userId="9ca2554aa2cb796f" providerId="LiveId" clId="{CD818033-B7BD-4205-A3EA-C7AB19DE4F5C}" dt="2021-09-13T04:40:14.288" v="322" actId="47"/>
        <pc:sldMkLst>
          <pc:docMk/>
          <pc:sldMk cId="2234339900" sldId="765"/>
        </pc:sldMkLst>
      </pc:sldChg>
      <pc:sldChg chg="modSp mod">
        <pc:chgData name="澤文 王" userId="9ca2554aa2cb796f" providerId="LiveId" clId="{CD818033-B7BD-4205-A3EA-C7AB19DE4F5C}" dt="2021-09-21T02:25:29.798" v="1326" actId="33524"/>
        <pc:sldMkLst>
          <pc:docMk/>
          <pc:sldMk cId="2066891301" sldId="846"/>
        </pc:sldMkLst>
        <pc:spChg chg="mod">
          <ac:chgData name="澤文 王" userId="9ca2554aa2cb796f" providerId="LiveId" clId="{CD818033-B7BD-4205-A3EA-C7AB19DE4F5C}" dt="2021-09-21T02:25:29.798" v="1326" actId="33524"/>
          <ac:spMkLst>
            <pc:docMk/>
            <pc:sldMk cId="2066891301" sldId="846"/>
            <ac:spMk id="3" creationId="{913D778B-F54E-9E41-910C-298592E5F30F}"/>
          </ac:spMkLst>
        </pc:spChg>
      </pc:sldChg>
      <pc:sldChg chg="del">
        <pc:chgData name="澤文 王" userId="9ca2554aa2cb796f" providerId="LiveId" clId="{CD818033-B7BD-4205-A3EA-C7AB19DE4F5C}" dt="2021-09-17T07:07:16.533" v="885" actId="47"/>
        <pc:sldMkLst>
          <pc:docMk/>
          <pc:sldMk cId="3007966137" sldId="847"/>
        </pc:sldMkLst>
      </pc:sldChg>
      <pc:sldChg chg="addSp delSp modSp mod">
        <pc:chgData name="澤文 王" userId="9ca2554aa2cb796f" providerId="LiveId" clId="{CD818033-B7BD-4205-A3EA-C7AB19DE4F5C}" dt="2021-09-17T07:06:57.140" v="883"/>
        <pc:sldMkLst>
          <pc:docMk/>
          <pc:sldMk cId="947077341" sldId="862"/>
        </pc:sldMkLst>
        <pc:spChg chg="mod">
          <ac:chgData name="澤文 王" userId="9ca2554aa2cb796f" providerId="LiveId" clId="{CD818033-B7BD-4205-A3EA-C7AB19DE4F5C}" dt="2021-09-17T07:06:03.914" v="875" actId="400"/>
          <ac:spMkLst>
            <pc:docMk/>
            <pc:sldMk cId="947077341" sldId="862"/>
            <ac:spMk id="14" creationId="{206EFBFE-2167-49CC-97B0-21379EEFA2B1}"/>
          </ac:spMkLst>
        </pc:spChg>
        <pc:spChg chg="add del mod">
          <ac:chgData name="澤文 王" userId="9ca2554aa2cb796f" providerId="LiveId" clId="{CD818033-B7BD-4205-A3EA-C7AB19DE4F5C}" dt="2021-09-17T07:06:57.140" v="883"/>
          <ac:spMkLst>
            <pc:docMk/>
            <pc:sldMk cId="947077341" sldId="862"/>
            <ac:spMk id="18" creationId="{A3678D82-B082-492F-B312-785A1A3A4AF7}"/>
          </ac:spMkLst>
        </pc:spChg>
        <pc:cxnChg chg="add mod">
          <ac:chgData name="澤文 王" userId="9ca2554aa2cb796f" providerId="LiveId" clId="{CD818033-B7BD-4205-A3EA-C7AB19DE4F5C}" dt="2021-09-17T07:06:48.581" v="879" actId="1582"/>
          <ac:cxnSpMkLst>
            <pc:docMk/>
            <pc:sldMk cId="947077341" sldId="862"/>
            <ac:cxnSpMk id="16" creationId="{311ECD8C-3153-4532-9160-BFE1BE6655A7}"/>
          </ac:cxnSpMkLst>
        </pc:cxnChg>
      </pc:sldChg>
      <pc:sldChg chg="modSp del mod">
        <pc:chgData name="澤文 王" userId="9ca2554aa2cb796f" providerId="LiveId" clId="{CD818033-B7BD-4205-A3EA-C7AB19DE4F5C}" dt="2021-09-23T15:55:55.375" v="1361" actId="47"/>
        <pc:sldMkLst>
          <pc:docMk/>
          <pc:sldMk cId="3058377864" sldId="1632"/>
        </pc:sldMkLst>
        <pc:spChg chg="mod">
          <ac:chgData name="澤文 王" userId="9ca2554aa2cb796f" providerId="LiveId" clId="{CD818033-B7BD-4205-A3EA-C7AB19DE4F5C}" dt="2021-09-11T02:37:50.384" v="26" actId="14100"/>
          <ac:spMkLst>
            <pc:docMk/>
            <pc:sldMk cId="3058377864" sldId="1632"/>
            <ac:spMk id="27" creationId="{6946936F-64DF-4F7A-9C2F-165A27AB2124}"/>
          </ac:spMkLst>
        </pc:spChg>
      </pc:sldChg>
      <pc:sldChg chg="modSp mod">
        <pc:chgData name="澤文 王" userId="9ca2554aa2cb796f" providerId="LiveId" clId="{CD818033-B7BD-4205-A3EA-C7AB19DE4F5C}" dt="2021-09-17T06:49:31.478" v="874" actId="20577"/>
        <pc:sldMkLst>
          <pc:docMk/>
          <pc:sldMk cId="259811925" sldId="1633"/>
        </pc:sldMkLst>
        <pc:spChg chg="mod">
          <ac:chgData name="澤文 王" userId="9ca2554aa2cb796f" providerId="LiveId" clId="{CD818033-B7BD-4205-A3EA-C7AB19DE4F5C}" dt="2021-09-17T06:49:31.478" v="874" actId="20577"/>
          <ac:spMkLst>
            <pc:docMk/>
            <pc:sldMk cId="259811925" sldId="1633"/>
            <ac:spMk id="3" creationId="{23ACF002-F67C-47C6-8259-911EA06F8E9D}"/>
          </ac:spMkLst>
        </pc:spChg>
      </pc:sldChg>
      <pc:sldChg chg="addSp delSp modSp add mod">
        <pc:chgData name="澤文 王" userId="9ca2554aa2cb796f" providerId="LiveId" clId="{CD818033-B7BD-4205-A3EA-C7AB19DE4F5C}" dt="2021-09-13T04:37:47.468" v="293" actId="1035"/>
        <pc:sldMkLst>
          <pc:docMk/>
          <pc:sldMk cId="2578870906" sldId="1634"/>
        </pc:sldMkLst>
        <pc:spChg chg="del mod">
          <ac:chgData name="澤文 王" userId="9ca2554aa2cb796f" providerId="LiveId" clId="{CD818033-B7BD-4205-A3EA-C7AB19DE4F5C}" dt="2021-09-13T04:29:48.016" v="54" actId="478"/>
          <ac:spMkLst>
            <pc:docMk/>
            <pc:sldMk cId="2578870906" sldId="1634"/>
            <ac:spMk id="2" creationId="{7734F47B-37C9-43B3-805E-A751F488020A}"/>
          </ac:spMkLst>
        </pc:spChg>
        <pc:spChg chg="mod">
          <ac:chgData name="澤文 王" userId="9ca2554aa2cb796f" providerId="LiveId" clId="{CD818033-B7BD-4205-A3EA-C7AB19DE4F5C}" dt="2021-09-13T04:37:09.581" v="283" actId="948"/>
          <ac:spMkLst>
            <pc:docMk/>
            <pc:sldMk cId="2578870906" sldId="1634"/>
            <ac:spMk id="3" creationId="{00000000-0000-0000-0000-000000000000}"/>
          </ac:spMkLst>
        </pc:spChg>
        <pc:spChg chg="add del mod">
          <ac:chgData name="澤文 王" userId="9ca2554aa2cb796f" providerId="LiveId" clId="{CD818033-B7BD-4205-A3EA-C7AB19DE4F5C}" dt="2021-09-13T04:29:52.419" v="57" actId="478"/>
          <ac:spMkLst>
            <pc:docMk/>
            <pc:sldMk cId="2578870906" sldId="1634"/>
            <ac:spMk id="8" creationId="{5D0DB129-2D4D-4636-9F64-977541322865}"/>
          </ac:spMkLst>
        </pc:spChg>
        <pc:spChg chg="mod">
          <ac:chgData name="澤文 王" userId="9ca2554aa2cb796f" providerId="LiveId" clId="{CD818033-B7BD-4205-A3EA-C7AB19DE4F5C}" dt="2021-09-13T04:37:47.468" v="293" actId="1035"/>
          <ac:spMkLst>
            <pc:docMk/>
            <pc:sldMk cId="2578870906" sldId="1634"/>
            <ac:spMk id="9" creationId="{8C964C18-CB2E-41FE-AFA8-7B543E11A246}"/>
          </ac:spMkLst>
        </pc:spChg>
        <pc:spChg chg="mod">
          <ac:chgData name="澤文 王" userId="9ca2554aa2cb796f" providerId="LiveId" clId="{CD818033-B7BD-4205-A3EA-C7AB19DE4F5C}" dt="2021-09-13T04:31:07.228" v="84" actId="1036"/>
          <ac:spMkLst>
            <pc:docMk/>
            <pc:sldMk cId="2578870906" sldId="1634"/>
            <ac:spMk id="127" creationId="{87DE58E5-B7FD-4E6F-B19A-5671AB27A695}"/>
          </ac:spMkLst>
        </pc:spChg>
        <pc:spChg chg="mod">
          <ac:chgData name="澤文 王" userId="9ca2554aa2cb796f" providerId="LiveId" clId="{CD818033-B7BD-4205-A3EA-C7AB19DE4F5C}" dt="2021-09-13T04:31:07.228" v="84" actId="1036"/>
          <ac:spMkLst>
            <pc:docMk/>
            <pc:sldMk cId="2578870906" sldId="1634"/>
            <ac:spMk id="143" creationId="{E561BEEB-D9BB-42E6-B9A4-72AF0DBABC9F}"/>
          </ac:spMkLst>
        </pc:spChg>
        <pc:spChg chg="mod">
          <ac:chgData name="澤文 王" userId="9ca2554aa2cb796f" providerId="LiveId" clId="{CD818033-B7BD-4205-A3EA-C7AB19DE4F5C}" dt="2021-09-13T04:31:07.228" v="84" actId="1036"/>
          <ac:spMkLst>
            <pc:docMk/>
            <pc:sldMk cId="2578870906" sldId="1634"/>
            <ac:spMk id="144" creationId="{0A6AED11-97B0-4D13-A37E-015578EF16DD}"/>
          </ac:spMkLst>
        </pc:spChg>
        <pc:spChg chg="mod">
          <ac:chgData name="澤文 王" userId="9ca2554aa2cb796f" providerId="LiveId" clId="{CD818033-B7BD-4205-A3EA-C7AB19DE4F5C}" dt="2021-09-13T04:31:07.228" v="84" actId="1036"/>
          <ac:spMkLst>
            <pc:docMk/>
            <pc:sldMk cId="2578870906" sldId="1634"/>
            <ac:spMk id="145" creationId="{B0DC9FCC-BEC4-4111-A997-50EA93336014}"/>
          </ac:spMkLst>
        </pc:spChg>
        <pc:spChg chg="mod">
          <ac:chgData name="澤文 王" userId="9ca2554aa2cb796f" providerId="LiveId" clId="{CD818033-B7BD-4205-A3EA-C7AB19DE4F5C}" dt="2021-09-13T04:31:07.228" v="84" actId="1036"/>
          <ac:spMkLst>
            <pc:docMk/>
            <pc:sldMk cId="2578870906" sldId="1634"/>
            <ac:spMk id="146" creationId="{116A858F-F3CF-45DC-9B46-15C2CFB31F1F}"/>
          </ac:spMkLst>
        </pc:spChg>
        <pc:spChg chg="mod">
          <ac:chgData name="澤文 王" userId="9ca2554aa2cb796f" providerId="LiveId" clId="{CD818033-B7BD-4205-A3EA-C7AB19DE4F5C}" dt="2021-09-13T04:31:07.228" v="84" actId="1036"/>
          <ac:spMkLst>
            <pc:docMk/>
            <pc:sldMk cId="2578870906" sldId="1634"/>
            <ac:spMk id="150" creationId="{69B62657-A9A7-4132-B675-0DFD63EEA706}"/>
          </ac:spMkLst>
        </pc:spChg>
        <pc:spChg chg="mod">
          <ac:chgData name="澤文 王" userId="9ca2554aa2cb796f" providerId="LiveId" clId="{CD818033-B7BD-4205-A3EA-C7AB19DE4F5C}" dt="2021-09-13T04:31:07.228" v="84" actId="1036"/>
          <ac:spMkLst>
            <pc:docMk/>
            <pc:sldMk cId="2578870906" sldId="1634"/>
            <ac:spMk id="151" creationId="{C3E05C40-79A2-4F64-8CA1-AB31059EE1DD}"/>
          </ac:spMkLst>
        </pc:spChg>
        <pc:spChg chg="mod">
          <ac:chgData name="澤文 王" userId="9ca2554aa2cb796f" providerId="LiveId" clId="{CD818033-B7BD-4205-A3EA-C7AB19DE4F5C}" dt="2021-09-13T04:31:07.228" v="84" actId="1036"/>
          <ac:spMkLst>
            <pc:docMk/>
            <pc:sldMk cId="2578870906" sldId="1634"/>
            <ac:spMk id="152" creationId="{09DE82B8-C2C7-436D-A1DF-65C747DDD1DD}"/>
          </ac:spMkLst>
        </pc:spChg>
        <pc:spChg chg="mod">
          <ac:chgData name="澤文 王" userId="9ca2554aa2cb796f" providerId="LiveId" clId="{CD818033-B7BD-4205-A3EA-C7AB19DE4F5C}" dt="2021-09-13T04:31:07.228" v="84" actId="1036"/>
          <ac:spMkLst>
            <pc:docMk/>
            <pc:sldMk cId="2578870906" sldId="1634"/>
            <ac:spMk id="165" creationId="{E3FD9F1A-9E66-4177-9585-3BBCC0045C92}"/>
          </ac:spMkLst>
        </pc:spChg>
        <pc:spChg chg="mod">
          <ac:chgData name="澤文 王" userId="9ca2554aa2cb796f" providerId="LiveId" clId="{CD818033-B7BD-4205-A3EA-C7AB19DE4F5C}" dt="2021-09-13T04:31:07.228" v="84" actId="1036"/>
          <ac:spMkLst>
            <pc:docMk/>
            <pc:sldMk cId="2578870906" sldId="1634"/>
            <ac:spMk id="166" creationId="{1263FBEA-42FC-418B-A242-FCD308435FE4}"/>
          </ac:spMkLst>
        </pc:spChg>
        <pc:spChg chg="mod">
          <ac:chgData name="澤文 王" userId="9ca2554aa2cb796f" providerId="LiveId" clId="{CD818033-B7BD-4205-A3EA-C7AB19DE4F5C}" dt="2021-09-13T04:31:07.228" v="84" actId="1036"/>
          <ac:spMkLst>
            <pc:docMk/>
            <pc:sldMk cId="2578870906" sldId="1634"/>
            <ac:spMk id="167" creationId="{5B84E7AD-AAD9-43CE-80F0-ECDCEEA2A981}"/>
          </ac:spMkLst>
        </pc:spChg>
        <pc:spChg chg="mod">
          <ac:chgData name="澤文 王" userId="9ca2554aa2cb796f" providerId="LiveId" clId="{CD818033-B7BD-4205-A3EA-C7AB19DE4F5C}" dt="2021-09-13T04:31:07.228" v="84" actId="1036"/>
          <ac:spMkLst>
            <pc:docMk/>
            <pc:sldMk cId="2578870906" sldId="1634"/>
            <ac:spMk id="171" creationId="{3E74D510-5905-4BA9-BDAD-25F67C29BC0F}"/>
          </ac:spMkLst>
        </pc:spChg>
        <pc:spChg chg="mod">
          <ac:chgData name="澤文 王" userId="9ca2554aa2cb796f" providerId="LiveId" clId="{CD818033-B7BD-4205-A3EA-C7AB19DE4F5C}" dt="2021-09-13T04:31:07.228" v="84" actId="1036"/>
          <ac:spMkLst>
            <pc:docMk/>
            <pc:sldMk cId="2578870906" sldId="1634"/>
            <ac:spMk id="174" creationId="{F80EB25E-2E8C-4EF5-8CFC-C52C82FA3C16}"/>
          </ac:spMkLst>
        </pc:spChg>
        <pc:spChg chg="mod">
          <ac:chgData name="澤文 王" userId="9ca2554aa2cb796f" providerId="LiveId" clId="{CD818033-B7BD-4205-A3EA-C7AB19DE4F5C}" dt="2021-09-13T04:31:07.228" v="84" actId="1036"/>
          <ac:spMkLst>
            <pc:docMk/>
            <pc:sldMk cId="2578870906" sldId="1634"/>
            <ac:spMk id="175" creationId="{5D11EEE1-986C-4D66-BBFA-25D6825C36D0}"/>
          </ac:spMkLst>
        </pc:spChg>
        <pc:spChg chg="add del mod">
          <ac:chgData name="澤文 王" userId="9ca2554aa2cb796f" providerId="LiveId" clId="{CD818033-B7BD-4205-A3EA-C7AB19DE4F5C}" dt="2021-09-13T04:29:49.562" v="56"/>
          <ac:spMkLst>
            <pc:docMk/>
            <pc:sldMk cId="2578870906" sldId="1634"/>
            <ac:spMk id="176" creationId="{512ABBAD-489B-44AC-BF50-BFC9AACDAC52}"/>
          </ac:spMkLst>
        </pc:spChg>
        <pc:spChg chg="add mod">
          <ac:chgData name="澤文 王" userId="9ca2554aa2cb796f" providerId="LiveId" clId="{CD818033-B7BD-4205-A3EA-C7AB19DE4F5C}" dt="2021-09-13T04:30:07.319" v="72" actId="20577"/>
          <ac:spMkLst>
            <pc:docMk/>
            <pc:sldMk cId="2578870906" sldId="1634"/>
            <ac:spMk id="177" creationId="{7E626EF5-EF09-4A58-A42C-EDD10B95C437}"/>
          </ac:spMkLst>
        </pc:spChg>
        <pc:spChg chg="mod">
          <ac:chgData name="澤文 王" userId="9ca2554aa2cb796f" providerId="LiveId" clId="{CD818033-B7BD-4205-A3EA-C7AB19DE4F5C}" dt="2021-09-13T04:31:07.228" v="84" actId="1036"/>
          <ac:spMkLst>
            <pc:docMk/>
            <pc:sldMk cId="2578870906" sldId="1634"/>
            <ac:spMk id="287" creationId="{A77FAF6B-32BB-4FC1-98A2-306548F83F0D}"/>
          </ac:spMkLst>
        </pc:spChg>
        <pc:spChg chg="mod">
          <ac:chgData name="澤文 王" userId="9ca2554aa2cb796f" providerId="LiveId" clId="{CD818033-B7BD-4205-A3EA-C7AB19DE4F5C}" dt="2021-09-13T04:31:07.228" v="84" actId="1036"/>
          <ac:spMkLst>
            <pc:docMk/>
            <pc:sldMk cId="2578870906" sldId="1634"/>
            <ac:spMk id="288" creationId="{D9B99DD0-6D9B-4F74-AD8C-D290E0BE78A9}"/>
          </ac:spMkLst>
        </pc:spChg>
        <pc:spChg chg="mod">
          <ac:chgData name="澤文 王" userId="9ca2554aa2cb796f" providerId="LiveId" clId="{CD818033-B7BD-4205-A3EA-C7AB19DE4F5C}" dt="2021-09-13T04:31:07.228" v="84" actId="1036"/>
          <ac:spMkLst>
            <pc:docMk/>
            <pc:sldMk cId="2578870906" sldId="1634"/>
            <ac:spMk id="289" creationId="{754BA779-221C-4C08-9CE0-7546C5B419B9}"/>
          </ac:spMkLst>
        </pc:spChg>
        <pc:spChg chg="mod">
          <ac:chgData name="澤文 王" userId="9ca2554aa2cb796f" providerId="LiveId" clId="{CD818033-B7BD-4205-A3EA-C7AB19DE4F5C}" dt="2021-09-13T04:36:36.195" v="277" actId="14100"/>
          <ac:spMkLst>
            <pc:docMk/>
            <pc:sldMk cId="2578870906" sldId="1634"/>
            <ac:spMk id="298" creationId="{851BFCE4-D03E-4672-B5EC-A0B935F22E40}"/>
          </ac:spMkLst>
        </pc:spChg>
        <pc:spChg chg="mod">
          <ac:chgData name="澤文 王" userId="9ca2554aa2cb796f" providerId="LiveId" clId="{CD818033-B7BD-4205-A3EA-C7AB19DE4F5C}" dt="2021-09-13T04:31:07.228" v="84" actId="1036"/>
          <ac:spMkLst>
            <pc:docMk/>
            <pc:sldMk cId="2578870906" sldId="1634"/>
            <ac:spMk id="299" creationId="{2BBA76F7-757E-4978-97A0-646986323C2E}"/>
          </ac:spMkLst>
        </pc:spChg>
        <pc:spChg chg="mod">
          <ac:chgData name="澤文 王" userId="9ca2554aa2cb796f" providerId="LiveId" clId="{CD818033-B7BD-4205-A3EA-C7AB19DE4F5C}" dt="2021-09-13T04:31:07.228" v="84" actId="1036"/>
          <ac:spMkLst>
            <pc:docMk/>
            <pc:sldMk cId="2578870906" sldId="1634"/>
            <ac:spMk id="300" creationId="{DEE76DAC-9500-48FD-A3E2-89A28DFE5186}"/>
          </ac:spMkLst>
        </pc:spChg>
        <pc:spChg chg="mod">
          <ac:chgData name="澤文 王" userId="9ca2554aa2cb796f" providerId="LiveId" clId="{CD818033-B7BD-4205-A3EA-C7AB19DE4F5C}" dt="2021-09-13T04:31:07.228" v="84" actId="1036"/>
          <ac:spMkLst>
            <pc:docMk/>
            <pc:sldMk cId="2578870906" sldId="1634"/>
            <ac:spMk id="301" creationId="{B66BA01E-68E7-43BD-8567-A52ADB50CCED}"/>
          </ac:spMkLst>
        </pc:spChg>
        <pc:spChg chg="mod">
          <ac:chgData name="澤文 王" userId="9ca2554aa2cb796f" providerId="LiveId" clId="{CD818033-B7BD-4205-A3EA-C7AB19DE4F5C}" dt="2021-09-13T04:31:07.228" v="84" actId="1036"/>
          <ac:spMkLst>
            <pc:docMk/>
            <pc:sldMk cId="2578870906" sldId="1634"/>
            <ac:spMk id="314" creationId="{5DD954BD-2660-4B34-B94B-3E4CCA0DD8E0}"/>
          </ac:spMkLst>
        </pc:spChg>
        <pc:spChg chg="mod">
          <ac:chgData name="澤文 王" userId="9ca2554aa2cb796f" providerId="LiveId" clId="{CD818033-B7BD-4205-A3EA-C7AB19DE4F5C}" dt="2021-09-13T04:31:07.228" v="84" actId="1036"/>
          <ac:spMkLst>
            <pc:docMk/>
            <pc:sldMk cId="2578870906" sldId="1634"/>
            <ac:spMk id="315" creationId="{6793D33F-AC00-4A6E-BBEF-69324D516DDE}"/>
          </ac:spMkLst>
        </pc:spChg>
        <pc:spChg chg="mod">
          <ac:chgData name="澤文 王" userId="9ca2554aa2cb796f" providerId="LiveId" clId="{CD818033-B7BD-4205-A3EA-C7AB19DE4F5C}" dt="2021-09-13T04:31:07.228" v="84" actId="1036"/>
          <ac:spMkLst>
            <pc:docMk/>
            <pc:sldMk cId="2578870906" sldId="1634"/>
            <ac:spMk id="316" creationId="{8FC46C63-C745-47FF-A9F4-119B3BDC1638}"/>
          </ac:spMkLst>
        </pc:spChg>
        <pc:spChg chg="mod">
          <ac:chgData name="澤文 王" userId="9ca2554aa2cb796f" providerId="LiveId" clId="{CD818033-B7BD-4205-A3EA-C7AB19DE4F5C}" dt="2021-09-13T04:31:07.228" v="84" actId="1036"/>
          <ac:spMkLst>
            <pc:docMk/>
            <pc:sldMk cId="2578870906" sldId="1634"/>
            <ac:spMk id="329" creationId="{AF3EACBA-F1C2-434A-BDC7-48371D83EDC6}"/>
          </ac:spMkLst>
        </pc:spChg>
        <pc:spChg chg="mod">
          <ac:chgData name="澤文 王" userId="9ca2554aa2cb796f" providerId="LiveId" clId="{CD818033-B7BD-4205-A3EA-C7AB19DE4F5C}" dt="2021-09-13T04:31:07.228" v="84" actId="1036"/>
          <ac:spMkLst>
            <pc:docMk/>
            <pc:sldMk cId="2578870906" sldId="1634"/>
            <ac:spMk id="330" creationId="{CB59F6B8-A6E2-4190-B17A-AEBE4DEE8DE4}"/>
          </ac:spMkLst>
        </pc:spChg>
        <pc:spChg chg="mod">
          <ac:chgData name="澤文 王" userId="9ca2554aa2cb796f" providerId="LiveId" clId="{CD818033-B7BD-4205-A3EA-C7AB19DE4F5C}" dt="2021-09-13T04:31:07.228" v="84" actId="1036"/>
          <ac:spMkLst>
            <pc:docMk/>
            <pc:sldMk cId="2578870906" sldId="1634"/>
            <ac:spMk id="331" creationId="{2AA67CE0-C401-4E6E-A9AA-6D9CF0551C44}"/>
          </ac:spMkLst>
        </pc:spChg>
        <pc:grpChg chg="mod">
          <ac:chgData name="澤文 王" userId="9ca2554aa2cb796f" providerId="LiveId" clId="{CD818033-B7BD-4205-A3EA-C7AB19DE4F5C}" dt="2021-09-13T04:31:07.228" v="84" actId="1036"/>
          <ac:grpSpMkLst>
            <pc:docMk/>
            <pc:sldMk cId="2578870906" sldId="1634"/>
            <ac:grpSpMk id="115" creationId="{055E50B0-40F2-4102-A750-85093742FEEE}"/>
          </ac:grpSpMkLst>
        </pc:grpChg>
        <pc:grpChg chg="mod">
          <ac:chgData name="澤文 王" userId="9ca2554aa2cb796f" providerId="LiveId" clId="{CD818033-B7BD-4205-A3EA-C7AB19DE4F5C}" dt="2021-09-13T04:31:07.228" v="84" actId="1036"/>
          <ac:grpSpMkLst>
            <pc:docMk/>
            <pc:sldMk cId="2578870906" sldId="1634"/>
            <ac:grpSpMk id="119" creationId="{91BDF0C5-5F4C-4ADF-A670-E330D1D6473C}"/>
          </ac:grpSpMkLst>
        </pc:grpChg>
        <pc:grpChg chg="mod">
          <ac:chgData name="澤文 王" userId="9ca2554aa2cb796f" providerId="LiveId" clId="{CD818033-B7BD-4205-A3EA-C7AB19DE4F5C}" dt="2021-09-13T04:31:07.228" v="84" actId="1036"/>
          <ac:grpSpMkLst>
            <pc:docMk/>
            <pc:sldMk cId="2578870906" sldId="1634"/>
            <ac:grpSpMk id="123" creationId="{7E7F7E64-D185-46FD-8B78-4A26329DA198}"/>
          </ac:grpSpMkLst>
        </pc:grpChg>
        <pc:grpChg chg="mod">
          <ac:chgData name="澤文 王" userId="9ca2554aa2cb796f" providerId="LiveId" clId="{CD818033-B7BD-4205-A3EA-C7AB19DE4F5C}" dt="2021-09-13T04:31:07.228" v="84" actId="1036"/>
          <ac:grpSpMkLst>
            <pc:docMk/>
            <pc:sldMk cId="2578870906" sldId="1634"/>
            <ac:grpSpMk id="128" creationId="{19302119-CA5B-4654-835E-8E309CB77405}"/>
          </ac:grpSpMkLst>
        </pc:grpChg>
        <pc:grpChg chg="mod">
          <ac:chgData name="澤文 王" userId="9ca2554aa2cb796f" providerId="LiveId" clId="{CD818033-B7BD-4205-A3EA-C7AB19DE4F5C}" dt="2021-09-13T04:31:07.228" v="84" actId="1036"/>
          <ac:grpSpMkLst>
            <pc:docMk/>
            <pc:sldMk cId="2578870906" sldId="1634"/>
            <ac:grpSpMk id="132" creationId="{B5C0A531-89E7-44DA-B6A3-03A089400A2D}"/>
          </ac:grpSpMkLst>
        </pc:grpChg>
        <pc:grpChg chg="mod">
          <ac:chgData name="澤文 王" userId="9ca2554aa2cb796f" providerId="LiveId" clId="{CD818033-B7BD-4205-A3EA-C7AB19DE4F5C}" dt="2021-09-13T04:31:07.228" v="84" actId="1036"/>
          <ac:grpSpMkLst>
            <pc:docMk/>
            <pc:sldMk cId="2578870906" sldId="1634"/>
            <ac:grpSpMk id="136" creationId="{4FB4A108-A781-4A7F-8C42-0AB675DB5DCD}"/>
          </ac:grpSpMkLst>
        </pc:grpChg>
        <pc:grpChg chg="mod">
          <ac:chgData name="澤文 王" userId="9ca2554aa2cb796f" providerId="LiveId" clId="{CD818033-B7BD-4205-A3EA-C7AB19DE4F5C}" dt="2021-09-13T04:31:07.228" v="84" actId="1036"/>
          <ac:grpSpMkLst>
            <pc:docMk/>
            <pc:sldMk cId="2578870906" sldId="1634"/>
            <ac:grpSpMk id="153" creationId="{D3296141-FCF0-4D19-9A51-54180879819B}"/>
          </ac:grpSpMkLst>
        </pc:grpChg>
        <pc:grpChg chg="mod">
          <ac:chgData name="澤文 王" userId="9ca2554aa2cb796f" providerId="LiveId" clId="{CD818033-B7BD-4205-A3EA-C7AB19DE4F5C}" dt="2021-09-13T04:31:07.228" v="84" actId="1036"/>
          <ac:grpSpMkLst>
            <pc:docMk/>
            <pc:sldMk cId="2578870906" sldId="1634"/>
            <ac:grpSpMk id="157" creationId="{034EB348-B29C-4192-9F2D-C6C774BA94E0}"/>
          </ac:grpSpMkLst>
        </pc:grpChg>
        <pc:grpChg chg="mod">
          <ac:chgData name="澤文 王" userId="9ca2554aa2cb796f" providerId="LiveId" clId="{CD818033-B7BD-4205-A3EA-C7AB19DE4F5C}" dt="2021-09-13T04:31:07.228" v="84" actId="1036"/>
          <ac:grpSpMkLst>
            <pc:docMk/>
            <pc:sldMk cId="2578870906" sldId="1634"/>
            <ac:grpSpMk id="161" creationId="{779F72C7-6D6E-48EE-8E5B-92577A537445}"/>
          </ac:grpSpMkLst>
        </pc:grpChg>
        <pc:grpChg chg="mod">
          <ac:chgData name="澤文 王" userId="9ca2554aa2cb796f" providerId="LiveId" clId="{CD818033-B7BD-4205-A3EA-C7AB19DE4F5C}" dt="2021-09-13T04:31:07.228" v="84" actId="1036"/>
          <ac:grpSpMkLst>
            <pc:docMk/>
            <pc:sldMk cId="2578870906" sldId="1634"/>
            <ac:grpSpMk id="302" creationId="{71B43996-3BF7-4D57-BD7F-2ACD19C89D9A}"/>
          </ac:grpSpMkLst>
        </pc:grpChg>
        <pc:grpChg chg="mod">
          <ac:chgData name="澤文 王" userId="9ca2554aa2cb796f" providerId="LiveId" clId="{CD818033-B7BD-4205-A3EA-C7AB19DE4F5C}" dt="2021-09-13T04:31:07.228" v="84" actId="1036"/>
          <ac:grpSpMkLst>
            <pc:docMk/>
            <pc:sldMk cId="2578870906" sldId="1634"/>
            <ac:grpSpMk id="306" creationId="{97BFB730-093A-4128-BB13-8DA997921D42}"/>
          </ac:grpSpMkLst>
        </pc:grpChg>
        <pc:grpChg chg="mod">
          <ac:chgData name="澤文 王" userId="9ca2554aa2cb796f" providerId="LiveId" clId="{CD818033-B7BD-4205-A3EA-C7AB19DE4F5C}" dt="2021-09-13T04:31:07.228" v="84" actId="1036"/>
          <ac:grpSpMkLst>
            <pc:docMk/>
            <pc:sldMk cId="2578870906" sldId="1634"/>
            <ac:grpSpMk id="310" creationId="{4CA55512-B366-44ED-96E2-4F59A954749B}"/>
          </ac:grpSpMkLst>
        </pc:grpChg>
        <pc:grpChg chg="mod">
          <ac:chgData name="澤文 王" userId="9ca2554aa2cb796f" providerId="LiveId" clId="{CD818033-B7BD-4205-A3EA-C7AB19DE4F5C}" dt="2021-09-13T04:31:07.228" v="84" actId="1036"/>
          <ac:grpSpMkLst>
            <pc:docMk/>
            <pc:sldMk cId="2578870906" sldId="1634"/>
            <ac:grpSpMk id="317" creationId="{1EA32A35-9B59-417E-A2C1-772E0664EEE8}"/>
          </ac:grpSpMkLst>
        </pc:grpChg>
        <pc:grpChg chg="mod">
          <ac:chgData name="澤文 王" userId="9ca2554aa2cb796f" providerId="LiveId" clId="{CD818033-B7BD-4205-A3EA-C7AB19DE4F5C}" dt="2021-09-13T04:31:07.228" v="84" actId="1036"/>
          <ac:grpSpMkLst>
            <pc:docMk/>
            <pc:sldMk cId="2578870906" sldId="1634"/>
            <ac:grpSpMk id="321" creationId="{CEA1E252-662B-44D1-88E4-70AF66498CCA}"/>
          </ac:grpSpMkLst>
        </pc:grpChg>
        <pc:grpChg chg="mod">
          <ac:chgData name="澤文 王" userId="9ca2554aa2cb796f" providerId="LiveId" clId="{CD818033-B7BD-4205-A3EA-C7AB19DE4F5C}" dt="2021-09-13T04:31:07.228" v="84" actId="1036"/>
          <ac:grpSpMkLst>
            <pc:docMk/>
            <pc:sldMk cId="2578870906" sldId="1634"/>
            <ac:grpSpMk id="325" creationId="{E48121E2-D12C-4377-83E4-D8C4B26AB102}"/>
          </ac:grpSpMkLst>
        </pc:grpChg>
        <pc:graphicFrameChg chg="mod">
          <ac:chgData name="澤文 王" userId="9ca2554aa2cb796f" providerId="LiveId" clId="{CD818033-B7BD-4205-A3EA-C7AB19DE4F5C}" dt="2021-09-13T04:31:07.228" v="84" actId="1036"/>
          <ac:graphicFrameMkLst>
            <pc:docMk/>
            <pc:sldMk cId="2578870906" sldId="1634"/>
            <ac:graphicFrameMk id="284" creationId="{258692F2-91A6-470D-A7BF-CD8A3B8879C2}"/>
          </ac:graphicFrameMkLst>
        </pc:graphicFrameChg>
        <pc:graphicFrameChg chg="mod">
          <ac:chgData name="澤文 王" userId="9ca2554aa2cb796f" providerId="LiveId" clId="{CD818033-B7BD-4205-A3EA-C7AB19DE4F5C}" dt="2021-09-13T04:31:07.228" v="84" actId="1036"/>
          <ac:graphicFrameMkLst>
            <pc:docMk/>
            <pc:sldMk cId="2578870906" sldId="1634"/>
            <ac:graphicFrameMk id="291" creationId="{B35FCDD6-7017-48B1-B014-D5803B18C78B}"/>
          </ac:graphicFrameMkLst>
        </pc:graphicFrameChg>
        <pc:picChg chg="mod">
          <ac:chgData name="澤文 王" userId="9ca2554aa2cb796f" providerId="LiveId" clId="{CD818033-B7BD-4205-A3EA-C7AB19DE4F5C}" dt="2021-09-13T04:31:07.228" v="84" actId="1036"/>
          <ac:picMkLst>
            <pc:docMk/>
            <pc:sldMk cId="2578870906" sldId="1634"/>
            <ac:picMk id="290" creationId="{7B84F955-7A22-4699-9E5A-734C42CD9A00}"/>
          </ac:picMkLst>
        </pc:picChg>
        <pc:cxnChg chg="mod">
          <ac:chgData name="澤文 王" userId="9ca2554aa2cb796f" providerId="LiveId" clId="{CD818033-B7BD-4205-A3EA-C7AB19DE4F5C}" dt="2021-09-13T04:31:07.228" v="84" actId="1036"/>
          <ac:cxnSpMkLst>
            <pc:docMk/>
            <pc:sldMk cId="2578870906" sldId="1634"/>
            <ac:cxnSpMk id="7" creationId="{C364F9C7-253B-422A-8F92-A255A5D3C5D6}"/>
          </ac:cxnSpMkLst>
        </pc:cxnChg>
        <pc:cxnChg chg="mod">
          <ac:chgData name="澤文 王" userId="9ca2554aa2cb796f" providerId="LiveId" clId="{CD818033-B7BD-4205-A3EA-C7AB19DE4F5C}" dt="2021-09-13T04:31:07.228" v="84" actId="1036"/>
          <ac:cxnSpMkLst>
            <pc:docMk/>
            <pc:sldMk cId="2578870906" sldId="1634"/>
            <ac:cxnSpMk id="140" creationId="{E0B622CE-52ED-4FA5-BF10-D9671C74C755}"/>
          </ac:cxnSpMkLst>
        </pc:cxnChg>
        <pc:cxnChg chg="mod">
          <ac:chgData name="澤文 王" userId="9ca2554aa2cb796f" providerId="LiveId" clId="{CD818033-B7BD-4205-A3EA-C7AB19DE4F5C}" dt="2021-09-13T04:31:07.228" v="84" actId="1036"/>
          <ac:cxnSpMkLst>
            <pc:docMk/>
            <pc:sldMk cId="2578870906" sldId="1634"/>
            <ac:cxnSpMk id="141" creationId="{BAB3C504-0DD9-4777-BB7D-40E00081B415}"/>
          </ac:cxnSpMkLst>
        </pc:cxnChg>
        <pc:cxnChg chg="mod">
          <ac:chgData name="澤文 王" userId="9ca2554aa2cb796f" providerId="LiveId" clId="{CD818033-B7BD-4205-A3EA-C7AB19DE4F5C}" dt="2021-09-13T04:31:07.228" v="84" actId="1036"/>
          <ac:cxnSpMkLst>
            <pc:docMk/>
            <pc:sldMk cId="2578870906" sldId="1634"/>
            <ac:cxnSpMk id="142" creationId="{658AD1C4-50EF-47A5-8CC8-FF136B6527DC}"/>
          </ac:cxnSpMkLst>
        </pc:cxnChg>
        <pc:cxnChg chg="mod">
          <ac:chgData name="澤文 王" userId="9ca2554aa2cb796f" providerId="LiveId" clId="{CD818033-B7BD-4205-A3EA-C7AB19DE4F5C}" dt="2021-09-13T04:31:07.228" v="84" actId="1036"/>
          <ac:cxnSpMkLst>
            <pc:docMk/>
            <pc:sldMk cId="2578870906" sldId="1634"/>
            <ac:cxnSpMk id="147" creationId="{A635C0B3-DE5B-4E53-A776-68084E196C7C}"/>
          </ac:cxnSpMkLst>
        </pc:cxnChg>
        <pc:cxnChg chg="mod">
          <ac:chgData name="澤文 王" userId="9ca2554aa2cb796f" providerId="LiveId" clId="{CD818033-B7BD-4205-A3EA-C7AB19DE4F5C}" dt="2021-09-13T04:31:07.228" v="84" actId="1036"/>
          <ac:cxnSpMkLst>
            <pc:docMk/>
            <pc:sldMk cId="2578870906" sldId="1634"/>
            <ac:cxnSpMk id="148" creationId="{4D4ECC94-D923-4E8A-9A6C-E960280132C0}"/>
          </ac:cxnSpMkLst>
        </pc:cxnChg>
        <pc:cxnChg chg="mod">
          <ac:chgData name="澤文 王" userId="9ca2554aa2cb796f" providerId="LiveId" clId="{CD818033-B7BD-4205-A3EA-C7AB19DE4F5C}" dt="2021-09-13T04:31:07.228" v="84" actId="1036"/>
          <ac:cxnSpMkLst>
            <pc:docMk/>
            <pc:sldMk cId="2578870906" sldId="1634"/>
            <ac:cxnSpMk id="149" creationId="{CB478D64-8A60-47A1-B268-AC9A8A352E2F}"/>
          </ac:cxnSpMkLst>
        </pc:cxnChg>
        <pc:cxnChg chg="mod">
          <ac:chgData name="澤文 王" userId="9ca2554aa2cb796f" providerId="LiveId" clId="{CD818033-B7BD-4205-A3EA-C7AB19DE4F5C}" dt="2021-09-13T04:31:07.228" v="84" actId="1036"/>
          <ac:cxnSpMkLst>
            <pc:docMk/>
            <pc:sldMk cId="2578870906" sldId="1634"/>
            <ac:cxnSpMk id="168" creationId="{0E0A9E9B-DEB1-4448-95C6-39453764D8CD}"/>
          </ac:cxnSpMkLst>
        </pc:cxnChg>
        <pc:cxnChg chg="mod">
          <ac:chgData name="澤文 王" userId="9ca2554aa2cb796f" providerId="LiveId" clId="{CD818033-B7BD-4205-A3EA-C7AB19DE4F5C}" dt="2021-09-13T04:31:07.228" v="84" actId="1036"/>
          <ac:cxnSpMkLst>
            <pc:docMk/>
            <pc:sldMk cId="2578870906" sldId="1634"/>
            <ac:cxnSpMk id="169" creationId="{B660C7E4-8FDF-4EDA-A3DE-C29D43001F1A}"/>
          </ac:cxnSpMkLst>
        </pc:cxnChg>
        <pc:cxnChg chg="mod">
          <ac:chgData name="澤文 王" userId="9ca2554aa2cb796f" providerId="LiveId" clId="{CD818033-B7BD-4205-A3EA-C7AB19DE4F5C}" dt="2021-09-13T04:31:07.228" v="84" actId="1036"/>
          <ac:cxnSpMkLst>
            <pc:docMk/>
            <pc:sldMk cId="2578870906" sldId="1634"/>
            <ac:cxnSpMk id="170" creationId="{BBCD82D1-CCD3-4ADF-99AA-1885AA36FAA0}"/>
          </ac:cxnSpMkLst>
        </pc:cxnChg>
        <pc:cxnChg chg="mod">
          <ac:chgData name="澤文 王" userId="9ca2554aa2cb796f" providerId="LiveId" clId="{CD818033-B7BD-4205-A3EA-C7AB19DE4F5C}" dt="2021-09-13T04:31:07.228" v="84" actId="1036"/>
          <ac:cxnSpMkLst>
            <pc:docMk/>
            <pc:sldMk cId="2578870906" sldId="1634"/>
            <ac:cxnSpMk id="172" creationId="{1076C3EA-FCA8-4CC5-B0F1-13237512BC72}"/>
          </ac:cxnSpMkLst>
        </pc:cxnChg>
        <pc:cxnChg chg="mod">
          <ac:chgData name="澤文 王" userId="9ca2554aa2cb796f" providerId="LiveId" clId="{CD818033-B7BD-4205-A3EA-C7AB19DE4F5C}" dt="2021-09-13T04:31:07.228" v="84" actId="1036"/>
          <ac:cxnSpMkLst>
            <pc:docMk/>
            <pc:sldMk cId="2578870906" sldId="1634"/>
            <ac:cxnSpMk id="173" creationId="{B5C292A5-A218-437C-A33E-F94F1E7C302B}"/>
          </ac:cxnSpMkLst>
        </pc:cxnChg>
        <pc:cxnChg chg="mod">
          <ac:chgData name="澤文 王" userId="9ca2554aa2cb796f" providerId="LiveId" clId="{CD818033-B7BD-4205-A3EA-C7AB19DE4F5C}" dt="2021-09-13T04:31:07.228" v="84" actId="1036"/>
          <ac:cxnSpMkLst>
            <pc:docMk/>
            <pc:sldMk cId="2578870906" sldId="1634"/>
            <ac:cxnSpMk id="283" creationId="{5EF0A627-28EE-4122-A253-EF96859BB1EC}"/>
          </ac:cxnSpMkLst>
        </pc:cxnChg>
        <pc:cxnChg chg="mod">
          <ac:chgData name="澤文 王" userId="9ca2554aa2cb796f" providerId="LiveId" clId="{CD818033-B7BD-4205-A3EA-C7AB19DE4F5C}" dt="2021-09-13T04:31:07.228" v="84" actId="1036"/>
          <ac:cxnSpMkLst>
            <pc:docMk/>
            <pc:sldMk cId="2578870906" sldId="1634"/>
            <ac:cxnSpMk id="285" creationId="{FD1F405D-1CBF-4629-9C80-5D880C1615A7}"/>
          </ac:cxnSpMkLst>
        </pc:cxnChg>
        <pc:cxnChg chg="mod">
          <ac:chgData name="澤文 王" userId="9ca2554aa2cb796f" providerId="LiveId" clId="{CD818033-B7BD-4205-A3EA-C7AB19DE4F5C}" dt="2021-09-13T04:31:07.228" v="84" actId="1036"/>
          <ac:cxnSpMkLst>
            <pc:docMk/>
            <pc:sldMk cId="2578870906" sldId="1634"/>
            <ac:cxnSpMk id="286" creationId="{75E15ABF-282A-4A28-88FD-7EAC0696FE82}"/>
          </ac:cxnSpMkLst>
        </pc:cxnChg>
        <pc:cxnChg chg="mod">
          <ac:chgData name="澤文 王" userId="9ca2554aa2cb796f" providerId="LiveId" clId="{CD818033-B7BD-4205-A3EA-C7AB19DE4F5C}" dt="2021-09-13T04:31:07.228" v="84" actId="1036"/>
          <ac:cxnSpMkLst>
            <pc:docMk/>
            <pc:sldMk cId="2578870906" sldId="1634"/>
            <ac:cxnSpMk id="292" creationId="{D8398017-F7F3-4550-A61F-19A36463B0C0}"/>
          </ac:cxnSpMkLst>
        </pc:cxnChg>
        <pc:cxnChg chg="mod">
          <ac:chgData name="澤文 王" userId="9ca2554aa2cb796f" providerId="LiveId" clId="{CD818033-B7BD-4205-A3EA-C7AB19DE4F5C}" dt="2021-09-13T04:31:07.228" v="84" actId="1036"/>
          <ac:cxnSpMkLst>
            <pc:docMk/>
            <pc:sldMk cId="2578870906" sldId="1634"/>
            <ac:cxnSpMk id="293" creationId="{BC49A9E0-97C2-4755-8A62-4E44A996ED43}"/>
          </ac:cxnSpMkLst>
        </pc:cxnChg>
        <pc:cxnChg chg="mod">
          <ac:chgData name="澤文 王" userId="9ca2554aa2cb796f" providerId="LiveId" clId="{CD818033-B7BD-4205-A3EA-C7AB19DE4F5C}" dt="2021-09-13T04:31:07.228" v="84" actId="1036"/>
          <ac:cxnSpMkLst>
            <pc:docMk/>
            <pc:sldMk cId="2578870906" sldId="1634"/>
            <ac:cxnSpMk id="294" creationId="{01CAC37B-82F2-4E28-AF4F-8233B121EF76}"/>
          </ac:cxnSpMkLst>
        </pc:cxnChg>
        <pc:cxnChg chg="mod">
          <ac:chgData name="澤文 王" userId="9ca2554aa2cb796f" providerId="LiveId" clId="{CD818033-B7BD-4205-A3EA-C7AB19DE4F5C}" dt="2021-09-13T04:31:07.228" v="84" actId="1036"/>
          <ac:cxnSpMkLst>
            <pc:docMk/>
            <pc:sldMk cId="2578870906" sldId="1634"/>
            <ac:cxnSpMk id="295" creationId="{FB0EF18E-FBF1-4745-B271-66B6CBC401C0}"/>
          </ac:cxnSpMkLst>
        </pc:cxnChg>
        <pc:cxnChg chg="mod">
          <ac:chgData name="澤文 王" userId="9ca2554aa2cb796f" providerId="LiveId" clId="{CD818033-B7BD-4205-A3EA-C7AB19DE4F5C}" dt="2021-09-13T04:31:07.228" v="84" actId="1036"/>
          <ac:cxnSpMkLst>
            <pc:docMk/>
            <pc:sldMk cId="2578870906" sldId="1634"/>
            <ac:cxnSpMk id="296" creationId="{20531842-2F5F-46D1-AA1A-7F481595E4A7}"/>
          </ac:cxnSpMkLst>
        </pc:cxnChg>
        <pc:cxnChg chg="mod">
          <ac:chgData name="澤文 王" userId="9ca2554aa2cb796f" providerId="LiveId" clId="{CD818033-B7BD-4205-A3EA-C7AB19DE4F5C}" dt="2021-09-13T04:31:07.228" v="84" actId="1036"/>
          <ac:cxnSpMkLst>
            <pc:docMk/>
            <pc:sldMk cId="2578870906" sldId="1634"/>
            <ac:cxnSpMk id="297" creationId="{143C5F68-1E11-4DBA-BE95-F04FE12F2809}"/>
          </ac:cxnSpMkLst>
        </pc:cxnChg>
      </pc:sldChg>
      <pc:sldChg chg="addSp delSp modSp add mod">
        <pc:chgData name="澤文 王" userId="9ca2554aa2cb796f" providerId="LiveId" clId="{CD818033-B7BD-4205-A3EA-C7AB19DE4F5C}" dt="2021-09-13T04:39:13.324" v="321" actId="1036"/>
        <pc:sldMkLst>
          <pc:docMk/>
          <pc:sldMk cId="2091412461" sldId="1635"/>
        </pc:sldMkLst>
        <pc:spChg chg="mod">
          <ac:chgData name="澤文 王" userId="9ca2554aa2cb796f" providerId="LiveId" clId="{CD818033-B7BD-4205-A3EA-C7AB19DE4F5C}" dt="2021-09-13T04:39:13.324" v="321" actId="1036"/>
          <ac:spMkLst>
            <pc:docMk/>
            <pc:sldMk cId="2091412461" sldId="1635"/>
            <ac:spMk id="3" creationId="{00000000-0000-0000-0000-000000000000}"/>
          </ac:spMkLst>
        </pc:spChg>
        <pc:spChg chg="add del mod">
          <ac:chgData name="澤文 王" userId="9ca2554aa2cb796f" providerId="LiveId" clId="{CD818033-B7BD-4205-A3EA-C7AB19DE4F5C}" dt="2021-09-13T04:38:17.988" v="296" actId="478"/>
          <ac:spMkLst>
            <pc:docMk/>
            <pc:sldMk cId="2091412461" sldId="1635"/>
            <ac:spMk id="4" creationId="{48EC1F6A-7E2B-4E3A-A8AD-ABF91BAF5748}"/>
          </ac:spMkLst>
        </pc:spChg>
        <pc:spChg chg="mod">
          <ac:chgData name="澤文 王" userId="9ca2554aa2cb796f" providerId="LiveId" clId="{CD818033-B7BD-4205-A3EA-C7AB19DE4F5C}" dt="2021-09-13T04:39:10.581" v="317" actId="1076"/>
          <ac:spMkLst>
            <pc:docMk/>
            <pc:sldMk cId="2091412461" sldId="1635"/>
            <ac:spMk id="9" creationId="{8C964C18-CB2E-41FE-AFA8-7B543E11A246}"/>
          </ac:spMkLst>
        </pc:spChg>
        <pc:spChg chg="add mod">
          <ac:chgData name="澤文 王" userId="9ca2554aa2cb796f" providerId="LiveId" clId="{CD818033-B7BD-4205-A3EA-C7AB19DE4F5C}" dt="2021-09-13T04:38:18.476" v="297"/>
          <ac:spMkLst>
            <pc:docMk/>
            <pc:sldMk cId="2091412461" sldId="1635"/>
            <ac:spMk id="176" creationId="{D6E3F815-1CD4-4BD0-8F4D-0AEDAC41257D}"/>
          </ac:spMkLst>
        </pc:spChg>
        <pc:spChg chg="del">
          <ac:chgData name="澤文 王" userId="9ca2554aa2cb796f" providerId="LiveId" clId="{CD818033-B7BD-4205-A3EA-C7AB19DE4F5C}" dt="2021-09-13T04:38:15.483" v="295" actId="478"/>
          <ac:spMkLst>
            <pc:docMk/>
            <pc:sldMk cId="2091412461" sldId="1635"/>
            <ac:spMk id="177" creationId="{7E626EF5-EF09-4A58-A42C-EDD10B95C437}"/>
          </ac:spMkLst>
        </pc:spChg>
      </pc:sldChg>
      <pc:sldChg chg="add">
        <pc:chgData name="澤文 王" userId="9ca2554aa2cb796f" providerId="LiveId" clId="{CD818033-B7BD-4205-A3EA-C7AB19DE4F5C}" dt="2021-09-23T15:55:57.660" v="1362"/>
        <pc:sldMkLst>
          <pc:docMk/>
          <pc:sldMk cId="814867367" sldId="1636"/>
        </pc:sldMkLst>
      </pc:sldChg>
      <pc:sldChg chg="add del ord">
        <pc:chgData name="澤文 王" userId="9ca2554aa2cb796f" providerId="LiveId" clId="{CD818033-B7BD-4205-A3EA-C7AB19DE4F5C}" dt="2021-09-23T15:55:57.660" v="1362"/>
        <pc:sldMkLst>
          <pc:docMk/>
          <pc:sldMk cId="785425181" sldId="1637"/>
        </pc:sldMkLst>
      </pc:sldChg>
      <pc:sldChg chg="add mod modShow">
        <pc:chgData name="澤文 王" userId="9ca2554aa2cb796f" providerId="LiveId" clId="{CD818033-B7BD-4205-A3EA-C7AB19DE4F5C}" dt="2021-09-13T10:37:02.077" v="333" actId="729"/>
        <pc:sldMkLst>
          <pc:docMk/>
          <pc:sldMk cId="3410807003" sldId="1638"/>
        </pc:sldMkLst>
      </pc:sldChg>
      <pc:sldChg chg="addSp modSp add mod">
        <pc:chgData name="澤文 王" userId="9ca2554aa2cb796f" providerId="LiveId" clId="{CD818033-B7BD-4205-A3EA-C7AB19DE4F5C}" dt="2021-09-14T03:39:35.708" v="861" actId="1036"/>
        <pc:sldMkLst>
          <pc:docMk/>
          <pc:sldMk cId="2577960219" sldId="1639"/>
        </pc:sldMkLst>
        <pc:spChg chg="mod">
          <ac:chgData name="澤文 王" userId="9ca2554aa2cb796f" providerId="LiveId" clId="{CD818033-B7BD-4205-A3EA-C7AB19DE4F5C}" dt="2021-09-14T03:39:01.591" v="828" actId="14100"/>
          <ac:spMkLst>
            <pc:docMk/>
            <pc:sldMk cId="2577960219" sldId="1639"/>
            <ac:spMk id="3" creationId="{A5FD27A8-1800-3E4C-B683-CFF72AE7FFF7}"/>
          </ac:spMkLst>
        </pc:spChg>
        <pc:spChg chg="add mod">
          <ac:chgData name="澤文 王" userId="9ca2554aa2cb796f" providerId="LiveId" clId="{CD818033-B7BD-4205-A3EA-C7AB19DE4F5C}" dt="2021-09-14T03:36:41.807" v="786" actId="1076"/>
          <ac:spMkLst>
            <pc:docMk/>
            <pc:sldMk cId="2577960219" sldId="1639"/>
            <ac:spMk id="11" creationId="{B3D3830B-923C-474A-8E8B-F43DB9693AAC}"/>
          </ac:spMkLst>
        </pc:spChg>
        <pc:spChg chg="add mod">
          <ac:chgData name="澤文 王" userId="9ca2554aa2cb796f" providerId="LiveId" clId="{CD818033-B7BD-4205-A3EA-C7AB19DE4F5C}" dt="2021-09-14T03:39:19.190" v="858" actId="1036"/>
          <ac:spMkLst>
            <pc:docMk/>
            <pc:sldMk cId="2577960219" sldId="1639"/>
            <ac:spMk id="12" creationId="{DEA49E74-978C-4421-84E0-EE709AA0EC8E}"/>
          </ac:spMkLst>
        </pc:spChg>
        <pc:spChg chg="add mod">
          <ac:chgData name="澤文 王" userId="9ca2554aa2cb796f" providerId="LiveId" clId="{CD818033-B7BD-4205-A3EA-C7AB19DE4F5C}" dt="2021-09-14T03:39:13.940" v="850" actId="1035"/>
          <ac:spMkLst>
            <pc:docMk/>
            <pc:sldMk cId="2577960219" sldId="1639"/>
            <ac:spMk id="14" creationId="{ED996452-A88F-482B-B9ED-E562BE1FC565}"/>
          </ac:spMkLst>
        </pc:spChg>
        <pc:spChg chg="add mod">
          <ac:chgData name="澤文 王" userId="9ca2554aa2cb796f" providerId="LiveId" clId="{CD818033-B7BD-4205-A3EA-C7AB19DE4F5C}" dt="2021-09-14T03:38:45.221" v="823"/>
          <ac:spMkLst>
            <pc:docMk/>
            <pc:sldMk cId="2577960219" sldId="1639"/>
            <ac:spMk id="15" creationId="{26AC6F23-30D3-4800-9AB8-0775B4101CA3}"/>
          </ac:spMkLst>
        </pc:spChg>
        <pc:picChg chg="mod">
          <ac:chgData name="澤文 王" userId="9ca2554aa2cb796f" providerId="LiveId" clId="{CD818033-B7BD-4205-A3EA-C7AB19DE4F5C}" dt="2021-09-14T03:39:35.708" v="861" actId="1036"/>
          <ac:picMkLst>
            <pc:docMk/>
            <pc:sldMk cId="2577960219" sldId="1639"/>
            <ac:picMk id="6" creationId="{DE566AD1-1FA0-D94C-B566-47C1CBEFD41B}"/>
          </ac:picMkLst>
        </pc:picChg>
        <pc:picChg chg="mod">
          <ac:chgData name="澤文 王" userId="9ca2554aa2cb796f" providerId="LiveId" clId="{CD818033-B7BD-4205-A3EA-C7AB19DE4F5C}" dt="2021-09-14T03:39:05.450" v="838" actId="1035"/>
          <ac:picMkLst>
            <pc:docMk/>
            <pc:sldMk cId="2577960219" sldId="1639"/>
            <ac:picMk id="9" creationId="{D052D0F7-7557-4345-B05C-6FFCC95EE35F}"/>
          </ac:picMkLst>
        </pc:picChg>
        <pc:picChg chg="mod">
          <ac:chgData name="澤文 王" userId="9ca2554aa2cb796f" providerId="LiveId" clId="{CD818033-B7BD-4205-A3EA-C7AB19DE4F5C}" dt="2021-09-14T03:39:13.940" v="850" actId="1035"/>
          <ac:picMkLst>
            <pc:docMk/>
            <pc:sldMk cId="2577960219" sldId="1639"/>
            <ac:picMk id="10" creationId="{C1AA28B8-048B-4E5D-831E-860B6E98C962}"/>
          </ac:picMkLst>
        </pc:picChg>
        <pc:picChg chg="add mod">
          <ac:chgData name="澤文 王" userId="9ca2554aa2cb796f" providerId="LiveId" clId="{CD818033-B7BD-4205-A3EA-C7AB19DE4F5C}" dt="2021-09-14T03:39:13.940" v="850" actId="1035"/>
          <ac:picMkLst>
            <pc:docMk/>
            <pc:sldMk cId="2577960219" sldId="1639"/>
            <ac:picMk id="13" creationId="{C0FCA0C9-6032-41D4-8BB9-147CB93BCD83}"/>
          </ac:picMkLst>
        </pc:picChg>
      </pc:sldChg>
      <pc:sldChg chg="modSp new del mod">
        <pc:chgData name="澤文 王" userId="9ca2554aa2cb796f" providerId="LiveId" clId="{CD818033-B7BD-4205-A3EA-C7AB19DE4F5C}" dt="2021-09-20T08:23:05.788" v="957" actId="47"/>
        <pc:sldMkLst>
          <pc:docMk/>
          <pc:sldMk cId="2083245678" sldId="1640"/>
        </pc:sldMkLst>
        <pc:spChg chg="mod">
          <ac:chgData name="澤文 王" userId="9ca2554aa2cb796f" providerId="LiveId" clId="{CD818033-B7BD-4205-A3EA-C7AB19DE4F5C}" dt="2021-09-20T07:25:36.563" v="900" actId="20577"/>
          <ac:spMkLst>
            <pc:docMk/>
            <pc:sldMk cId="2083245678" sldId="1640"/>
            <ac:spMk id="2" creationId="{8C8B91CE-8791-4909-A29E-5D6FF38E274A}"/>
          </ac:spMkLst>
        </pc:spChg>
      </pc:sldChg>
      <pc:sldChg chg="add">
        <pc:chgData name="澤文 王" userId="9ca2554aa2cb796f" providerId="LiveId" clId="{CD818033-B7BD-4205-A3EA-C7AB19DE4F5C}" dt="2021-09-23T15:55:57.660" v="1362"/>
        <pc:sldMkLst>
          <pc:docMk/>
          <pc:sldMk cId="3848073529" sldId="1668"/>
        </pc:sldMkLst>
      </pc:sldChg>
    </pc:docChg>
  </pc:docChgLst>
  <pc:docChgLst>
    <pc:chgData name="澤文 王" userId="9ca2554aa2cb796f" providerId="LiveId" clId="{7A37F47A-01E8-45EA-921D-D47203461ED7}"/>
    <pc:docChg chg="undo redo custSel addSld delSld modSld sldOrd modMainMaster">
      <pc:chgData name="澤文 王" userId="9ca2554aa2cb796f" providerId="LiveId" clId="{7A37F47A-01E8-45EA-921D-D47203461ED7}" dt="2021-08-26T07:59:54.097" v="12145" actId="20577"/>
      <pc:docMkLst>
        <pc:docMk/>
      </pc:docMkLst>
      <pc:sldChg chg="modSp">
        <pc:chgData name="澤文 王" userId="9ca2554aa2cb796f" providerId="LiveId" clId="{7A37F47A-01E8-45EA-921D-D47203461ED7}" dt="2021-08-26T06:50:08.076" v="11421" actId="20577"/>
        <pc:sldMkLst>
          <pc:docMk/>
          <pc:sldMk cId="2054441412" sldId="307"/>
        </pc:sldMkLst>
        <pc:spChg chg="mod">
          <ac:chgData name="澤文 王" userId="9ca2554aa2cb796f" providerId="LiveId" clId="{7A37F47A-01E8-45EA-921D-D47203461ED7}" dt="2021-08-25T08:32:40.705" v="8006" actId="207"/>
          <ac:spMkLst>
            <pc:docMk/>
            <pc:sldMk cId="2054441412" sldId="307"/>
            <ac:spMk id="2" creationId="{A64B2F6A-0205-4920-BBEE-1C04DE567E2C}"/>
          </ac:spMkLst>
        </pc:spChg>
        <pc:spChg chg="mod">
          <ac:chgData name="澤文 王" userId="9ca2554aa2cb796f" providerId="LiveId" clId="{7A37F47A-01E8-45EA-921D-D47203461ED7}" dt="2021-08-26T06:50:08.076" v="11421" actId="20577"/>
          <ac:spMkLst>
            <pc:docMk/>
            <pc:sldMk cId="2054441412" sldId="307"/>
            <ac:spMk id="7" creationId="{00000000-0000-0000-0000-000000000000}"/>
          </ac:spMkLst>
        </pc:spChg>
      </pc:sldChg>
      <pc:sldChg chg="add">
        <pc:chgData name="澤文 王" userId="9ca2554aa2cb796f" providerId="LiveId" clId="{7A37F47A-01E8-45EA-921D-D47203461ED7}" dt="2021-08-11T15:39:06.152" v="21"/>
        <pc:sldMkLst>
          <pc:docMk/>
          <pc:sldMk cId="2594470129" sldId="363"/>
        </pc:sldMkLst>
      </pc:sldChg>
      <pc:sldChg chg="add">
        <pc:chgData name="澤文 王" userId="9ca2554aa2cb796f" providerId="LiveId" clId="{7A37F47A-01E8-45EA-921D-D47203461ED7}" dt="2021-08-11T15:39:06.152" v="21"/>
        <pc:sldMkLst>
          <pc:docMk/>
          <pc:sldMk cId="1920647881" sldId="398"/>
        </pc:sldMkLst>
      </pc:sldChg>
      <pc:sldChg chg="add">
        <pc:chgData name="澤文 王" userId="9ca2554aa2cb796f" providerId="LiveId" clId="{7A37F47A-01E8-45EA-921D-D47203461ED7}" dt="2021-08-11T15:39:06.152" v="21"/>
        <pc:sldMkLst>
          <pc:docMk/>
          <pc:sldMk cId="3391586978" sldId="420"/>
        </pc:sldMkLst>
      </pc:sldChg>
      <pc:sldChg chg="add">
        <pc:chgData name="澤文 王" userId="9ca2554aa2cb796f" providerId="LiveId" clId="{7A37F47A-01E8-45EA-921D-D47203461ED7}" dt="2021-08-11T15:39:06.152" v="21"/>
        <pc:sldMkLst>
          <pc:docMk/>
          <pc:sldMk cId="1672154591" sldId="424"/>
        </pc:sldMkLst>
      </pc:sldChg>
      <pc:sldChg chg="add">
        <pc:chgData name="澤文 王" userId="9ca2554aa2cb796f" providerId="LiveId" clId="{7A37F47A-01E8-45EA-921D-D47203461ED7}" dt="2021-08-11T15:39:06.152" v="21"/>
        <pc:sldMkLst>
          <pc:docMk/>
          <pc:sldMk cId="2283784012" sldId="436"/>
        </pc:sldMkLst>
      </pc:sldChg>
      <pc:sldChg chg="modSp add">
        <pc:chgData name="澤文 王" userId="9ca2554aa2cb796f" providerId="LiveId" clId="{7A37F47A-01E8-45EA-921D-D47203461ED7}" dt="2021-08-26T02:07:42.713" v="8017" actId="20577"/>
        <pc:sldMkLst>
          <pc:docMk/>
          <pc:sldMk cId="2897686117" sldId="643"/>
        </pc:sldMkLst>
        <pc:spChg chg="mod">
          <ac:chgData name="澤文 王" userId="9ca2554aa2cb796f" providerId="LiveId" clId="{7A37F47A-01E8-45EA-921D-D47203461ED7}" dt="2021-08-26T02:07:42.713" v="8017" actId="20577"/>
          <ac:spMkLst>
            <pc:docMk/>
            <pc:sldMk cId="2897686117" sldId="643"/>
            <ac:spMk id="2" creationId="{11DAB95B-640C-684C-8697-46BEDBECC5EF}"/>
          </ac:spMkLst>
        </pc:spChg>
        <pc:spChg chg="mod">
          <ac:chgData name="澤文 王" userId="9ca2554aa2cb796f" providerId="LiveId" clId="{7A37F47A-01E8-45EA-921D-D47203461ED7}" dt="2021-08-21T12:50:51.990" v="7094" actId="20577"/>
          <ac:spMkLst>
            <pc:docMk/>
            <pc:sldMk cId="2897686117" sldId="643"/>
            <ac:spMk id="3" creationId="{913D778B-F54E-9E41-910C-298592E5F30F}"/>
          </ac:spMkLst>
        </pc:spChg>
      </pc:sldChg>
      <pc:sldChg chg="add modTransition">
        <pc:chgData name="澤文 王" userId="9ca2554aa2cb796f" providerId="LiveId" clId="{7A37F47A-01E8-45EA-921D-D47203461ED7}" dt="2021-08-20T05:45:19.493" v="7046"/>
        <pc:sldMkLst>
          <pc:docMk/>
          <pc:sldMk cId="3758914360" sldId="644"/>
        </pc:sldMkLst>
      </pc:sldChg>
      <pc:sldChg chg="add">
        <pc:chgData name="澤文 王" userId="9ca2554aa2cb796f" providerId="LiveId" clId="{7A37F47A-01E8-45EA-921D-D47203461ED7}" dt="2021-08-17T14:22:37.830" v="3701"/>
        <pc:sldMkLst>
          <pc:docMk/>
          <pc:sldMk cId="1107772841" sldId="646"/>
        </pc:sldMkLst>
      </pc:sldChg>
      <pc:sldChg chg="add">
        <pc:chgData name="澤文 王" userId="9ca2554aa2cb796f" providerId="LiveId" clId="{7A37F47A-01E8-45EA-921D-D47203461ED7}" dt="2021-08-19T08:22:03.740" v="5214"/>
        <pc:sldMkLst>
          <pc:docMk/>
          <pc:sldMk cId="131268724" sldId="647"/>
        </pc:sldMkLst>
      </pc:sldChg>
      <pc:sldChg chg="add">
        <pc:chgData name="澤文 王" userId="9ca2554aa2cb796f" providerId="LiveId" clId="{7A37F47A-01E8-45EA-921D-D47203461ED7}" dt="2021-08-16T08:19:59.507" v="2399"/>
        <pc:sldMkLst>
          <pc:docMk/>
          <pc:sldMk cId="1564497421" sldId="649"/>
        </pc:sldMkLst>
      </pc:sldChg>
      <pc:sldChg chg="add">
        <pc:chgData name="澤文 王" userId="9ca2554aa2cb796f" providerId="LiveId" clId="{7A37F47A-01E8-45EA-921D-D47203461ED7}" dt="2021-08-16T08:19:59.507" v="2399"/>
        <pc:sldMkLst>
          <pc:docMk/>
          <pc:sldMk cId="83493709" sldId="650"/>
        </pc:sldMkLst>
      </pc:sldChg>
      <pc:sldChg chg="add">
        <pc:chgData name="澤文 王" userId="9ca2554aa2cb796f" providerId="LiveId" clId="{7A37F47A-01E8-45EA-921D-D47203461ED7}" dt="2021-08-16T08:19:59.507" v="2399"/>
        <pc:sldMkLst>
          <pc:docMk/>
          <pc:sldMk cId="2658552236" sldId="652"/>
        </pc:sldMkLst>
      </pc:sldChg>
      <pc:sldChg chg="modSp add">
        <pc:chgData name="澤文 王" userId="9ca2554aa2cb796f" providerId="LiveId" clId="{7A37F47A-01E8-45EA-921D-D47203461ED7}" dt="2021-08-26T06:37:12.597" v="11402" actId="1036"/>
        <pc:sldMkLst>
          <pc:docMk/>
          <pc:sldMk cId="1068831146" sldId="654"/>
        </pc:sldMkLst>
        <pc:spChg chg="mod">
          <ac:chgData name="澤文 王" userId="9ca2554aa2cb796f" providerId="LiveId" clId="{7A37F47A-01E8-45EA-921D-D47203461ED7}" dt="2021-08-23T14:08:49.982" v="7777" actId="20577"/>
          <ac:spMkLst>
            <pc:docMk/>
            <pc:sldMk cId="1068831146" sldId="654"/>
            <ac:spMk id="3" creationId="{913D778B-F54E-9E41-910C-298592E5F30F}"/>
          </ac:spMkLst>
        </pc:spChg>
        <pc:spChg chg="mod">
          <ac:chgData name="澤文 王" userId="9ca2554aa2cb796f" providerId="LiveId" clId="{7A37F47A-01E8-45EA-921D-D47203461ED7}" dt="2021-08-26T04:19:41.883" v="11062" actId="1076"/>
          <ac:spMkLst>
            <pc:docMk/>
            <pc:sldMk cId="1068831146" sldId="654"/>
            <ac:spMk id="6" creationId="{BBC3D9B0-FD37-4991-9C7A-7C6B132650CB}"/>
          </ac:spMkLst>
        </pc:spChg>
        <pc:spChg chg="mod">
          <ac:chgData name="澤文 王" userId="9ca2554aa2cb796f" providerId="LiveId" clId="{7A37F47A-01E8-45EA-921D-D47203461ED7}" dt="2021-08-23T14:08:40.676" v="7773" actId="20577"/>
          <ac:spMkLst>
            <pc:docMk/>
            <pc:sldMk cId="1068831146" sldId="654"/>
            <ac:spMk id="15" creationId="{2D69367B-FC59-4018-BD15-EA54962B595D}"/>
          </ac:spMkLst>
        </pc:spChg>
        <pc:spChg chg="mod">
          <ac:chgData name="澤文 王" userId="9ca2554aa2cb796f" providerId="LiveId" clId="{7A37F47A-01E8-45EA-921D-D47203461ED7}" dt="2021-08-26T06:37:12.597" v="11402" actId="1036"/>
          <ac:spMkLst>
            <pc:docMk/>
            <pc:sldMk cId="1068831146" sldId="654"/>
            <ac:spMk id="16" creationId="{CA8ECCD9-0687-4C24-9799-CEE1956047DC}"/>
          </ac:spMkLst>
        </pc:spChg>
      </pc:sldChg>
      <pc:sldChg chg="modSp add">
        <pc:chgData name="澤文 王" userId="9ca2554aa2cb796f" providerId="LiveId" clId="{7A37F47A-01E8-45EA-921D-D47203461ED7}" dt="2021-08-24T00:58:35.602" v="7780" actId="20577"/>
        <pc:sldMkLst>
          <pc:docMk/>
          <pc:sldMk cId="2095171823" sldId="655"/>
        </pc:sldMkLst>
        <pc:spChg chg="mod">
          <ac:chgData name="澤文 王" userId="9ca2554aa2cb796f" providerId="LiveId" clId="{7A37F47A-01E8-45EA-921D-D47203461ED7}" dt="2021-08-24T00:58:35.602" v="7780" actId="20577"/>
          <ac:spMkLst>
            <pc:docMk/>
            <pc:sldMk cId="2095171823" sldId="655"/>
            <ac:spMk id="3" creationId="{913D778B-F54E-9E41-910C-298592E5F30F}"/>
          </ac:spMkLst>
        </pc:spChg>
      </pc:sldChg>
      <pc:sldChg chg="addSp delSp modSp add del modTransition">
        <pc:chgData name="澤文 王" userId="9ca2554aa2cb796f" providerId="LiveId" clId="{7A37F47A-01E8-45EA-921D-D47203461ED7}" dt="2021-08-20T02:45:16.950" v="6616"/>
        <pc:sldMkLst>
          <pc:docMk/>
          <pc:sldMk cId="3155132714" sldId="658"/>
        </pc:sldMkLst>
        <pc:spChg chg="add del mod">
          <ac:chgData name="澤文 王" userId="9ca2554aa2cb796f" providerId="LiveId" clId="{7A37F47A-01E8-45EA-921D-D47203461ED7}" dt="2021-08-19T06:46:24.003" v="5026" actId="478"/>
          <ac:spMkLst>
            <pc:docMk/>
            <pc:sldMk cId="3155132714" sldId="658"/>
            <ac:spMk id="3" creationId="{82767C2C-D971-4404-A836-9CD19B381182}"/>
          </ac:spMkLst>
        </pc:spChg>
        <pc:spChg chg="mod">
          <ac:chgData name="澤文 王" userId="9ca2554aa2cb796f" providerId="LiveId" clId="{7A37F47A-01E8-45EA-921D-D47203461ED7}" dt="2021-08-20T02:40:18.330" v="6458" actId="1038"/>
          <ac:spMkLst>
            <pc:docMk/>
            <pc:sldMk cId="3155132714" sldId="658"/>
            <ac:spMk id="14" creationId="{206EFBFE-2167-49CC-97B0-21379EEFA2B1}"/>
          </ac:spMkLst>
        </pc:spChg>
        <pc:spChg chg="add">
          <ac:chgData name="澤文 王" userId="9ca2554aa2cb796f" providerId="LiveId" clId="{7A37F47A-01E8-45EA-921D-D47203461ED7}" dt="2021-08-19T15:21:43.124" v="5773"/>
          <ac:spMkLst>
            <pc:docMk/>
            <pc:sldMk cId="3155132714" sldId="658"/>
            <ac:spMk id="15" creationId="{5484E69F-EE9D-46B9-95FD-FDD2BE664B2E}"/>
          </ac:spMkLst>
        </pc:spChg>
        <pc:picChg chg="mod modCrop">
          <ac:chgData name="澤文 王" userId="9ca2554aa2cb796f" providerId="LiveId" clId="{7A37F47A-01E8-45EA-921D-D47203461ED7}" dt="2021-08-20T02:40:18.330" v="6458" actId="1038"/>
          <ac:picMkLst>
            <pc:docMk/>
            <pc:sldMk cId="3155132714" sldId="658"/>
            <ac:picMk id="6" creationId="{6F799D08-1024-4B43-8502-5D6B1C598999}"/>
          </ac:picMkLst>
        </pc:picChg>
        <pc:picChg chg="add del mod">
          <ac:chgData name="澤文 王" userId="9ca2554aa2cb796f" providerId="LiveId" clId="{7A37F47A-01E8-45EA-921D-D47203461ED7}" dt="2021-08-19T15:20:54.460" v="5767" actId="478"/>
          <ac:picMkLst>
            <pc:docMk/>
            <pc:sldMk cId="3155132714" sldId="658"/>
            <ac:picMk id="13" creationId="{5ABF35AA-6088-485C-BA39-7DC9741F8F8C}"/>
          </ac:picMkLst>
        </pc:picChg>
      </pc:sldChg>
      <pc:sldChg chg="addSp delSp modSp add">
        <pc:chgData name="澤文 王" userId="9ca2554aa2cb796f" providerId="LiveId" clId="{7A37F47A-01E8-45EA-921D-D47203461ED7}" dt="2021-08-14T03:41:24.139" v="573" actId="1035"/>
        <pc:sldMkLst>
          <pc:docMk/>
          <pc:sldMk cId="2564194470" sldId="659"/>
        </pc:sldMkLst>
        <pc:spChg chg="mod">
          <ac:chgData name="澤文 王" userId="9ca2554aa2cb796f" providerId="LiveId" clId="{7A37F47A-01E8-45EA-921D-D47203461ED7}" dt="2021-08-14T03:15:25.154" v="378" actId="20577"/>
          <ac:spMkLst>
            <pc:docMk/>
            <pc:sldMk cId="2564194470" sldId="659"/>
            <ac:spMk id="3" creationId="{913D778B-F54E-9E41-910C-298592E5F30F}"/>
          </ac:spMkLst>
        </pc:spChg>
        <pc:spChg chg="add mod">
          <ac:chgData name="澤文 王" userId="9ca2554aa2cb796f" providerId="LiveId" clId="{7A37F47A-01E8-45EA-921D-D47203461ED7}" dt="2021-08-14T03:14:11.474" v="298"/>
          <ac:spMkLst>
            <pc:docMk/>
            <pc:sldMk cId="2564194470" sldId="659"/>
            <ac:spMk id="5" creationId="{FE1BEAA1-33B3-425F-BB34-80E93D09B643}"/>
          </ac:spMkLst>
        </pc:spChg>
        <pc:spChg chg="add del">
          <ac:chgData name="澤文 王" userId="9ca2554aa2cb796f" providerId="LiveId" clId="{7A37F47A-01E8-45EA-921D-D47203461ED7}" dt="2021-08-14T03:13:20.917" v="287"/>
          <ac:spMkLst>
            <pc:docMk/>
            <pc:sldMk cId="2564194470" sldId="659"/>
            <ac:spMk id="9" creationId="{48FD6F0C-6106-41C2-A8FE-1AA0EDEBB722}"/>
          </ac:spMkLst>
        </pc:spChg>
        <pc:spChg chg="mod">
          <ac:chgData name="澤文 王" userId="9ca2554aa2cb796f" providerId="LiveId" clId="{7A37F47A-01E8-45EA-921D-D47203461ED7}" dt="2021-08-14T02:59:41.141" v="269" actId="1076"/>
          <ac:spMkLst>
            <pc:docMk/>
            <pc:sldMk cId="2564194470" sldId="659"/>
            <ac:spMk id="10" creationId="{7C0804C5-530E-41EE-AFCB-AC3E8759E532}"/>
          </ac:spMkLst>
        </pc:spChg>
        <pc:spChg chg="add">
          <ac:chgData name="澤文 王" userId="9ca2554aa2cb796f" providerId="LiveId" clId="{7A37F47A-01E8-45EA-921D-D47203461ED7}" dt="2021-08-14T03:13:27.235" v="290"/>
          <ac:spMkLst>
            <pc:docMk/>
            <pc:sldMk cId="2564194470" sldId="659"/>
            <ac:spMk id="11" creationId="{F3315545-9611-436C-ACB6-BCA584625BB5}"/>
          </ac:spMkLst>
        </pc:spChg>
        <pc:spChg chg="mod">
          <ac:chgData name="澤文 王" userId="9ca2554aa2cb796f" providerId="LiveId" clId="{7A37F47A-01E8-45EA-921D-D47203461ED7}" dt="2021-08-14T03:00:11.025" v="280" actId="1035"/>
          <ac:spMkLst>
            <pc:docMk/>
            <pc:sldMk cId="2564194470" sldId="659"/>
            <ac:spMk id="12" creationId="{114426DC-9C15-4836-82D4-52F753F4BFBC}"/>
          </ac:spMkLst>
        </pc:spChg>
        <pc:spChg chg="add mod">
          <ac:chgData name="澤文 王" userId="9ca2554aa2cb796f" providerId="LiveId" clId="{7A37F47A-01E8-45EA-921D-D47203461ED7}" dt="2021-08-14T03:15:12.381" v="375" actId="1037"/>
          <ac:spMkLst>
            <pc:docMk/>
            <pc:sldMk cId="2564194470" sldId="659"/>
            <ac:spMk id="13" creationId="{97069241-00D7-4FB7-BB2C-2E1683436424}"/>
          </ac:spMkLst>
        </pc:spChg>
        <pc:spChg chg="add mod">
          <ac:chgData name="澤文 王" userId="9ca2554aa2cb796f" providerId="LiveId" clId="{7A37F47A-01E8-45EA-921D-D47203461ED7}" dt="2021-08-14T03:41:24.139" v="573" actId="1035"/>
          <ac:spMkLst>
            <pc:docMk/>
            <pc:sldMk cId="2564194470" sldId="659"/>
            <ac:spMk id="14" creationId="{D45A1BFB-489A-4691-AAAD-34A9BE98A9C2}"/>
          </ac:spMkLst>
        </pc:spChg>
        <pc:picChg chg="mod">
          <ac:chgData name="澤文 王" userId="9ca2554aa2cb796f" providerId="LiveId" clId="{7A37F47A-01E8-45EA-921D-D47203461ED7}" dt="2021-08-14T03:08:04.716" v="281" actId="1035"/>
          <ac:picMkLst>
            <pc:docMk/>
            <pc:sldMk cId="2564194470" sldId="659"/>
            <ac:picMk id="6" creationId="{C88A9953-1857-4792-B9D2-E6785AA686C2}"/>
          </ac:picMkLst>
        </pc:picChg>
        <pc:picChg chg="mod modCrop">
          <ac:chgData name="澤文 王" userId="9ca2554aa2cb796f" providerId="LiveId" clId="{7A37F47A-01E8-45EA-921D-D47203461ED7}" dt="2021-08-14T03:08:22.006" v="282" actId="732"/>
          <ac:picMkLst>
            <pc:docMk/>
            <pc:sldMk cId="2564194470" sldId="659"/>
            <ac:picMk id="8" creationId="{A0FF104E-8FA9-45E9-84C0-FBD4BEBFE85D}"/>
          </ac:picMkLst>
        </pc:picChg>
      </pc:sldChg>
      <pc:sldChg chg="add">
        <pc:chgData name="澤文 王" userId="9ca2554aa2cb796f" providerId="LiveId" clId="{7A37F47A-01E8-45EA-921D-D47203461ED7}" dt="2021-08-16T08:19:59.507" v="2399"/>
        <pc:sldMkLst>
          <pc:docMk/>
          <pc:sldMk cId="3261660242" sldId="660"/>
        </pc:sldMkLst>
      </pc:sldChg>
      <pc:sldChg chg="addSp delSp modSp add">
        <pc:chgData name="澤文 王" userId="9ca2554aa2cb796f" providerId="LiveId" clId="{7A37F47A-01E8-45EA-921D-D47203461ED7}" dt="2021-08-14T14:25:21.435" v="1986" actId="14100"/>
        <pc:sldMkLst>
          <pc:docMk/>
          <pc:sldMk cId="4117029892" sldId="661"/>
        </pc:sldMkLst>
        <pc:spChg chg="add mod">
          <ac:chgData name="澤文 王" userId="9ca2554aa2cb796f" providerId="LiveId" clId="{7A37F47A-01E8-45EA-921D-D47203461ED7}" dt="2021-08-14T14:10:34.049" v="1559" actId="20577"/>
          <ac:spMkLst>
            <pc:docMk/>
            <pc:sldMk cId="4117029892" sldId="661"/>
            <ac:spMk id="5" creationId="{D7501360-E904-4D59-9134-29CCBE748050}"/>
          </ac:spMkLst>
        </pc:spChg>
        <pc:spChg chg="add mod">
          <ac:chgData name="澤文 王" userId="9ca2554aa2cb796f" providerId="LiveId" clId="{7A37F47A-01E8-45EA-921D-D47203461ED7}" dt="2021-08-14T14:10:51.374" v="1616" actId="20577"/>
          <ac:spMkLst>
            <pc:docMk/>
            <pc:sldMk cId="4117029892" sldId="661"/>
            <ac:spMk id="6" creationId="{4486D693-BFDA-4115-8227-7C4048C1E19B}"/>
          </ac:spMkLst>
        </pc:spChg>
        <pc:spChg chg="add">
          <ac:chgData name="澤文 王" userId="9ca2554aa2cb796f" providerId="LiveId" clId="{7A37F47A-01E8-45EA-921D-D47203461ED7}" dt="2021-08-14T14:11:31.395" v="1617"/>
          <ac:spMkLst>
            <pc:docMk/>
            <pc:sldMk cId="4117029892" sldId="661"/>
            <ac:spMk id="7" creationId="{2EEB40D9-8727-4D43-A118-7045D80A38E2}"/>
          </ac:spMkLst>
        </pc:spChg>
        <pc:spChg chg="add mod">
          <ac:chgData name="澤文 王" userId="9ca2554aa2cb796f" providerId="LiveId" clId="{7A37F47A-01E8-45EA-921D-D47203461ED7}" dt="2021-08-14T14:19:07.043" v="1793" actId="20577"/>
          <ac:spMkLst>
            <pc:docMk/>
            <pc:sldMk cId="4117029892" sldId="661"/>
            <ac:spMk id="10" creationId="{A047BD64-A286-4DAA-A6FC-041AA7D90827}"/>
          </ac:spMkLst>
        </pc:spChg>
        <pc:spChg chg="add mod">
          <ac:chgData name="澤文 王" userId="9ca2554aa2cb796f" providerId="LiveId" clId="{7A37F47A-01E8-45EA-921D-D47203461ED7}" dt="2021-08-14T14:23:58.773" v="1976" actId="1036"/>
          <ac:spMkLst>
            <pc:docMk/>
            <pc:sldMk cId="4117029892" sldId="661"/>
            <ac:spMk id="11" creationId="{B30F4457-BA08-4708-83BC-BD3FFC41B7F5}"/>
          </ac:spMkLst>
        </pc:spChg>
        <pc:spChg chg="add mod">
          <ac:chgData name="澤文 王" userId="9ca2554aa2cb796f" providerId="LiveId" clId="{7A37F47A-01E8-45EA-921D-D47203461ED7}" dt="2021-08-14T14:23:30.385" v="1926" actId="20577"/>
          <ac:spMkLst>
            <pc:docMk/>
            <pc:sldMk cId="4117029892" sldId="661"/>
            <ac:spMk id="12" creationId="{80CAE045-7572-4A55-A4FB-E6A711AF01B8}"/>
          </ac:spMkLst>
        </pc:spChg>
        <pc:spChg chg="add mod">
          <ac:chgData name="澤文 王" userId="9ca2554aa2cb796f" providerId="LiveId" clId="{7A37F47A-01E8-45EA-921D-D47203461ED7}" dt="2021-08-14T14:25:21.435" v="1986" actId="14100"/>
          <ac:spMkLst>
            <pc:docMk/>
            <pc:sldMk cId="4117029892" sldId="661"/>
            <ac:spMk id="13" creationId="{E25BEF86-5E6A-43E5-B652-96F677F67E7D}"/>
          </ac:spMkLst>
        </pc:spChg>
        <pc:spChg chg="add del mod">
          <ac:chgData name="澤文 王" userId="9ca2554aa2cb796f" providerId="LiveId" clId="{7A37F47A-01E8-45EA-921D-D47203461ED7}" dt="2021-08-14T14:25:14.634" v="1985" actId="478"/>
          <ac:spMkLst>
            <pc:docMk/>
            <pc:sldMk cId="4117029892" sldId="661"/>
            <ac:spMk id="15" creationId="{F1DECDAF-A2E9-4913-9BFC-ACA7F8CE5574}"/>
          </ac:spMkLst>
        </pc:spChg>
        <pc:grpChg chg="add mod">
          <ac:chgData name="澤文 王" userId="9ca2554aa2cb796f" providerId="LiveId" clId="{7A37F47A-01E8-45EA-921D-D47203461ED7}" dt="2021-08-14T14:23:40.205" v="1928" actId="14100"/>
          <ac:grpSpMkLst>
            <pc:docMk/>
            <pc:sldMk cId="4117029892" sldId="661"/>
            <ac:grpSpMk id="14" creationId="{7F06E1B5-91EB-4526-987A-5EFB04CCA269}"/>
          </ac:grpSpMkLst>
        </pc:grpChg>
        <pc:cxnChg chg="add mod">
          <ac:chgData name="澤文 王" userId="9ca2554aa2cb796f" providerId="LiveId" clId="{7A37F47A-01E8-45EA-921D-D47203461ED7}" dt="2021-08-14T14:11:45.340" v="1620" actId="1582"/>
          <ac:cxnSpMkLst>
            <pc:docMk/>
            <pc:sldMk cId="4117029892" sldId="661"/>
            <ac:cxnSpMk id="9" creationId="{D9579A0E-2757-4E0A-9FB5-96C6B18EE353}"/>
          </ac:cxnSpMkLst>
        </pc:cxnChg>
      </pc:sldChg>
      <pc:sldChg chg="modSp add">
        <pc:chgData name="澤文 王" userId="9ca2554aa2cb796f" providerId="LiveId" clId="{7A37F47A-01E8-45EA-921D-D47203461ED7}" dt="2021-08-14T07:30:22.921" v="631" actId="20577"/>
        <pc:sldMkLst>
          <pc:docMk/>
          <pc:sldMk cId="1938834332" sldId="662"/>
        </pc:sldMkLst>
        <pc:spChg chg="mod">
          <ac:chgData name="澤文 王" userId="9ca2554aa2cb796f" providerId="LiveId" clId="{7A37F47A-01E8-45EA-921D-D47203461ED7}" dt="2021-08-14T07:30:22.921" v="631" actId="20577"/>
          <ac:spMkLst>
            <pc:docMk/>
            <pc:sldMk cId="1938834332" sldId="662"/>
            <ac:spMk id="3" creationId="{913D778B-F54E-9E41-910C-298592E5F30F}"/>
          </ac:spMkLst>
        </pc:spChg>
      </pc:sldChg>
      <pc:sldChg chg="add">
        <pc:chgData name="澤文 王" userId="9ca2554aa2cb796f" providerId="LiveId" clId="{7A37F47A-01E8-45EA-921D-D47203461ED7}" dt="2021-08-16T08:19:59.507" v="2399"/>
        <pc:sldMkLst>
          <pc:docMk/>
          <pc:sldMk cId="1708224343" sldId="663"/>
        </pc:sldMkLst>
      </pc:sldChg>
      <pc:sldChg chg="addSp delSp modSp add">
        <pc:chgData name="澤文 王" userId="9ca2554aa2cb796f" providerId="LiveId" clId="{7A37F47A-01E8-45EA-921D-D47203461ED7}" dt="2021-08-20T05:23:01.284" v="7044" actId="478"/>
        <pc:sldMkLst>
          <pc:docMk/>
          <pc:sldMk cId="3325963214" sldId="664"/>
        </pc:sldMkLst>
        <pc:spChg chg="mod">
          <ac:chgData name="澤文 王" userId="9ca2554aa2cb796f" providerId="LiveId" clId="{7A37F47A-01E8-45EA-921D-D47203461ED7}" dt="2021-08-19T15:41:00.051" v="5813" actId="20577"/>
          <ac:spMkLst>
            <pc:docMk/>
            <pc:sldMk cId="3325963214" sldId="664"/>
            <ac:spMk id="3" creationId="{913D778B-F54E-9E41-910C-298592E5F30F}"/>
          </ac:spMkLst>
        </pc:spChg>
        <pc:spChg chg="add mod">
          <ac:chgData name="澤文 王" userId="9ca2554aa2cb796f" providerId="LiveId" clId="{7A37F47A-01E8-45EA-921D-D47203461ED7}" dt="2021-08-19T15:45:07.137" v="5866" actId="14100"/>
          <ac:spMkLst>
            <pc:docMk/>
            <pc:sldMk cId="3325963214" sldId="664"/>
            <ac:spMk id="8" creationId="{27C1251F-A193-4CD3-B7BE-0EBC3BB41392}"/>
          </ac:spMkLst>
        </pc:spChg>
        <pc:spChg chg="add mod">
          <ac:chgData name="澤文 王" userId="9ca2554aa2cb796f" providerId="LiveId" clId="{7A37F47A-01E8-45EA-921D-D47203461ED7}" dt="2021-08-19T15:44:59.645" v="5863" actId="14100"/>
          <ac:spMkLst>
            <pc:docMk/>
            <pc:sldMk cId="3325963214" sldId="664"/>
            <ac:spMk id="9" creationId="{674FCEE7-AE62-41F0-8ABC-109D5CDDF38E}"/>
          </ac:spMkLst>
        </pc:spChg>
        <pc:spChg chg="add mod">
          <ac:chgData name="澤文 王" userId="9ca2554aa2cb796f" providerId="LiveId" clId="{7A37F47A-01E8-45EA-921D-D47203461ED7}" dt="2021-08-19T16:04:01.758" v="5923" actId="14100"/>
          <ac:spMkLst>
            <pc:docMk/>
            <pc:sldMk cId="3325963214" sldId="664"/>
            <ac:spMk id="11" creationId="{348381CB-69B4-4B0C-9C35-4BFD635A5CA5}"/>
          </ac:spMkLst>
        </pc:spChg>
        <pc:spChg chg="add mod">
          <ac:chgData name="澤文 王" userId="9ca2554aa2cb796f" providerId="LiveId" clId="{7A37F47A-01E8-45EA-921D-D47203461ED7}" dt="2021-08-19T15:48:44.364" v="5912" actId="1037"/>
          <ac:spMkLst>
            <pc:docMk/>
            <pc:sldMk cId="3325963214" sldId="664"/>
            <ac:spMk id="12" creationId="{7DDA56D1-515F-478C-8F7D-8169EDD48BD5}"/>
          </ac:spMkLst>
        </pc:spChg>
        <pc:spChg chg="add mod">
          <ac:chgData name="澤文 王" userId="9ca2554aa2cb796f" providerId="LiveId" clId="{7A37F47A-01E8-45EA-921D-D47203461ED7}" dt="2021-08-19T16:03:53.357" v="5921" actId="14100"/>
          <ac:spMkLst>
            <pc:docMk/>
            <pc:sldMk cId="3325963214" sldId="664"/>
            <ac:spMk id="13" creationId="{EF6B0C51-C7FF-4033-816B-E837428EB943}"/>
          </ac:spMkLst>
        </pc:spChg>
        <pc:spChg chg="add">
          <ac:chgData name="澤文 王" userId="9ca2554aa2cb796f" providerId="LiveId" clId="{7A37F47A-01E8-45EA-921D-D47203461ED7}" dt="2021-08-20T04:44:43.195" v="6617"/>
          <ac:spMkLst>
            <pc:docMk/>
            <pc:sldMk cId="3325963214" sldId="664"/>
            <ac:spMk id="14" creationId="{1EC2C6DF-A0C9-4DC5-BCB5-4EE2CCF68FF4}"/>
          </ac:spMkLst>
        </pc:spChg>
        <pc:spChg chg="add del mod">
          <ac:chgData name="澤文 王" userId="9ca2554aa2cb796f" providerId="LiveId" clId="{7A37F47A-01E8-45EA-921D-D47203461ED7}" dt="2021-08-20T05:23:01.284" v="7044" actId="478"/>
          <ac:spMkLst>
            <pc:docMk/>
            <pc:sldMk cId="3325963214" sldId="664"/>
            <ac:spMk id="15" creationId="{778E962F-8043-446D-892B-660EFF33D69A}"/>
          </ac:spMkLst>
        </pc:spChg>
        <pc:picChg chg="add mod">
          <ac:chgData name="澤文 王" userId="9ca2554aa2cb796f" providerId="LiveId" clId="{7A37F47A-01E8-45EA-921D-D47203461ED7}" dt="2021-08-19T15:47:17.364" v="5894" actId="208"/>
          <ac:picMkLst>
            <pc:docMk/>
            <pc:sldMk cId="3325963214" sldId="664"/>
            <ac:picMk id="6" creationId="{30C88633-4E6C-4B2D-9D43-E38AD3415CE4}"/>
          </ac:picMkLst>
        </pc:picChg>
        <pc:picChg chg="add mod">
          <ac:chgData name="澤文 王" userId="9ca2554aa2cb796f" providerId="LiveId" clId="{7A37F47A-01E8-45EA-921D-D47203461ED7}" dt="2021-08-19T15:47:09.180" v="5893" actId="1036"/>
          <ac:picMkLst>
            <pc:docMk/>
            <pc:sldMk cId="3325963214" sldId="664"/>
            <ac:picMk id="7" creationId="{48EAED1B-896D-4D08-98DC-2D50DFBE7967}"/>
          </ac:picMkLst>
        </pc:picChg>
        <pc:picChg chg="add mod modCrop">
          <ac:chgData name="澤文 王" userId="9ca2554aa2cb796f" providerId="LiveId" clId="{7A37F47A-01E8-45EA-921D-D47203461ED7}" dt="2021-08-19T16:03:49.914" v="5920" actId="14100"/>
          <ac:picMkLst>
            <pc:docMk/>
            <pc:sldMk cId="3325963214" sldId="664"/>
            <ac:picMk id="10" creationId="{9373D5CB-2976-4E07-A5B5-6C05A95C0DBA}"/>
          </ac:picMkLst>
        </pc:picChg>
      </pc:sldChg>
      <pc:sldChg chg="modSp add">
        <pc:chgData name="澤文 王" userId="9ca2554aa2cb796f" providerId="LiveId" clId="{7A37F47A-01E8-45EA-921D-D47203461ED7}" dt="2021-08-17T00:59:06.643" v="2521" actId="20577"/>
        <pc:sldMkLst>
          <pc:docMk/>
          <pc:sldMk cId="1365425567" sldId="666"/>
        </pc:sldMkLst>
        <pc:spChg chg="mod">
          <ac:chgData name="澤文 王" userId="9ca2554aa2cb796f" providerId="LiveId" clId="{7A37F47A-01E8-45EA-921D-D47203461ED7}" dt="2021-08-17T00:59:06.643" v="2521" actId="20577"/>
          <ac:spMkLst>
            <pc:docMk/>
            <pc:sldMk cId="1365425567" sldId="666"/>
            <ac:spMk id="3" creationId="{913D778B-F54E-9E41-910C-298592E5F30F}"/>
          </ac:spMkLst>
        </pc:spChg>
      </pc:sldChg>
      <pc:sldChg chg="addSp modSp add">
        <pc:chgData name="澤文 王" userId="9ca2554aa2cb796f" providerId="LiveId" clId="{7A37F47A-01E8-45EA-921D-D47203461ED7}" dt="2021-08-20T05:52:44.451" v="7070" actId="14100"/>
        <pc:sldMkLst>
          <pc:docMk/>
          <pc:sldMk cId="3428452614" sldId="667"/>
        </pc:sldMkLst>
        <pc:spChg chg="mod">
          <ac:chgData name="澤文 王" userId="9ca2554aa2cb796f" providerId="LiveId" clId="{7A37F47A-01E8-45EA-921D-D47203461ED7}" dt="2021-08-20T04:59:05.983" v="6837"/>
          <ac:spMkLst>
            <pc:docMk/>
            <pc:sldMk cId="3428452614" sldId="667"/>
            <ac:spMk id="3" creationId="{C61D0E14-F5AA-8849-86F4-C014ADE537FD}"/>
          </ac:spMkLst>
        </pc:spChg>
        <pc:spChg chg="add mod">
          <ac:chgData name="澤文 王" userId="9ca2554aa2cb796f" providerId="LiveId" clId="{7A37F47A-01E8-45EA-921D-D47203461ED7}" dt="2021-08-20T05:52:44.451" v="7070" actId="14100"/>
          <ac:spMkLst>
            <pc:docMk/>
            <pc:sldMk cId="3428452614" sldId="667"/>
            <ac:spMk id="13" creationId="{920D7643-0FD0-4642-B114-736A518053A2}"/>
          </ac:spMkLst>
        </pc:spChg>
        <pc:spChg chg="mod">
          <ac:chgData name="澤文 王" userId="9ca2554aa2cb796f" providerId="LiveId" clId="{7A37F47A-01E8-45EA-921D-D47203461ED7}" dt="2021-08-20T04:46:37.269" v="6630" actId="1038"/>
          <ac:spMkLst>
            <pc:docMk/>
            <pc:sldMk cId="3428452614" sldId="667"/>
            <ac:spMk id="19" creationId="{B97E1622-1EF5-4410-A48C-B40DFD2EBC5B}"/>
          </ac:spMkLst>
        </pc:spChg>
        <pc:grpChg chg="mod">
          <ac:chgData name="澤文 王" userId="9ca2554aa2cb796f" providerId="LiveId" clId="{7A37F47A-01E8-45EA-921D-D47203461ED7}" dt="2021-08-20T04:46:33.423" v="6628" actId="1038"/>
          <ac:grpSpMkLst>
            <pc:docMk/>
            <pc:sldMk cId="3428452614" sldId="667"/>
            <ac:grpSpMk id="17" creationId="{43EFD0C5-4A02-45DD-AC0F-DAD039A46EFC}"/>
          </ac:grpSpMkLst>
        </pc:grpChg>
        <pc:picChg chg="add mod modCrop">
          <ac:chgData name="澤文 王" userId="9ca2554aa2cb796f" providerId="LiveId" clId="{7A37F47A-01E8-45EA-921D-D47203461ED7}" dt="2021-08-20T05:52:04.427" v="7055" actId="1076"/>
          <ac:picMkLst>
            <pc:docMk/>
            <pc:sldMk cId="3428452614" sldId="667"/>
            <ac:picMk id="21" creationId="{D02CB0F4-1A7B-4547-9906-AC5D4503D5C6}"/>
          </ac:picMkLst>
        </pc:picChg>
      </pc:sldChg>
      <pc:sldChg chg="add modTransition">
        <pc:chgData name="澤文 王" userId="9ca2554aa2cb796f" providerId="LiveId" clId="{7A37F47A-01E8-45EA-921D-D47203461ED7}" dt="2021-08-20T05:45:19.493" v="7046"/>
        <pc:sldMkLst>
          <pc:docMk/>
          <pc:sldMk cId="2158422664" sldId="670"/>
        </pc:sldMkLst>
      </pc:sldChg>
      <pc:sldChg chg="add">
        <pc:chgData name="澤文 王" userId="9ca2554aa2cb796f" providerId="LiveId" clId="{7A37F47A-01E8-45EA-921D-D47203461ED7}" dt="2021-08-16T08:19:59.507" v="2399"/>
        <pc:sldMkLst>
          <pc:docMk/>
          <pc:sldMk cId="8510294" sldId="672"/>
        </pc:sldMkLst>
      </pc:sldChg>
      <pc:sldChg chg="add">
        <pc:chgData name="澤文 王" userId="9ca2554aa2cb796f" providerId="LiveId" clId="{7A37F47A-01E8-45EA-921D-D47203461ED7}" dt="2021-08-17T14:22:37.830" v="3701"/>
        <pc:sldMkLst>
          <pc:docMk/>
          <pc:sldMk cId="2408696642" sldId="673"/>
        </pc:sldMkLst>
      </pc:sldChg>
      <pc:sldChg chg="addSp delSp modSp add">
        <pc:chgData name="澤文 王" userId="9ca2554aa2cb796f" providerId="LiveId" clId="{7A37F47A-01E8-45EA-921D-D47203461ED7}" dt="2021-08-20T05:05:49.570" v="6982" actId="20577"/>
        <pc:sldMkLst>
          <pc:docMk/>
          <pc:sldMk cId="1530588771" sldId="674"/>
        </pc:sldMkLst>
        <pc:spChg chg="mod">
          <ac:chgData name="澤文 王" userId="9ca2554aa2cb796f" providerId="LiveId" clId="{7A37F47A-01E8-45EA-921D-D47203461ED7}" dt="2021-08-20T05:05:49.570" v="6982" actId="20577"/>
          <ac:spMkLst>
            <pc:docMk/>
            <pc:sldMk cId="1530588771" sldId="674"/>
            <ac:spMk id="3" creationId="{7EDA03AC-DCB9-4A44-9787-2BEAA11D0818}"/>
          </ac:spMkLst>
        </pc:spChg>
        <pc:spChg chg="add del mod">
          <ac:chgData name="澤文 王" userId="9ca2554aa2cb796f" providerId="LiveId" clId="{7A37F47A-01E8-45EA-921D-D47203461ED7}" dt="2021-08-19T13:20:27.351" v="5462" actId="478"/>
          <ac:spMkLst>
            <pc:docMk/>
            <pc:sldMk cId="1530588771" sldId="674"/>
            <ac:spMk id="5" creationId="{8D2D99C1-1725-463E-9C86-69EE45291EED}"/>
          </ac:spMkLst>
        </pc:spChg>
        <pc:spChg chg="add del mod">
          <ac:chgData name="澤文 王" userId="9ca2554aa2cb796f" providerId="LiveId" clId="{7A37F47A-01E8-45EA-921D-D47203461ED7}" dt="2021-08-19T13:20:29.855" v="5463" actId="478"/>
          <ac:spMkLst>
            <pc:docMk/>
            <pc:sldMk cId="1530588771" sldId="674"/>
            <ac:spMk id="7" creationId="{1C049858-BE6F-4EDD-98E4-C1242B0A03B8}"/>
          </ac:spMkLst>
        </pc:spChg>
        <pc:picChg chg="mod">
          <ac:chgData name="澤文 王" userId="9ca2554aa2cb796f" providerId="LiveId" clId="{7A37F47A-01E8-45EA-921D-D47203461ED7}" dt="2021-08-19T08:38:18.548" v="5348" actId="1037"/>
          <ac:picMkLst>
            <pc:docMk/>
            <pc:sldMk cId="1530588771" sldId="674"/>
            <ac:picMk id="6" creationId="{ADB30712-2974-DF4A-87AD-B9CE1DA0C7F4}"/>
          </ac:picMkLst>
        </pc:picChg>
      </pc:sldChg>
      <pc:sldChg chg="addSp modSp add">
        <pc:chgData name="澤文 王" userId="9ca2554aa2cb796f" providerId="LiveId" clId="{7A37F47A-01E8-45EA-921D-D47203461ED7}" dt="2021-08-19T14:06:37.288" v="5699" actId="14100"/>
        <pc:sldMkLst>
          <pc:docMk/>
          <pc:sldMk cId="415990381" sldId="675"/>
        </pc:sldMkLst>
        <pc:spChg chg="add mod">
          <ac:chgData name="澤文 王" userId="9ca2554aa2cb796f" providerId="LiveId" clId="{7A37F47A-01E8-45EA-921D-D47203461ED7}" dt="2021-08-19T14:06:37.288" v="5699" actId="14100"/>
          <ac:spMkLst>
            <pc:docMk/>
            <pc:sldMk cId="415990381" sldId="675"/>
            <ac:spMk id="6" creationId="{B7F44997-59EF-470A-9EBB-1BF11F5DF180}"/>
          </ac:spMkLst>
        </pc:spChg>
        <pc:picChg chg="mod">
          <ac:chgData name="澤文 王" userId="9ca2554aa2cb796f" providerId="LiveId" clId="{7A37F47A-01E8-45EA-921D-D47203461ED7}" dt="2021-08-19T13:24:17.692" v="5464" actId="12788"/>
          <ac:picMkLst>
            <pc:docMk/>
            <pc:sldMk cId="415990381" sldId="675"/>
            <ac:picMk id="7" creationId="{335D85E6-3520-FE43-B665-BFE809D02A9A}"/>
          </ac:picMkLst>
        </pc:picChg>
      </pc:sldChg>
      <pc:sldChg chg="addSp modSp add">
        <pc:chgData name="澤文 王" userId="9ca2554aa2cb796f" providerId="LiveId" clId="{7A37F47A-01E8-45EA-921D-D47203461ED7}" dt="2021-08-19T14:09:44.591" v="5702" actId="14100"/>
        <pc:sldMkLst>
          <pc:docMk/>
          <pc:sldMk cId="1777188620" sldId="676"/>
        </pc:sldMkLst>
        <pc:spChg chg="add mod">
          <ac:chgData name="澤文 王" userId="9ca2554aa2cb796f" providerId="LiveId" clId="{7A37F47A-01E8-45EA-921D-D47203461ED7}" dt="2021-08-19T14:09:44.591" v="5702" actId="14100"/>
          <ac:spMkLst>
            <pc:docMk/>
            <pc:sldMk cId="1777188620" sldId="676"/>
            <ac:spMk id="7" creationId="{5E0336C8-9F32-4BCA-B2BE-01B44DEABD1E}"/>
          </ac:spMkLst>
        </pc:spChg>
        <pc:picChg chg="mod">
          <ac:chgData name="澤文 王" userId="9ca2554aa2cb796f" providerId="LiveId" clId="{7A37F47A-01E8-45EA-921D-D47203461ED7}" dt="2021-08-19T13:25:07.314" v="5577" actId="12788"/>
          <ac:picMkLst>
            <pc:docMk/>
            <pc:sldMk cId="1777188620" sldId="676"/>
            <ac:picMk id="6" creationId="{11120076-EB90-DB45-AE52-F1EEDFF5A014}"/>
          </ac:picMkLst>
        </pc:picChg>
      </pc:sldChg>
      <pc:sldChg chg="add">
        <pc:chgData name="澤文 王" userId="9ca2554aa2cb796f" providerId="LiveId" clId="{7A37F47A-01E8-45EA-921D-D47203461ED7}" dt="2021-08-19T08:22:03.740" v="5214"/>
        <pc:sldMkLst>
          <pc:docMk/>
          <pc:sldMk cId="1637130887" sldId="677"/>
        </pc:sldMkLst>
      </pc:sldChg>
      <pc:sldChg chg="add">
        <pc:chgData name="澤文 王" userId="9ca2554aa2cb796f" providerId="LiveId" clId="{7A37F47A-01E8-45EA-921D-D47203461ED7}" dt="2021-08-16T08:19:59.507" v="2399"/>
        <pc:sldMkLst>
          <pc:docMk/>
          <pc:sldMk cId="4240557869" sldId="679"/>
        </pc:sldMkLst>
      </pc:sldChg>
      <pc:sldChg chg="add">
        <pc:chgData name="澤文 王" userId="9ca2554aa2cb796f" providerId="LiveId" clId="{7A37F47A-01E8-45EA-921D-D47203461ED7}" dt="2021-08-19T08:22:03.740" v="5214"/>
        <pc:sldMkLst>
          <pc:docMk/>
          <pc:sldMk cId="2727337944" sldId="681"/>
        </pc:sldMkLst>
      </pc:sldChg>
      <pc:sldChg chg="add">
        <pc:chgData name="澤文 王" userId="9ca2554aa2cb796f" providerId="LiveId" clId="{7A37F47A-01E8-45EA-921D-D47203461ED7}" dt="2021-08-19T08:22:03.740" v="5214"/>
        <pc:sldMkLst>
          <pc:docMk/>
          <pc:sldMk cId="3395322602" sldId="682"/>
        </pc:sldMkLst>
      </pc:sldChg>
      <pc:sldChg chg="add">
        <pc:chgData name="澤文 王" userId="9ca2554aa2cb796f" providerId="LiveId" clId="{7A37F47A-01E8-45EA-921D-D47203461ED7}" dt="2021-08-19T08:22:03.740" v="5214"/>
        <pc:sldMkLst>
          <pc:docMk/>
          <pc:sldMk cId="2914469385" sldId="683"/>
        </pc:sldMkLst>
      </pc:sldChg>
      <pc:sldChg chg="modSp add">
        <pc:chgData name="澤文 王" userId="9ca2554aa2cb796f" providerId="LiveId" clId="{7A37F47A-01E8-45EA-921D-D47203461ED7}" dt="2021-08-20T05:56:36.095" v="7079" actId="1038"/>
        <pc:sldMkLst>
          <pc:docMk/>
          <pc:sldMk cId="296552276" sldId="685"/>
        </pc:sldMkLst>
        <pc:spChg chg="mod">
          <ac:chgData name="澤文 王" userId="9ca2554aa2cb796f" providerId="LiveId" clId="{7A37F47A-01E8-45EA-921D-D47203461ED7}" dt="2021-08-20T05:56:36.095" v="7079" actId="1038"/>
          <ac:spMkLst>
            <pc:docMk/>
            <pc:sldMk cId="296552276" sldId="685"/>
            <ac:spMk id="9" creationId="{ABC39E4E-1560-4DDD-8665-DEE7693A052C}"/>
          </ac:spMkLst>
        </pc:spChg>
      </pc:sldChg>
      <pc:sldChg chg="add modTransition">
        <pc:chgData name="澤文 王" userId="9ca2554aa2cb796f" providerId="LiveId" clId="{7A37F47A-01E8-45EA-921D-D47203461ED7}" dt="2021-08-20T05:45:19.493" v="7046"/>
        <pc:sldMkLst>
          <pc:docMk/>
          <pc:sldMk cId="2360010544" sldId="686"/>
        </pc:sldMkLst>
      </pc:sldChg>
      <pc:sldChg chg="add modTransition">
        <pc:chgData name="澤文 王" userId="9ca2554aa2cb796f" providerId="LiveId" clId="{7A37F47A-01E8-45EA-921D-D47203461ED7}" dt="2021-08-20T05:45:19.493" v="7046"/>
        <pc:sldMkLst>
          <pc:docMk/>
          <pc:sldMk cId="522858054" sldId="687"/>
        </pc:sldMkLst>
      </pc:sldChg>
      <pc:sldChg chg="addSp modSp add">
        <pc:chgData name="澤文 王" userId="9ca2554aa2cb796f" providerId="LiveId" clId="{7A37F47A-01E8-45EA-921D-D47203461ED7}" dt="2021-08-19T05:52:14.867" v="4620" actId="12788"/>
        <pc:sldMkLst>
          <pc:docMk/>
          <pc:sldMk cId="3811114178" sldId="688"/>
        </pc:sldMkLst>
        <pc:spChg chg="mod">
          <ac:chgData name="澤文 王" userId="9ca2554aa2cb796f" providerId="LiveId" clId="{7A37F47A-01E8-45EA-921D-D47203461ED7}" dt="2021-08-16T14:20:11.462" v="2404" actId="20577"/>
          <ac:spMkLst>
            <pc:docMk/>
            <pc:sldMk cId="3811114178" sldId="688"/>
            <ac:spMk id="3" creationId="{A5FD27A8-1800-3E4C-B683-CFF72AE7FFF7}"/>
          </ac:spMkLst>
        </pc:spChg>
        <pc:grpChg chg="mod">
          <ac:chgData name="澤文 王" userId="9ca2554aa2cb796f" providerId="LiveId" clId="{7A37F47A-01E8-45EA-921D-D47203461ED7}" dt="2021-08-19T05:52:14.867" v="4620" actId="12788"/>
          <ac:grpSpMkLst>
            <pc:docMk/>
            <pc:sldMk cId="3811114178" sldId="688"/>
            <ac:grpSpMk id="11" creationId="{1B71E9B0-1CF3-4A21-B027-CBA64D4C0159}"/>
          </ac:grpSpMkLst>
        </pc:grpChg>
        <pc:grpChg chg="add mod">
          <ac:chgData name="澤文 王" userId="9ca2554aa2cb796f" providerId="LiveId" clId="{7A37F47A-01E8-45EA-921D-D47203461ED7}" dt="2021-08-19T05:52:08.188" v="4618" actId="571"/>
          <ac:grpSpMkLst>
            <pc:docMk/>
            <pc:sldMk cId="3811114178" sldId="688"/>
            <ac:grpSpMk id="12" creationId="{65810234-F5DF-41A7-9E3E-5EF0F1010D32}"/>
          </ac:grpSpMkLst>
        </pc:grpChg>
      </pc:sldChg>
      <pc:sldChg chg="addSp delSp modSp add">
        <pc:chgData name="澤文 王" userId="9ca2554aa2cb796f" providerId="LiveId" clId="{7A37F47A-01E8-45EA-921D-D47203461ED7}" dt="2021-08-20T05:07:46.218" v="6983" actId="478"/>
        <pc:sldMkLst>
          <pc:docMk/>
          <pc:sldMk cId="4217690102" sldId="689"/>
        </pc:sldMkLst>
        <pc:spChg chg="mod">
          <ac:chgData name="澤文 王" userId="9ca2554aa2cb796f" providerId="LiveId" clId="{7A37F47A-01E8-45EA-921D-D47203461ED7}" dt="2021-08-19T06:50:05.255" v="5102" actId="20577"/>
          <ac:spMkLst>
            <pc:docMk/>
            <pc:sldMk cId="4217690102" sldId="689"/>
            <ac:spMk id="3" creationId="{A5FD27A8-1800-3E4C-B683-CFF72AE7FFF7}"/>
          </ac:spMkLst>
        </pc:spChg>
        <pc:spChg chg="add del">
          <ac:chgData name="澤文 王" userId="9ca2554aa2cb796f" providerId="LiveId" clId="{7A37F47A-01E8-45EA-921D-D47203461ED7}" dt="2021-08-20T05:07:46.218" v="6983" actId="478"/>
          <ac:spMkLst>
            <pc:docMk/>
            <pc:sldMk cId="4217690102" sldId="689"/>
            <ac:spMk id="6" creationId="{1ED3F26E-B018-4088-B472-7E6B16EE2A03}"/>
          </ac:spMkLst>
        </pc:spChg>
        <pc:picChg chg="mod">
          <ac:chgData name="澤文 王" userId="9ca2554aa2cb796f" providerId="LiveId" clId="{7A37F47A-01E8-45EA-921D-D47203461ED7}" dt="2021-08-18T01:21:09.551" v="3839" actId="1036"/>
          <ac:picMkLst>
            <pc:docMk/>
            <pc:sldMk cId="4217690102" sldId="689"/>
            <ac:picMk id="8" creationId="{70EB5B10-A81A-4AC4-9AF6-D530C59AA273}"/>
          </ac:picMkLst>
        </pc:picChg>
      </pc:sldChg>
      <pc:sldChg chg="modSp add">
        <pc:chgData name="澤文 王" userId="9ca2554aa2cb796f" providerId="LiveId" clId="{7A37F47A-01E8-45EA-921D-D47203461ED7}" dt="2021-08-16T14:28:59.165" v="2406" actId="20577"/>
        <pc:sldMkLst>
          <pc:docMk/>
          <pc:sldMk cId="3107367376" sldId="691"/>
        </pc:sldMkLst>
        <pc:spChg chg="mod">
          <ac:chgData name="澤文 王" userId="9ca2554aa2cb796f" providerId="LiveId" clId="{7A37F47A-01E8-45EA-921D-D47203461ED7}" dt="2021-08-16T14:28:59.165" v="2406" actId="20577"/>
          <ac:spMkLst>
            <pc:docMk/>
            <pc:sldMk cId="3107367376" sldId="691"/>
            <ac:spMk id="3" creationId="{A5FD27A8-1800-3E4C-B683-CFF72AE7FFF7}"/>
          </ac:spMkLst>
        </pc:spChg>
      </pc:sldChg>
      <pc:sldChg chg="modSp add">
        <pc:chgData name="澤文 王" userId="9ca2554aa2cb796f" providerId="LiveId" clId="{7A37F47A-01E8-45EA-921D-D47203461ED7}" dt="2021-08-19T06:09:52.025" v="4671" actId="1076"/>
        <pc:sldMkLst>
          <pc:docMk/>
          <pc:sldMk cId="3987840518" sldId="692"/>
        </pc:sldMkLst>
        <pc:spChg chg="mod">
          <ac:chgData name="澤文 王" userId="9ca2554aa2cb796f" providerId="LiveId" clId="{7A37F47A-01E8-45EA-921D-D47203461ED7}" dt="2021-08-16T14:30:21.929" v="2416" actId="20577"/>
          <ac:spMkLst>
            <pc:docMk/>
            <pc:sldMk cId="3987840518" sldId="692"/>
            <ac:spMk id="3" creationId="{A5FD27A8-1800-3E4C-B683-CFF72AE7FFF7}"/>
          </ac:spMkLst>
        </pc:spChg>
        <pc:picChg chg="mod">
          <ac:chgData name="澤文 王" userId="9ca2554aa2cb796f" providerId="LiveId" clId="{7A37F47A-01E8-45EA-921D-D47203461ED7}" dt="2021-08-19T06:09:52.025" v="4671" actId="1076"/>
          <ac:picMkLst>
            <pc:docMk/>
            <pc:sldMk cId="3987840518" sldId="692"/>
            <ac:picMk id="5" creationId="{C7F75439-8F7E-6E4D-A8A1-C871295FF3B7}"/>
          </ac:picMkLst>
        </pc:picChg>
      </pc:sldChg>
      <pc:sldChg chg="addSp delSp modSp add">
        <pc:chgData name="澤文 王" userId="9ca2554aa2cb796f" providerId="LiveId" clId="{7A37F47A-01E8-45EA-921D-D47203461ED7}" dt="2021-08-20T04:47:06.866" v="6633"/>
        <pc:sldMkLst>
          <pc:docMk/>
          <pc:sldMk cId="4118954899" sldId="693"/>
        </pc:sldMkLst>
        <pc:spChg chg="mod">
          <ac:chgData name="澤文 王" userId="9ca2554aa2cb796f" providerId="LiveId" clId="{7A37F47A-01E8-45EA-921D-D47203461ED7}" dt="2021-08-17T03:25:22.333" v="3222" actId="1076"/>
          <ac:spMkLst>
            <pc:docMk/>
            <pc:sldMk cId="4118954899" sldId="693"/>
            <ac:spMk id="4" creationId="{4DED2C3E-46D6-4A45-A0C2-70D082FE6804}"/>
          </ac:spMkLst>
        </pc:spChg>
        <pc:spChg chg="add del mod">
          <ac:chgData name="澤文 王" userId="9ca2554aa2cb796f" providerId="LiveId" clId="{7A37F47A-01E8-45EA-921D-D47203461ED7}" dt="2021-08-17T03:03:55.458" v="2634" actId="478"/>
          <ac:spMkLst>
            <pc:docMk/>
            <pc:sldMk cId="4118954899" sldId="693"/>
            <ac:spMk id="5" creationId="{48459E60-F039-409A-BC2F-35C0B6B766A4}"/>
          </ac:spMkLst>
        </pc:spChg>
        <pc:spChg chg="add del mod">
          <ac:chgData name="澤文 王" userId="9ca2554aa2cb796f" providerId="LiveId" clId="{7A37F47A-01E8-45EA-921D-D47203461ED7}" dt="2021-08-17T03:08:09.526" v="2759" actId="478"/>
          <ac:spMkLst>
            <pc:docMk/>
            <pc:sldMk cId="4118954899" sldId="693"/>
            <ac:spMk id="8" creationId="{9321B93D-3E56-4F00-A498-2F7A18C14A3A}"/>
          </ac:spMkLst>
        </pc:spChg>
        <pc:spChg chg="add del mod">
          <ac:chgData name="澤文 王" userId="9ca2554aa2cb796f" providerId="LiveId" clId="{7A37F47A-01E8-45EA-921D-D47203461ED7}" dt="2021-08-17T03:08:09.526" v="2759" actId="478"/>
          <ac:spMkLst>
            <pc:docMk/>
            <pc:sldMk cId="4118954899" sldId="693"/>
            <ac:spMk id="9" creationId="{0C59F62B-9B02-4E00-9E89-BC623493A445}"/>
          </ac:spMkLst>
        </pc:spChg>
        <pc:spChg chg="add mod">
          <ac:chgData name="澤文 王" userId="9ca2554aa2cb796f" providerId="LiveId" clId="{7A37F47A-01E8-45EA-921D-D47203461ED7}" dt="2021-08-17T03:17:52.580" v="3013" actId="1037"/>
          <ac:spMkLst>
            <pc:docMk/>
            <pc:sldMk cId="4118954899" sldId="693"/>
            <ac:spMk id="10" creationId="{45EC09FA-A873-4573-8FAE-ADAF9D2A7B7A}"/>
          </ac:spMkLst>
        </pc:spChg>
        <pc:spChg chg="add mod">
          <ac:chgData name="澤文 王" userId="9ca2554aa2cb796f" providerId="LiveId" clId="{7A37F47A-01E8-45EA-921D-D47203461ED7}" dt="2021-08-17T03:11:40.256" v="2879" actId="1036"/>
          <ac:spMkLst>
            <pc:docMk/>
            <pc:sldMk cId="4118954899" sldId="693"/>
            <ac:spMk id="18" creationId="{8D2710E8-FE67-422E-8002-CD693C2EA71B}"/>
          </ac:spMkLst>
        </pc:spChg>
        <pc:spChg chg="add mod">
          <ac:chgData name="澤文 王" userId="9ca2554aa2cb796f" providerId="LiveId" clId="{7A37F47A-01E8-45EA-921D-D47203461ED7}" dt="2021-08-17T03:14:06.506" v="2906" actId="1035"/>
          <ac:spMkLst>
            <pc:docMk/>
            <pc:sldMk cId="4118954899" sldId="693"/>
            <ac:spMk id="19" creationId="{181B121A-B6FD-49B1-85ED-22C4B02F771D}"/>
          </ac:spMkLst>
        </pc:spChg>
        <pc:spChg chg="add mod">
          <ac:chgData name="澤文 王" userId="9ca2554aa2cb796f" providerId="LiveId" clId="{7A37F47A-01E8-45EA-921D-D47203461ED7}" dt="2021-08-17T03:25:29.935" v="3230" actId="164"/>
          <ac:spMkLst>
            <pc:docMk/>
            <pc:sldMk cId="4118954899" sldId="693"/>
            <ac:spMk id="20" creationId="{3BD639AF-8D8F-400F-9263-21E315D52435}"/>
          </ac:spMkLst>
        </pc:spChg>
        <pc:spChg chg="add mod">
          <ac:chgData name="澤文 王" userId="9ca2554aa2cb796f" providerId="LiveId" clId="{7A37F47A-01E8-45EA-921D-D47203461ED7}" dt="2021-08-17T03:25:29.935" v="3230" actId="164"/>
          <ac:spMkLst>
            <pc:docMk/>
            <pc:sldMk cId="4118954899" sldId="693"/>
            <ac:spMk id="21" creationId="{891AF61A-D123-4E2E-AB92-A39FA529BF8A}"/>
          </ac:spMkLst>
        </pc:spChg>
        <pc:spChg chg="add mod">
          <ac:chgData name="澤文 王" userId="9ca2554aa2cb796f" providerId="LiveId" clId="{7A37F47A-01E8-45EA-921D-D47203461ED7}" dt="2021-08-17T03:17:00.229" v="2991" actId="14100"/>
          <ac:spMkLst>
            <pc:docMk/>
            <pc:sldMk cId="4118954899" sldId="693"/>
            <ac:spMk id="22" creationId="{C87100E5-1926-4B42-A235-3383673ECFC1}"/>
          </ac:spMkLst>
        </pc:spChg>
        <pc:spChg chg="add mod">
          <ac:chgData name="澤文 王" userId="9ca2554aa2cb796f" providerId="LiveId" clId="{7A37F47A-01E8-45EA-921D-D47203461ED7}" dt="2021-08-17T03:18:10.478" v="3037" actId="1037"/>
          <ac:spMkLst>
            <pc:docMk/>
            <pc:sldMk cId="4118954899" sldId="693"/>
            <ac:spMk id="23" creationId="{86B3A783-691A-4F2D-B455-CF9CAEB4331B}"/>
          </ac:spMkLst>
        </pc:spChg>
        <pc:spChg chg="add">
          <ac:chgData name="澤文 王" userId="9ca2554aa2cb796f" providerId="LiveId" clId="{7A37F47A-01E8-45EA-921D-D47203461ED7}" dt="2021-08-20T04:47:06.866" v="6633"/>
          <ac:spMkLst>
            <pc:docMk/>
            <pc:sldMk cId="4118954899" sldId="693"/>
            <ac:spMk id="25" creationId="{466CFA8D-0799-498B-9F42-CC51DEC2DA0E}"/>
          </ac:spMkLst>
        </pc:spChg>
        <pc:spChg chg="add mod">
          <ac:chgData name="澤文 王" userId="9ca2554aa2cb796f" providerId="LiveId" clId="{7A37F47A-01E8-45EA-921D-D47203461ED7}" dt="2021-08-17T03:19:25.496" v="3070" actId="1038"/>
          <ac:spMkLst>
            <pc:docMk/>
            <pc:sldMk cId="4118954899" sldId="693"/>
            <ac:spMk id="27" creationId="{5974B9BD-5261-4FEA-98EB-4B21DDFD58EB}"/>
          </ac:spMkLst>
        </pc:spChg>
        <pc:spChg chg="add del mod">
          <ac:chgData name="澤文 王" userId="9ca2554aa2cb796f" providerId="LiveId" clId="{7A37F47A-01E8-45EA-921D-D47203461ED7}" dt="2021-08-17T03:24:09.618" v="3202" actId="478"/>
          <ac:spMkLst>
            <pc:docMk/>
            <pc:sldMk cId="4118954899" sldId="693"/>
            <ac:spMk id="28" creationId="{5347F15C-C061-4E57-A624-F90F396A5E60}"/>
          </ac:spMkLst>
        </pc:spChg>
        <pc:spChg chg="add mod">
          <ac:chgData name="澤文 王" userId="9ca2554aa2cb796f" providerId="LiveId" clId="{7A37F47A-01E8-45EA-921D-D47203461ED7}" dt="2021-08-17T03:24:40.346" v="3220" actId="1038"/>
          <ac:spMkLst>
            <pc:docMk/>
            <pc:sldMk cId="4118954899" sldId="693"/>
            <ac:spMk id="29" creationId="{CA20E031-C28B-4D88-842C-960336DE9271}"/>
          </ac:spMkLst>
        </pc:spChg>
        <pc:spChg chg="add del mod">
          <ac:chgData name="澤文 王" userId="9ca2554aa2cb796f" providerId="LiveId" clId="{7A37F47A-01E8-45EA-921D-D47203461ED7}" dt="2021-08-17T03:25:48.403" v="3238" actId="767"/>
          <ac:spMkLst>
            <pc:docMk/>
            <pc:sldMk cId="4118954899" sldId="693"/>
            <ac:spMk id="31" creationId="{C7D1B714-C961-4839-B812-D110DB67567C}"/>
          </ac:spMkLst>
        </pc:spChg>
        <pc:spChg chg="add del mod">
          <ac:chgData name="澤文 王" userId="9ca2554aa2cb796f" providerId="LiveId" clId="{7A37F47A-01E8-45EA-921D-D47203461ED7}" dt="2021-08-17T03:26:47.289" v="3240" actId="478"/>
          <ac:spMkLst>
            <pc:docMk/>
            <pc:sldMk cId="4118954899" sldId="693"/>
            <ac:spMk id="32" creationId="{378821E4-8749-4738-8473-E3236F399F88}"/>
          </ac:spMkLst>
        </pc:spChg>
        <pc:spChg chg="add mod">
          <ac:chgData name="澤文 王" userId="9ca2554aa2cb796f" providerId="LiveId" clId="{7A37F47A-01E8-45EA-921D-D47203461ED7}" dt="2021-08-17T06:29:09.387" v="3699" actId="2711"/>
          <ac:spMkLst>
            <pc:docMk/>
            <pc:sldMk cId="4118954899" sldId="693"/>
            <ac:spMk id="42" creationId="{2CAF3556-7540-47B9-BA28-9D1D483B47C7}"/>
          </ac:spMkLst>
        </pc:spChg>
        <pc:grpChg chg="add mod">
          <ac:chgData name="澤文 王" userId="9ca2554aa2cb796f" providerId="LiveId" clId="{7A37F47A-01E8-45EA-921D-D47203461ED7}" dt="2021-08-17T03:40:18.937" v="3395" actId="1037"/>
          <ac:grpSpMkLst>
            <pc:docMk/>
            <pc:sldMk cId="4118954899" sldId="693"/>
            <ac:grpSpMk id="30" creationId="{CDD2F7F5-A8BC-4964-B69E-A9E9B1B27FE4}"/>
          </ac:grpSpMkLst>
        </pc:grpChg>
        <pc:graphicFrameChg chg="add del mod modGraphic">
          <ac:chgData name="澤文 王" userId="9ca2554aa2cb796f" providerId="LiveId" clId="{7A37F47A-01E8-45EA-921D-D47203461ED7}" dt="2021-08-17T03:39:05.957" v="3368" actId="1076"/>
          <ac:graphicFrameMkLst>
            <pc:docMk/>
            <pc:sldMk cId="4118954899" sldId="693"/>
            <ac:graphicFrameMk id="33" creationId="{280FFC38-6CFA-4424-975B-BA76EC3D627E}"/>
          </ac:graphicFrameMkLst>
        </pc:graphicFrameChg>
        <pc:graphicFrameChg chg="add del">
          <ac:chgData name="澤文 王" userId="9ca2554aa2cb796f" providerId="LiveId" clId="{7A37F47A-01E8-45EA-921D-D47203461ED7}" dt="2021-08-17T03:32:23.285" v="3318"/>
          <ac:graphicFrameMkLst>
            <pc:docMk/>
            <pc:sldMk cId="4118954899" sldId="693"/>
            <ac:graphicFrameMk id="34" creationId="{FA825C5A-7D4E-4C97-B6E6-F904A7CBF896}"/>
          </ac:graphicFrameMkLst>
        </pc:graphicFrameChg>
        <pc:graphicFrameChg chg="add del mod">
          <ac:chgData name="澤文 王" userId="9ca2554aa2cb796f" providerId="LiveId" clId="{7A37F47A-01E8-45EA-921D-D47203461ED7}" dt="2021-08-17T03:33:06.990" v="3326"/>
          <ac:graphicFrameMkLst>
            <pc:docMk/>
            <pc:sldMk cId="4118954899" sldId="693"/>
            <ac:graphicFrameMk id="36" creationId="{546CAFB5-84FB-4D5C-A63C-74B0790CE8F9}"/>
          </ac:graphicFrameMkLst>
        </pc:graphicFrameChg>
        <pc:graphicFrameChg chg="add del mod">
          <ac:chgData name="澤文 王" userId="9ca2554aa2cb796f" providerId="LiveId" clId="{7A37F47A-01E8-45EA-921D-D47203461ED7}" dt="2021-08-17T03:33:18.361" v="3330"/>
          <ac:graphicFrameMkLst>
            <pc:docMk/>
            <pc:sldMk cId="4118954899" sldId="693"/>
            <ac:graphicFrameMk id="37" creationId="{D11290E5-DAE8-4759-AEDB-F2245C1888B9}"/>
          </ac:graphicFrameMkLst>
        </pc:graphicFrameChg>
        <pc:graphicFrameChg chg="add del mod">
          <ac:chgData name="澤文 王" userId="9ca2554aa2cb796f" providerId="LiveId" clId="{7A37F47A-01E8-45EA-921D-D47203461ED7}" dt="2021-08-17T03:33:29.410" v="3334"/>
          <ac:graphicFrameMkLst>
            <pc:docMk/>
            <pc:sldMk cId="4118954899" sldId="693"/>
            <ac:graphicFrameMk id="38" creationId="{0691C7A7-4E24-4907-B3CB-907C1E1C2F96}"/>
          </ac:graphicFrameMkLst>
        </pc:graphicFrameChg>
        <pc:graphicFrameChg chg="add del mod">
          <ac:chgData name="澤文 王" userId="9ca2554aa2cb796f" providerId="LiveId" clId="{7A37F47A-01E8-45EA-921D-D47203461ED7}" dt="2021-08-17T03:35:05.311" v="3344"/>
          <ac:graphicFrameMkLst>
            <pc:docMk/>
            <pc:sldMk cId="4118954899" sldId="693"/>
            <ac:graphicFrameMk id="39" creationId="{2DCB9042-6FA3-4D81-BA0E-1A5C1D959D2B}"/>
          </ac:graphicFrameMkLst>
        </pc:graphicFrameChg>
        <pc:graphicFrameChg chg="add del mod">
          <ac:chgData name="澤文 王" userId="9ca2554aa2cb796f" providerId="LiveId" clId="{7A37F47A-01E8-45EA-921D-D47203461ED7}" dt="2021-08-17T03:35:17.082" v="3348"/>
          <ac:graphicFrameMkLst>
            <pc:docMk/>
            <pc:sldMk cId="4118954899" sldId="693"/>
            <ac:graphicFrameMk id="40" creationId="{534A7884-5DC8-44E1-82FD-6F4CB747ED20}"/>
          </ac:graphicFrameMkLst>
        </pc:graphicFrameChg>
        <pc:picChg chg="mod">
          <ac:chgData name="澤文 王" userId="9ca2554aa2cb796f" providerId="LiveId" clId="{7A37F47A-01E8-45EA-921D-D47203461ED7}" dt="2021-08-17T03:39:56.432" v="3387" actId="1076"/>
          <ac:picMkLst>
            <pc:docMk/>
            <pc:sldMk cId="4118954899" sldId="693"/>
            <ac:picMk id="7" creationId="{DC4BD03F-FA95-B641-B73D-F2CBB09D7B38}"/>
          </ac:picMkLst>
        </pc:picChg>
        <pc:picChg chg="add del mod">
          <ac:chgData name="澤文 王" userId="9ca2554aa2cb796f" providerId="LiveId" clId="{7A37F47A-01E8-45EA-921D-D47203461ED7}" dt="2021-08-17T03:36:45.286" v="3362" actId="478"/>
          <ac:picMkLst>
            <pc:docMk/>
            <pc:sldMk cId="4118954899" sldId="693"/>
            <ac:picMk id="35" creationId="{FB6CEE81-5135-4908-B124-0B6FED23004E}"/>
          </ac:picMkLst>
        </pc:picChg>
        <pc:picChg chg="add mod">
          <ac:chgData name="澤文 王" userId="9ca2554aa2cb796f" providerId="LiveId" clId="{7A37F47A-01E8-45EA-921D-D47203461ED7}" dt="2021-08-17T03:41:43.926" v="3412" actId="1036"/>
          <ac:picMkLst>
            <pc:docMk/>
            <pc:sldMk cId="4118954899" sldId="693"/>
            <ac:picMk id="41" creationId="{6DF25657-1DD8-41FB-BFEE-6E224A05DD3A}"/>
          </ac:picMkLst>
        </pc:picChg>
        <pc:cxnChg chg="add mod">
          <ac:chgData name="澤文 王" userId="9ca2554aa2cb796f" providerId="LiveId" clId="{7A37F47A-01E8-45EA-921D-D47203461ED7}" dt="2021-08-17T03:17:20.274" v="2992" actId="1582"/>
          <ac:cxnSpMkLst>
            <pc:docMk/>
            <pc:sldMk cId="4118954899" sldId="693"/>
            <ac:cxnSpMk id="12" creationId="{65406CC5-2644-4A1D-88D8-C3982487CA1B}"/>
          </ac:cxnSpMkLst>
        </pc:cxnChg>
        <pc:cxnChg chg="add mod">
          <ac:chgData name="澤文 王" userId="9ca2554aa2cb796f" providerId="LiveId" clId="{7A37F47A-01E8-45EA-921D-D47203461ED7}" dt="2021-08-17T03:17:20.274" v="2992" actId="1582"/>
          <ac:cxnSpMkLst>
            <pc:docMk/>
            <pc:sldMk cId="4118954899" sldId="693"/>
            <ac:cxnSpMk id="13" creationId="{6F396EFE-96C1-4114-B834-4C0C2F509053}"/>
          </ac:cxnSpMkLst>
        </pc:cxnChg>
        <pc:cxnChg chg="add del mod">
          <ac:chgData name="澤文 王" userId="9ca2554aa2cb796f" providerId="LiveId" clId="{7A37F47A-01E8-45EA-921D-D47203461ED7}" dt="2021-08-17T03:09:44.147" v="2807" actId="478"/>
          <ac:cxnSpMkLst>
            <pc:docMk/>
            <pc:sldMk cId="4118954899" sldId="693"/>
            <ac:cxnSpMk id="15" creationId="{82BD450F-944A-404D-9FF3-28216D2FFAA8}"/>
          </ac:cxnSpMkLst>
        </pc:cxnChg>
        <pc:cxnChg chg="add del mod">
          <ac:chgData name="澤文 王" userId="9ca2554aa2cb796f" providerId="LiveId" clId="{7A37F47A-01E8-45EA-921D-D47203461ED7}" dt="2021-08-17T03:09:41.917" v="2806"/>
          <ac:cxnSpMkLst>
            <pc:docMk/>
            <pc:sldMk cId="4118954899" sldId="693"/>
            <ac:cxnSpMk id="17" creationId="{21CFCAA0-F2F5-4871-B8A7-16D1D4AC8808}"/>
          </ac:cxnSpMkLst>
        </pc:cxnChg>
        <pc:cxnChg chg="add mod">
          <ac:chgData name="澤文 王" userId="9ca2554aa2cb796f" providerId="LiveId" clId="{7A37F47A-01E8-45EA-921D-D47203461ED7}" dt="2021-08-17T03:17:38.569" v="2996" actId="1582"/>
          <ac:cxnSpMkLst>
            <pc:docMk/>
            <pc:sldMk cId="4118954899" sldId="693"/>
            <ac:cxnSpMk id="24" creationId="{F3EC26F6-A575-4624-A539-48F3085B0826}"/>
          </ac:cxnSpMkLst>
        </pc:cxnChg>
        <pc:cxnChg chg="add mod">
          <ac:chgData name="澤文 王" userId="9ca2554aa2cb796f" providerId="LiveId" clId="{7A37F47A-01E8-45EA-921D-D47203461ED7}" dt="2021-08-17T03:18:44.352" v="3057" actId="1038"/>
          <ac:cxnSpMkLst>
            <pc:docMk/>
            <pc:sldMk cId="4118954899" sldId="693"/>
            <ac:cxnSpMk id="26" creationId="{23DBB239-BB51-434F-B34D-2B9FA8A37FD7}"/>
          </ac:cxnSpMkLst>
        </pc:cxnChg>
      </pc:sldChg>
      <pc:sldChg chg="addSp delSp modSp add">
        <pc:chgData name="澤文 王" userId="9ca2554aa2cb796f" providerId="LiveId" clId="{7A37F47A-01E8-45EA-921D-D47203461ED7}" dt="2021-08-17T14:22:10.786" v="3700" actId="478"/>
        <pc:sldMkLst>
          <pc:docMk/>
          <pc:sldMk cId="3357955353" sldId="694"/>
        </pc:sldMkLst>
        <pc:spChg chg="mod">
          <ac:chgData name="澤文 王" userId="9ca2554aa2cb796f" providerId="LiveId" clId="{7A37F47A-01E8-45EA-921D-D47203461ED7}" dt="2021-08-16T14:19:36.579" v="2400" actId="20577"/>
          <ac:spMkLst>
            <pc:docMk/>
            <pc:sldMk cId="3357955353" sldId="694"/>
            <ac:spMk id="3" creationId="{A5FD27A8-1800-3E4C-B683-CFF72AE7FFF7}"/>
          </ac:spMkLst>
        </pc:spChg>
        <pc:spChg chg="add del mod">
          <ac:chgData name="澤文 王" userId="9ca2554aa2cb796f" providerId="LiveId" clId="{7A37F47A-01E8-45EA-921D-D47203461ED7}" dt="2021-08-17T14:22:10.786" v="3700" actId="478"/>
          <ac:spMkLst>
            <pc:docMk/>
            <pc:sldMk cId="3357955353" sldId="694"/>
            <ac:spMk id="8" creationId="{605A07F2-51CB-46B5-B245-4705DBF2D38C}"/>
          </ac:spMkLst>
        </pc:spChg>
      </pc:sldChg>
      <pc:sldChg chg="addSp modSp add">
        <pc:chgData name="澤文 王" userId="9ca2554aa2cb796f" providerId="LiveId" clId="{7A37F47A-01E8-45EA-921D-D47203461ED7}" dt="2021-08-19T06:33:16.869" v="4800" actId="122"/>
        <pc:sldMkLst>
          <pc:docMk/>
          <pc:sldMk cId="1621944822" sldId="696"/>
        </pc:sldMkLst>
        <pc:spChg chg="mod">
          <ac:chgData name="澤文 王" userId="9ca2554aa2cb796f" providerId="LiveId" clId="{7A37F47A-01E8-45EA-921D-D47203461ED7}" dt="2021-08-17T02:26:42.689" v="2627" actId="20577"/>
          <ac:spMkLst>
            <pc:docMk/>
            <pc:sldMk cId="1621944822" sldId="696"/>
            <ac:spMk id="3" creationId="{A5FD27A8-1800-3E4C-B683-CFF72AE7FFF7}"/>
          </ac:spMkLst>
        </pc:spChg>
        <pc:spChg chg="mod">
          <ac:chgData name="澤文 王" userId="9ca2554aa2cb796f" providerId="LiveId" clId="{7A37F47A-01E8-45EA-921D-D47203461ED7}" dt="2021-08-19T06:33:07.761" v="4797" actId="122"/>
          <ac:spMkLst>
            <pc:docMk/>
            <pc:sldMk cId="1621944822" sldId="696"/>
            <ac:spMk id="6" creationId="{378954E7-06C1-4A0F-A0E5-81BF241A3717}"/>
          </ac:spMkLst>
        </pc:spChg>
        <pc:spChg chg="mod">
          <ac:chgData name="澤文 王" userId="9ca2554aa2cb796f" providerId="LiveId" clId="{7A37F47A-01E8-45EA-921D-D47203461ED7}" dt="2021-08-19T06:33:16.869" v="4800" actId="122"/>
          <ac:spMkLst>
            <pc:docMk/>
            <pc:sldMk cId="1621944822" sldId="696"/>
            <ac:spMk id="8" creationId="{9A732F08-56A1-4D49-A0A6-CE778763BACF}"/>
          </ac:spMkLst>
        </pc:spChg>
        <pc:spChg chg="add mod">
          <ac:chgData name="澤文 王" userId="9ca2554aa2cb796f" providerId="LiveId" clId="{7A37F47A-01E8-45EA-921D-D47203461ED7}" dt="2021-08-17T02:21:25.911" v="2605" actId="1076"/>
          <ac:spMkLst>
            <pc:docMk/>
            <pc:sldMk cId="1621944822" sldId="696"/>
            <ac:spMk id="9" creationId="{FFEFC0C7-5110-45C3-B4CA-268796167781}"/>
          </ac:spMkLst>
        </pc:spChg>
        <pc:spChg chg="add">
          <ac:chgData name="澤文 王" userId="9ca2554aa2cb796f" providerId="LiveId" clId="{7A37F47A-01E8-45EA-921D-D47203461ED7}" dt="2021-08-17T02:26:56.456" v="2628"/>
          <ac:spMkLst>
            <pc:docMk/>
            <pc:sldMk cId="1621944822" sldId="696"/>
            <ac:spMk id="10" creationId="{C2DE2835-D706-4051-872F-FB3431954FF2}"/>
          </ac:spMkLst>
        </pc:spChg>
      </pc:sldChg>
      <pc:sldChg chg="addSp delSp modSp add">
        <pc:chgData name="澤文 王" userId="9ca2554aa2cb796f" providerId="LiveId" clId="{7A37F47A-01E8-45EA-921D-D47203461ED7}" dt="2021-08-20T05:11:33.313" v="6986"/>
        <pc:sldMkLst>
          <pc:docMk/>
          <pc:sldMk cId="23793319" sldId="697"/>
        </pc:sldMkLst>
        <pc:spChg chg="mod">
          <ac:chgData name="澤文 王" userId="9ca2554aa2cb796f" providerId="LiveId" clId="{7A37F47A-01E8-45EA-921D-D47203461ED7}" dt="2021-08-19T06:35:06.599" v="4844" actId="20577"/>
          <ac:spMkLst>
            <pc:docMk/>
            <pc:sldMk cId="23793319" sldId="697"/>
            <ac:spMk id="3" creationId="{A5FD27A8-1800-3E4C-B683-CFF72AE7FFF7}"/>
          </ac:spMkLst>
        </pc:spChg>
        <pc:spChg chg="add del mod">
          <ac:chgData name="澤文 王" userId="9ca2554aa2cb796f" providerId="LiveId" clId="{7A37F47A-01E8-45EA-921D-D47203461ED7}" dt="2021-08-20T05:11:33.313" v="6986"/>
          <ac:spMkLst>
            <pc:docMk/>
            <pc:sldMk cId="23793319" sldId="697"/>
            <ac:spMk id="7" creationId="{3B7ACE00-79A0-4758-A877-A0AAB1972944}"/>
          </ac:spMkLst>
        </pc:spChg>
      </pc:sldChg>
      <pc:sldChg chg="addSp modSp add">
        <pc:chgData name="澤文 王" userId="9ca2554aa2cb796f" providerId="LiveId" clId="{7A37F47A-01E8-45EA-921D-D47203461ED7}" dt="2021-08-20T05:11:57.163" v="7029" actId="20577"/>
        <pc:sldMkLst>
          <pc:docMk/>
          <pc:sldMk cId="1750567567" sldId="698"/>
        </pc:sldMkLst>
        <pc:spChg chg="mod">
          <ac:chgData name="澤文 王" userId="9ca2554aa2cb796f" providerId="LiveId" clId="{7A37F47A-01E8-45EA-921D-D47203461ED7}" dt="2021-08-19T06:35:09.777" v="4846" actId="20577"/>
          <ac:spMkLst>
            <pc:docMk/>
            <pc:sldMk cId="1750567567" sldId="698"/>
            <ac:spMk id="3" creationId="{A5FD27A8-1800-3E4C-B683-CFF72AE7FFF7}"/>
          </ac:spMkLst>
        </pc:spChg>
        <pc:spChg chg="mod">
          <ac:chgData name="澤文 王" userId="9ca2554aa2cb796f" providerId="LiveId" clId="{7A37F47A-01E8-45EA-921D-D47203461ED7}" dt="2021-08-20T04:48:53.829" v="6660" actId="20577"/>
          <ac:spMkLst>
            <pc:docMk/>
            <pc:sldMk cId="1750567567" sldId="698"/>
            <ac:spMk id="8" creationId="{C6ED263A-386E-B243-86EF-8EC4F203BF11}"/>
          </ac:spMkLst>
        </pc:spChg>
        <pc:spChg chg="add">
          <ac:chgData name="澤文 王" userId="9ca2554aa2cb796f" providerId="LiveId" clId="{7A37F47A-01E8-45EA-921D-D47203461ED7}" dt="2021-08-18T14:23:07.774" v="3863"/>
          <ac:spMkLst>
            <pc:docMk/>
            <pc:sldMk cId="1750567567" sldId="698"/>
            <ac:spMk id="9" creationId="{8F28522A-7402-44DB-BAB3-7C0F511EF0AB}"/>
          </ac:spMkLst>
        </pc:spChg>
        <pc:spChg chg="add mod">
          <ac:chgData name="澤文 王" userId="9ca2554aa2cb796f" providerId="LiveId" clId="{7A37F47A-01E8-45EA-921D-D47203461ED7}" dt="2021-08-20T05:11:57.163" v="7029" actId="20577"/>
          <ac:spMkLst>
            <pc:docMk/>
            <pc:sldMk cId="1750567567" sldId="698"/>
            <ac:spMk id="10" creationId="{B7E80C4B-887E-45B4-9847-776646FF0CB7}"/>
          </ac:spMkLst>
        </pc:spChg>
        <pc:picChg chg="mod">
          <ac:chgData name="澤文 王" userId="9ca2554aa2cb796f" providerId="LiveId" clId="{7A37F47A-01E8-45EA-921D-D47203461ED7}" dt="2021-08-18T14:23:33.781" v="3866" actId="1035"/>
          <ac:picMkLst>
            <pc:docMk/>
            <pc:sldMk cId="1750567567" sldId="698"/>
            <ac:picMk id="7" creationId="{B820EC64-7DC5-BD4F-A675-F542D80EB7C0}"/>
          </ac:picMkLst>
        </pc:picChg>
        <pc:picChg chg="add mod modCrop">
          <ac:chgData name="澤文 王" userId="9ca2554aa2cb796f" providerId="LiveId" clId="{7A37F47A-01E8-45EA-921D-D47203461ED7}" dt="2021-08-18T14:23:36.757" v="3867" actId="14100"/>
          <ac:picMkLst>
            <pc:docMk/>
            <pc:sldMk cId="1750567567" sldId="698"/>
            <ac:picMk id="1026" creationId="{C532A014-9233-4354-B233-B92E39146E9B}"/>
          </ac:picMkLst>
        </pc:picChg>
      </pc:sldChg>
      <pc:sldChg chg="addSp delSp modSp add">
        <pc:chgData name="澤文 王" userId="9ca2554aa2cb796f" providerId="LiveId" clId="{7A37F47A-01E8-45EA-921D-D47203461ED7}" dt="2021-08-17T14:58:21.525" v="3817" actId="1076"/>
        <pc:sldMkLst>
          <pc:docMk/>
          <pc:sldMk cId="4136433158" sldId="699"/>
        </pc:sldMkLst>
        <pc:spChg chg="mod">
          <ac:chgData name="澤文 王" userId="9ca2554aa2cb796f" providerId="LiveId" clId="{7A37F47A-01E8-45EA-921D-D47203461ED7}" dt="2021-08-17T14:52:52.630" v="3750" actId="6549"/>
          <ac:spMkLst>
            <pc:docMk/>
            <pc:sldMk cId="4136433158" sldId="699"/>
            <ac:spMk id="3" creationId="{A5FD27A8-1800-3E4C-B683-CFF72AE7FFF7}"/>
          </ac:spMkLst>
        </pc:spChg>
        <pc:spChg chg="add del mod">
          <ac:chgData name="澤文 王" userId="9ca2554aa2cb796f" providerId="LiveId" clId="{7A37F47A-01E8-45EA-921D-D47203461ED7}" dt="2021-08-17T14:57:56.682" v="3757" actId="767"/>
          <ac:spMkLst>
            <pc:docMk/>
            <pc:sldMk cId="4136433158" sldId="699"/>
            <ac:spMk id="7" creationId="{94DC1E00-2509-42A5-8D64-1C422620EEAE}"/>
          </ac:spMkLst>
        </pc:spChg>
        <pc:spChg chg="add del mod">
          <ac:chgData name="澤文 王" userId="9ca2554aa2cb796f" providerId="LiveId" clId="{7A37F47A-01E8-45EA-921D-D47203461ED7}" dt="2021-08-17T14:43:42.978" v="3729"/>
          <ac:spMkLst>
            <pc:docMk/>
            <pc:sldMk cId="4136433158" sldId="699"/>
            <ac:spMk id="8" creationId="{96D08231-AA54-4779-B8D7-62A0DB2FF8C1}"/>
          </ac:spMkLst>
        </pc:spChg>
        <pc:spChg chg="add">
          <ac:chgData name="澤文 王" userId="9ca2554aa2cb796f" providerId="LiveId" clId="{7A37F47A-01E8-45EA-921D-D47203461ED7}" dt="2021-08-17T14:57:47.508" v="3755"/>
          <ac:spMkLst>
            <pc:docMk/>
            <pc:sldMk cId="4136433158" sldId="699"/>
            <ac:spMk id="11" creationId="{E487EEF1-F2F7-4E7D-B022-FDF09DEDB725}"/>
          </ac:spMkLst>
        </pc:spChg>
        <pc:spChg chg="add mod">
          <ac:chgData name="澤文 王" userId="9ca2554aa2cb796f" providerId="LiveId" clId="{7A37F47A-01E8-45EA-921D-D47203461ED7}" dt="2021-08-17T14:58:21.525" v="3817" actId="1076"/>
          <ac:spMkLst>
            <pc:docMk/>
            <pc:sldMk cId="4136433158" sldId="699"/>
            <ac:spMk id="12" creationId="{2069A472-BA6C-4EAC-BABF-5AAFF66B3985}"/>
          </ac:spMkLst>
        </pc:spChg>
        <pc:picChg chg="add mod">
          <ac:chgData name="澤文 王" userId="9ca2554aa2cb796f" providerId="LiveId" clId="{7A37F47A-01E8-45EA-921D-D47203461ED7}" dt="2021-08-17T14:55:16.255" v="3754" actId="1076"/>
          <ac:picMkLst>
            <pc:docMk/>
            <pc:sldMk cId="4136433158" sldId="699"/>
            <ac:picMk id="5" creationId="{4BAC4B4E-C5C2-420C-921D-E6646BDEDB11}"/>
          </ac:picMkLst>
        </pc:picChg>
        <pc:picChg chg="mod">
          <ac:chgData name="澤文 王" userId="9ca2554aa2cb796f" providerId="LiveId" clId="{7A37F47A-01E8-45EA-921D-D47203461ED7}" dt="2021-08-17T14:36:18.539" v="3725" actId="1035"/>
          <ac:picMkLst>
            <pc:docMk/>
            <pc:sldMk cId="4136433158" sldId="699"/>
            <ac:picMk id="10" creationId="{C1AA28B8-048B-4E5D-831E-860B6E98C962}"/>
          </ac:picMkLst>
        </pc:picChg>
      </pc:sldChg>
      <pc:sldChg chg="modSp add">
        <pc:chgData name="澤文 王" userId="9ca2554aa2cb796f" providerId="LiveId" clId="{7A37F47A-01E8-45EA-921D-D47203461ED7}" dt="2021-08-20T04:50:40.869" v="6662" actId="12788"/>
        <pc:sldMkLst>
          <pc:docMk/>
          <pc:sldMk cId="3127458605" sldId="700"/>
        </pc:sldMkLst>
        <pc:grpChg chg="mod">
          <ac:chgData name="澤文 王" userId="9ca2554aa2cb796f" providerId="LiveId" clId="{7A37F47A-01E8-45EA-921D-D47203461ED7}" dt="2021-08-20T04:50:40.869" v="6662" actId="12788"/>
          <ac:grpSpMkLst>
            <pc:docMk/>
            <pc:sldMk cId="3127458605" sldId="700"/>
            <ac:grpSpMk id="8" creationId="{8F8EA354-1C9F-4B8A-82E3-0188282C4548}"/>
          </ac:grpSpMkLst>
        </pc:grpChg>
      </pc:sldChg>
      <pc:sldChg chg="add">
        <pc:chgData name="澤文 王" userId="9ca2554aa2cb796f" providerId="LiveId" clId="{7A37F47A-01E8-45EA-921D-D47203461ED7}" dt="2021-08-17T14:22:37.830" v="3701"/>
        <pc:sldMkLst>
          <pc:docMk/>
          <pc:sldMk cId="2810826586" sldId="701"/>
        </pc:sldMkLst>
      </pc:sldChg>
      <pc:sldChg chg="addSp delSp add del ord modTransition">
        <pc:chgData name="澤文 王" userId="9ca2554aa2cb796f" providerId="LiveId" clId="{7A37F47A-01E8-45EA-921D-D47203461ED7}" dt="2021-08-20T04:54:41.475" v="6669"/>
        <pc:sldMkLst>
          <pc:docMk/>
          <pc:sldMk cId="599580461" sldId="702"/>
        </pc:sldMkLst>
        <pc:spChg chg="add del">
          <ac:chgData name="澤文 王" userId="9ca2554aa2cb796f" providerId="LiveId" clId="{7A37F47A-01E8-45EA-921D-D47203461ED7}" dt="2021-08-19T01:44:07.172" v="3955"/>
          <ac:spMkLst>
            <pc:docMk/>
            <pc:sldMk cId="599580461" sldId="702"/>
            <ac:spMk id="5" creationId="{442A376C-5211-4BCF-AB37-97334A9F82F2}"/>
          </ac:spMkLst>
        </pc:spChg>
      </pc:sldChg>
      <pc:sldChg chg="addSp modSp add">
        <pc:chgData name="澤文 王" userId="9ca2554aa2cb796f" providerId="LiveId" clId="{7A37F47A-01E8-45EA-921D-D47203461ED7}" dt="2021-08-19T06:21:38.503" v="4779" actId="20577"/>
        <pc:sldMkLst>
          <pc:docMk/>
          <pc:sldMk cId="1976470482" sldId="703"/>
        </pc:sldMkLst>
        <pc:spChg chg="mod">
          <ac:chgData name="澤文 王" userId="9ca2554aa2cb796f" providerId="LiveId" clId="{7A37F47A-01E8-45EA-921D-D47203461ED7}" dt="2021-08-19T06:21:38.503" v="4779" actId="20577"/>
          <ac:spMkLst>
            <pc:docMk/>
            <pc:sldMk cId="1976470482" sldId="703"/>
            <ac:spMk id="3" creationId="{A5FD27A8-1800-3E4C-B683-CFF72AE7FFF7}"/>
          </ac:spMkLst>
        </pc:spChg>
        <pc:spChg chg="add mod">
          <ac:chgData name="澤文 王" userId="9ca2554aa2cb796f" providerId="LiveId" clId="{7A37F47A-01E8-45EA-921D-D47203461ED7}" dt="2021-08-19T02:47:59.203" v="4135" actId="1076"/>
          <ac:spMkLst>
            <pc:docMk/>
            <pc:sldMk cId="1976470482" sldId="703"/>
            <ac:spMk id="7" creationId="{DF3C627E-D523-41B5-96D1-C23F0A94AB2E}"/>
          </ac:spMkLst>
        </pc:spChg>
        <pc:spChg chg="add">
          <ac:chgData name="澤文 王" userId="9ca2554aa2cb796f" providerId="LiveId" clId="{7A37F47A-01E8-45EA-921D-D47203461ED7}" dt="2021-08-19T01:47:02.114" v="4031"/>
          <ac:spMkLst>
            <pc:docMk/>
            <pc:sldMk cId="1976470482" sldId="703"/>
            <ac:spMk id="8" creationId="{14837D21-EEBD-4215-B6D0-3D0D5F2E4FA4}"/>
          </ac:spMkLst>
        </pc:spChg>
        <pc:picChg chg="mod">
          <ac:chgData name="澤文 王" userId="9ca2554aa2cb796f" providerId="LiveId" clId="{7A37F47A-01E8-45EA-921D-D47203461ED7}" dt="2021-08-19T02:46:48.741" v="4123" actId="1038"/>
          <ac:picMkLst>
            <pc:docMk/>
            <pc:sldMk cId="1976470482" sldId="703"/>
            <ac:picMk id="5" creationId="{A0A627D3-998B-5442-AC13-0685DF7F5F8C}"/>
          </ac:picMkLst>
        </pc:picChg>
        <pc:picChg chg="mod">
          <ac:chgData name="澤文 王" userId="9ca2554aa2cb796f" providerId="LiveId" clId="{7A37F47A-01E8-45EA-921D-D47203461ED7}" dt="2021-08-19T02:50:42.050" v="4183" actId="1035"/>
          <ac:picMkLst>
            <pc:docMk/>
            <pc:sldMk cId="1976470482" sldId="703"/>
            <ac:picMk id="6" creationId="{5A713928-4B1D-8C42-955A-7E77CBE5FA0C}"/>
          </ac:picMkLst>
        </pc:picChg>
        <pc:picChg chg="add mod modCrop">
          <ac:chgData name="澤文 王" userId="9ca2554aa2cb796f" providerId="LiveId" clId="{7A37F47A-01E8-45EA-921D-D47203461ED7}" dt="2021-08-19T02:47:54.349" v="4134" actId="732"/>
          <ac:picMkLst>
            <pc:docMk/>
            <pc:sldMk cId="1976470482" sldId="703"/>
            <ac:picMk id="9" creationId="{26BD624C-CDF8-44EB-8057-EBCF8C1C5C9B}"/>
          </ac:picMkLst>
        </pc:picChg>
      </pc:sldChg>
      <pc:sldChg chg="addSp modSp add">
        <pc:chgData name="澤文 王" userId="9ca2554aa2cb796f" providerId="LiveId" clId="{7A37F47A-01E8-45EA-921D-D47203461ED7}" dt="2021-08-20T05:00:57.363" v="6978"/>
        <pc:sldMkLst>
          <pc:docMk/>
          <pc:sldMk cId="3255642095" sldId="704"/>
        </pc:sldMkLst>
        <pc:spChg chg="mod">
          <ac:chgData name="澤文 王" userId="9ca2554aa2cb796f" providerId="LiveId" clId="{7A37F47A-01E8-45EA-921D-D47203461ED7}" dt="2021-08-19T06:21:43.036" v="4781" actId="20577"/>
          <ac:spMkLst>
            <pc:docMk/>
            <pc:sldMk cId="3255642095" sldId="704"/>
            <ac:spMk id="3" creationId="{A5FD27A8-1800-3E4C-B683-CFF72AE7FFF7}"/>
          </ac:spMkLst>
        </pc:spChg>
        <pc:spChg chg="add mod">
          <ac:chgData name="澤文 王" userId="9ca2554aa2cb796f" providerId="LiveId" clId="{7A37F47A-01E8-45EA-921D-D47203461ED7}" dt="2021-08-19T03:15:31.995" v="4325" actId="20577"/>
          <ac:spMkLst>
            <pc:docMk/>
            <pc:sldMk cId="3255642095" sldId="704"/>
            <ac:spMk id="5" creationId="{411922A9-11F4-46C6-A5BD-BD0D399A6B3D}"/>
          </ac:spMkLst>
        </pc:spChg>
        <pc:spChg chg="add">
          <ac:chgData name="澤文 王" userId="9ca2554aa2cb796f" providerId="LiveId" clId="{7A37F47A-01E8-45EA-921D-D47203461ED7}" dt="2021-08-20T05:00:57.363" v="6978"/>
          <ac:spMkLst>
            <pc:docMk/>
            <pc:sldMk cId="3255642095" sldId="704"/>
            <ac:spMk id="6" creationId="{F6C07358-688A-4CE3-8E63-460A9F6055FC}"/>
          </ac:spMkLst>
        </pc:spChg>
      </pc:sldChg>
      <pc:sldChg chg="addSp delSp modSp add">
        <pc:chgData name="澤文 王" userId="9ca2554aa2cb796f" providerId="LiveId" clId="{7A37F47A-01E8-45EA-921D-D47203461ED7}" dt="2021-08-19T06:21:46.879" v="4783" actId="20577"/>
        <pc:sldMkLst>
          <pc:docMk/>
          <pc:sldMk cId="807245939" sldId="705"/>
        </pc:sldMkLst>
        <pc:spChg chg="mod">
          <ac:chgData name="澤文 王" userId="9ca2554aa2cb796f" providerId="LiveId" clId="{7A37F47A-01E8-45EA-921D-D47203461ED7}" dt="2021-08-19T06:21:46.879" v="4783" actId="20577"/>
          <ac:spMkLst>
            <pc:docMk/>
            <pc:sldMk cId="807245939" sldId="705"/>
            <ac:spMk id="3" creationId="{A5FD27A8-1800-3E4C-B683-CFF72AE7FFF7}"/>
          </ac:spMkLst>
        </pc:spChg>
        <pc:spChg chg="add">
          <ac:chgData name="澤文 王" userId="9ca2554aa2cb796f" providerId="LiveId" clId="{7A37F47A-01E8-45EA-921D-D47203461ED7}" dt="2021-08-19T04:12:08.284" v="4365"/>
          <ac:spMkLst>
            <pc:docMk/>
            <pc:sldMk cId="807245939" sldId="705"/>
            <ac:spMk id="8" creationId="{827AA934-2722-48D3-870C-E1B1FAEB5EA5}"/>
          </ac:spMkLst>
        </pc:spChg>
        <pc:spChg chg="add mod">
          <ac:chgData name="澤文 王" userId="9ca2554aa2cb796f" providerId="LiveId" clId="{7A37F47A-01E8-45EA-921D-D47203461ED7}" dt="2021-08-19T05:16:01.763" v="4613" actId="1036"/>
          <ac:spMkLst>
            <pc:docMk/>
            <pc:sldMk cId="807245939" sldId="705"/>
            <ac:spMk id="9" creationId="{909D9784-A0E6-4E2F-9B2B-E72F800CA80D}"/>
          </ac:spMkLst>
        </pc:spChg>
        <pc:picChg chg="del">
          <ac:chgData name="澤文 王" userId="9ca2554aa2cb796f" providerId="LiveId" clId="{7A37F47A-01E8-45EA-921D-D47203461ED7}" dt="2021-08-19T04:10:16.027" v="4328" actId="478"/>
          <ac:picMkLst>
            <pc:docMk/>
            <pc:sldMk cId="807245939" sldId="705"/>
            <ac:picMk id="6" creationId="{81BD78A6-AB67-A74F-BEB7-CB7BEB0CBD5C}"/>
          </ac:picMkLst>
        </pc:picChg>
        <pc:picChg chg="add mod">
          <ac:chgData name="澤文 王" userId="9ca2554aa2cb796f" providerId="LiveId" clId="{7A37F47A-01E8-45EA-921D-D47203461ED7}" dt="2021-08-19T05:16:01.763" v="4613" actId="1036"/>
          <ac:picMkLst>
            <pc:docMk/>
            <pc:sldMk cId="807245939" sldId="705"/>
            <ac:picMk id="2050" creationId="{26E28416-DC31-414D-B467-BCB0FB96D603}"/>
          </ac:picMkLst>
        </pc:picChg>
      </pc:sldChg>
      <pc:sldChg chg="addSp modSp add">
        <pc:chgData name="澤文 王" userId="9ca2554aa2cb796f" providerId="LiveId" clId="{7A37F47A-01E8-45EA-921D-D47203461ED7}" dt="2021-08-20T05:00:46.758" v="6977"/>
        <pc:sldMkLst>
          <pc:docMk/>
          <pc:sldMk cId="2072415835" sldId="706"/>
        </pc:sldMkLst>
        <pc:spChg chg="mod">
          <ac:chgData name="澤文 王" userId="9ca2554aa2cb796f" providerId="LiveId" clId="{7A37F47A-01E8-45EA-921D-D47203461ED7}" dt="2021-08-19T13:16:12.129" v="5364" actId="20577"/>
          <ac:spMkLst>
            <pc:docMk/>
            <pc:sldMk cId="2072415835" sldId="706"/>
            <ac:spMk id="3" creationId="{A5FD27A8-1800-3E4C-B683-CFF72AE7FFF7}"/>
          </ac:spMkLst>
        </pc:spChg>
        <pc:spChg chg="add">
          <ac:chgData name="澤文 王" userId="9ca2554aa2cb796f" providerId="LiveId" clId="{7A37F47A-01E8-45EA-921D-D47203461ED7}" dt="2021-08-20T05:00:46.758" v="6977"/>
          <ac:spMkLst>
            <pc:docMk/>
            <pc:sldMk cId="2072415835" sldId="706"/>
            <ac:spMk id="5" creationId="{44D9F835-2D0C-4C3B-B507-A57592EB4187}"/>
          </ac:spMkLst>
        </pc:spChg>
      </pc:sldChg>
      <pc:sldChg chg="addSp delSp modSp add del modTransition">
        <pc:chgData name="澤文 王" userId="9ca2554aa2cb796f" providerId="LiveId" clId="{7A37F47A-01E8-45EA-921D-D47203461ED7}" dt="2021-08-20T05:45:19.493" v="7046"/>
        <pc:sldMkLst>
          <pc:docMk/>
          <pc:sldMk cId="1155565053" sldId="707"/>
        </pc:sldMkLst>
        <pc:spChg chg="mod">
          <ac:chgData name="澤文 王" userId="9ca2554aa2cb796f" providerId="LiveId" clId="{7A37F47A-01E8-45EA-921D-D47203461ED7}" dt="2021-08-19T13:16:04.350" v="5356"/>
          <ac:spMkLst>
            <pc:docMk/>
            <pc:sldMk cId="1155565053" sldId="707"/>
            <ac:spMk id="3" creationId="{A5FD27A8-1800-3E4C-B683-CFF72AE7FFF7}"/>
          </ac:spMkLst>
        </pc:spChg>
        <pc:spChg chg="add del">
          <ac:chgData name="澤文 王" userId="9ca2554aa2cb796f" providerId="LiveId" clId="{7A37F47A-01E8-45EA-921D-D47203461ED7}" dt="2021-08-19T05:57:03.189" v="4622"/>
          <ac:spMkLst>
            <pc:docMk/>
            <pc:sldMk cId="1155565053" sldId="707"/>
            <ac:spMk id="5" creationId="{F6DF057E-9FF2-456C-906C-4228FAE18278}"/>
          </ac:spMkLst>
        </pc:spChg>
      </pc:sldChg>
      <pc:sldChg chg="addSp modSp add">
        <pc:chgData name="澤文 王" userId="9ca2554aa2cb796f" providerId="LiveId" clId="{7A37F47A-01E8-45EA-921D-D47203461ED7}" dt="2021-08-20T05:01:09.755" v="6979"/>
        <pc:sldMkLst>
          <pc:docMk/>
          <pc:sldMk cId="1898450766" sldId="708"/>
        </pc:sldMkLst>
        <pc:spChg chg="mod ord">
          <ac:chgData name="澤文 王" userId="9ca2554aa2cb796f" providerId="LiveId" clId="{7A37F47A-01E8-45EA-921D-D47203461ED7}" dt="2021-08-19T08:20:29.053" v="5206" actId="167"/>
          <ac:spMkLst>
            <pc:docMk/>
            <pc:sldMk cId="1898450766" sldId="708"/>
            <ac:spMk id="3" creationId="{A5FD27A8-1800-3E4C-B683-CFF72AE7FFF7}"/>
          </ac:spMkLst>
        </pc:spChg>
        <pc:spChg chg="mod">
          <ac:chgData name="澤文 王" userId="9ca2554aa2cb796f" providerId="LiveId" clId="{7A37F47A-01E8-45EA-921D-D47203461ED7}" dt="2021-08-19T08:18:04.320" v="5171" actId="1582"/>
          <ac:spMkLst>
            <pc:docMk/>
            <pc:sldMk cId="1898450766" sldId="708"/>
            <ac:spMk id="7" creationId="{8F5D0AA1-B4C9-49DD-B96E-EB8E2D44DC6F}"/>
          </ac:spMkLst>
        </pc:spChg>
        <pc:spChg chg="add">
          <ac:chgData name="澤文 王" userId="9ca2554aa2cb796f" providerId="LiveId" clId="{7A37F47A-01E8-45EA-921D-D47203461ED7}" dt="2021-08-20T05:01:09.755" v="6979"/>
          <ac:spMkLst>
            <pc:docMk/>
            <pc:sldMk cId="1898450766" sldId="708"/>
            <ac:spMk id="12" creationId="{A71B9CC2-347B-48CD-88FA-61183292CCE0}"/>
          </ac:spMkLst>
        </pc:spChg>
        <pc:grpChg chg="add mod">
          <ac:chgData name="澤文 王" userId="9ca2554aa2cb796f" providerId="LiveId" clId="{7A37F47A-01E8-45EA-921D-D47203461ED7}" dt="2021-08-19T08:20:20.779" v="5205" actId="1037"/>
          <ac:grpSpMkLst>
            <pc:docMk/>
            <pc:sldMk cId="1898450766" sldId="708"/>
            <ac:grpSpMk id="5" creationId="{60C62AEB-7681-47D6-9912-D2744CE060E1}"/>
          </ac:grpSpMkLst>
        </pc:grpChg>
        <pc:grpChg chg="add mod ord">
          <ac:chgData name="澤文 王" userId="9ca2554aa2cb796f" providerId="LiveId" clId="{7A37F47A-01E8-45EA-921D-D47203461ED7}" dt="2021-08-19T08:20:33.261" v="5213" actId="1036"/>
          <ac:grpSpMkLst>
            <pc:docMk/>
            <pc:sldMk cId="1898450766" sldId="708"/>
            <ac:grpSpMk id="8" creationId="{7CA8DBFD-E01F-45FC-9DC8-36CAB93F702A}"/>
          </ac:grpSpMkLst>
        </pc:grpChg>
        <pc:picChg chg="mod modCrop">
          <ac:chgData name="澤文 王" userId="9ca2554aa2cb796f" providerId="LiveId" clId="{7A37F47A-01E8-45EA-921D-D47203461ED7}" dt="2021-08-19T08:19:13.033" v="5175" actId="732"/>
          <ac:picMkLst>
            <pc:docMk/>
            <pc:sldMk cId="1898450766" sldId="708"/>
            <ac:picMk id="9" creationId="{B99702CB-5536-4C46-8A7B-FE8F806148C7}"/>
          </ac:picMkLst>
        </pc:picChg>
      </pc:sldChg>
      <pc:sldChg chg="add">
        <pc:chgData name="澤文 王" userId="9ca2554aa2cb796f" providerId="LiveId" clId="{7A37F47A-01E8-45EA-921D-D47203461ED7}" dt="2021-08-19T08:22:03.740" v="5214"/>
        <pc:sldMkLst>
          <pc:docMk/>
          <pc:sldMk cId="2050809624" sldId="709"/>
        </pc:sldMkLst>
      </pc:sldChg>
      <pc:sldChg chg="addSp modSp add">
        <pc:chgData name="澤文 王" userId="9ca2554aa2cb796f" providerId="LiveId" clId="{7A37F47A-01E8-45EA-921D-D47203461ED7}" dt="2021-08-14T03:12:40.284" v="283"/>
        <pc:sldMkLst>
          <pc:docMk/>
          <pc:sldMk cId="792311096" sldId="710"/>
        </pc:sldMkLst>
        <pc:spChg chg="add mod">
          <ac:chgData name="澤文 王" userId="9ca2554aa2cb796f" providerId="LiveId" clId="{7A37F47A-01E8-45EA-921D-D47203461ED7}" dt="2021-08-13T04:06:31.242" v="229" actId="2711"/>
          <ac:spMkLst>
            <pc:docMk/>
            <pc:sldMk cId="792311096" sldId="710"/>
            <ac:spMk id="5" creationId="{ECDE0BDB-E22A-4ED3-A96F-A9D4F7F235C7}"/>
          </ac:spMkLst>
        </pc:spChg>
        <pc:spChg chg="add">
          <ac:chgData name="澤文 王" userId="9ca2554aa2cb796f" providerId="LiveId" clId="{7A37F47A-01E8-45EA-921D-D47203461ED7}" dt="2021-08-14T03:12:40.284" v="283"/>
          <ac:spMkLst>
            <pc:docMk/>
            <pc:sldMk cId="792311096" sldId="710"/>
            <ac:spMk id="6" creationId="{24955635-6A3F-4DF6-8111-5416540C94CE}"/>
          </ac:spMkLst>
        </pc:spChg>
      </pc:sldChg>
      <pc:sldChg chg="add modTransition">
        <pc:chgData name="澤文 王" userId="9ca2554aa2cb796f" providerId="LiveId" clId="{7A37F47A-01E8-45EA-921D-D47203461ED7}" dt="2021-08-20T05:45:19.493" v="7046"/>
        <pc:sldMkLst>
          <pc:docMk/>
          <pc:sldMk cId="309635016" sldId="711"/>
        </pc:sldMkLst>
      </pc:sldChg>
      <pc:sldChg chg="addSp delSp modSp add">
        <pc:chgData name="澤文 王" userId="9ca2554aa2cb796f" providerId="LiveId" clId="{7A37F47A-01E8-45EA-921D-D47203461ED7}" dt="2021-08-20T05:01:20.349" v="6981"/>
        <pc:sldMkLst>
          <pc:docMk/>
          <pc:sldMk cId="1595351915" sldId="712"/>
        </pc:sldMkLst>
        <pc:spChg chg="mod">
          <ac:chgData name="澤文 王" userId="9ca2554aa2cb796f" providerId="LiveId" clId="{7A37F47A-01E8-45EA-921D-D47203461ED7}" dt="2021-08-19T13:15:01.199" v="5355" actId="20577"/>
          <ac:spMkLst>
            <pc:docMk/>
            <pc:sldMk cId="1595351915" sldId="712"/>
            <ac:spMk id="3" creationId="{7EDA03AC-DCB9-4A44-9787-2BEAA11D0818}"/>
          </ac:spMkLst>
        </pc:spChg>
        <pc:spChg chg="add del mod">
          <ac:chgData name="澤文 王" userId="9ca2554aa2cb796f" providerId="LiveId" clId="{7A37F47A-01E8-45EA-921D-D47203461ED7}" dt="2021-08-19T08:34:58.409" v="5327" actId="478"/>
          <ac:spMkLst>
            <pc:docMk/>
            <pc:sldMk cId="1595351915" sldId="712"/>
            <ac:spMk id="7" creationId="{598A9F2A-C437-46F8-BC12-57A6ABDF80CD}"/>
          </ac:spMkLst>
        </pc:spChg>
        <pc:spChg chg="add mod">
          <ac:chgData name="澤文 王" userId="9ca2554aa2cb796f" providerId="LiveId" clId="{7A37F47A-01E8-45EA-921D-D47203461ED7}" dt="2021-08-19T13:17:11.395" v="5457" actId="1035"/>
          <ac:spMkLst>
            <pc:docMk/>
            <pc:sldMk cId="1595351915" sldId="712"/>
            <ac:spMk id="9" creationId="{92B0523F-2DE4-4835-8867-0F533058DC69}"/>
          </ac:spMkLst>
        </pc:spChg>
        <pc:spChg chg="add">
          <ac:chgData name="澤文 王" userId="9ca2554aa2cb796f" providerId="LiveId" clId="{7A37F47A-01E8-45EA-921D-D47203461ED7}" dt="2021-08-20T05:01:20.349" v="6981"/>
          <ac:spMkLst>
            <pc:docMk/>
            <pc:sldMk cId="1595351915" sldId="712"/>
            <ac:spMk id="10" creationId="{7EB9E1A8-E5BB-45DF-9DFD-B64E0A26B9D8}"/>
          </ac:spMkLst>
        </pc:spChg>
        <pc:picChg chg="mod">
          <ac:chgData name="澤文 王" userId="9ca2554aa2cb796f" providerId="LiveId" clId="{7A37F47A-01E8-45EA-921D-D47203461ED7}" dt="2021-08-19T08:35:08.762" v="5337" actId="1038"/>
          <ac:picMkLst>
            <pc:docMk/>
            <pc:sldMk cId="1595351915" sldId="712"/>
            <ac:picMk id="8" creationId="{236CDDEC-EAD4-9C4C-974B-62BF1C3513ED}"/>
          </ac:picMkLst>
        </pc:picChg>
        <pc:picChg chg="mod">
          <ac:chgData name="澤文 王" userId="9ca2554aa2cb796f" providerId="LiveId" clId="{7A37F47A-01E8-45EA-921D-D47203461ED7}" dt="2021-08-19T08:35:08.762" v="5337" actId="1038"/>
          <ac:picMkLst>
            <pc:docMk/>
            <pc:sldMk cId="1595351915" sldId="712"/>
            <ac:picMk id="12" creationId="{97ACE7BF-D9CF-A843-831A-8EB765B82AC8}"/>
          </ac:picMkLst>
        </pc:picChg>
      </pc:sldChg>
      <pc:sldChg chg="modSp add">
        <pc:chgData name="澤文 王" userId="9ca2554aa2cb796f" providerId="LiveId" clId="{7A37F47A-01E8-45EA-921D-D47203461ED7}" dt="2021-08-19T13:25:03.241" v="5576" actId="12788"/>
        <pc:sldMkLst>
          <pc:docMk/>
          <pc:sldMk cId="3628434452" sldId="713"/>
        </pc:sldMkLst>
        <pc:picChg chg="mod">
          <ac:chgData name="澤文 王" userId="9ca2554aa2cb796f" providerId="LiveId" clId="{7A37F47A-01E8-45EA-921D-D47203461ED7}" dt="2021-08-19T13:25:03.241" v="5576" actId="12788"/>
          <ac:picMkLst>
            <pc:docMk/>
            <pc:sldMk cId="3628434452" sldId="713"/>
            <ac:picMk id="7" creationId="{36810C5C-954E-40F7-9BC8-4B30A2CB8735}"/>
          </ac:picMkLst>
        </pc:picChg>
      </pc:sldChg>
      <pc:sldChg chg="modSp add">
        <pc:chgData name="澤文 王" userId="9ca2554aa2cb796f" providerId="LiveId" clId="{7A37F47A-01E8-45EA-921D-D47203461ED7}" dt="2021-08-26T05:46:16.743" v="11217" actId="1076"/>
        <pc:sldMkLst>
          <pc:docMk/>
          <pc:sldMk cId="438503516" sldId="714"/>
        </pc:sldMkLst>
        <pc:spChg chg="mod">
          <ac:chgData name="澤文 王" userId="9ca2554aa2cb796f" providerId="LiveId" clId="{7A37F47A-01E8-45EA-921D-D47203461ED7}" dt="2021-08-26T05:46:16.743" v="11217" actId="1076"/>
          <ac:spMkLst>
            <pc:docMk/>
            <pc:sldMk cId="438503516" sldId="714"/>
            <ac:spMk id="14" creationId="{ED926BC0-9745-4350-B54A-FC35E9CA50A5}"/>
          </ac:spMkLst>
        </pc:spChg>
      </pc:sldChg>
      <pc:sldChg chg="add">
        <pc:chgData name="澤文 王" userId="9ca2554aa2cb796f" providerId="LiveId" clId="{7A37F47A-01E8-45EA-921D-D47203461ED7}" dt="2021-08-11T15:39:06.152" v="21"/>
        <pc:sldMkLst>
          <pc:docMk/>
          <pc:sldMk cId="3554654586" sldId="715"/>
        </pc:sldMkLst>
      </pc:sldChg>
      <pc:sldChg chg="add">
        <pc:chgData name="澤文 王" userId="9ca2554aa2cb796f" providerId="LiveId" clId="{7A37F47A-01E8-45EA-921D-D47203461ED7}" dt="2021-08-11T15:39:06.152" v="21"/>
        <pc:sldMkLst>
          <pc:docMk/>
          <pc:sldMk cId="1096549743" sldId="716"/>
        </pc:sldMkLst>
      </pc:sldChg>
      <pc:sldChg chg="add">
        <pc:chgData name="澤文 王" userId="9ca2554aa2cb796f" providerId="LiveId" clId="{7A37F47A-01E8-45EA-921D-D47203461ED7}" dt="2021-08-11T15:39:06.152" v="21"/>
        <pc:sldMkLst>
          <pc:docMk/>
          <pc:sldMk cId="1477260599" sldId="717"/>
        </pc:sldMkLst>
      </pc:sldChg>
      <pc:sldChg chg="add">
        <pc:chgData name="澤文 王" userId="9ca2554aa2cb796f" providerId="LiveId" clId="{7A37F47A-01E8-45EA-921D-D47203461ED7}" dt="2021-08-11T15:39:06.152" v="21"/>
        <pc:sldMkLst>
          <pc:docMk/>
          <pc:sldMk cId="126410199" sldId="718"/>
        </pc:sldMkLst>
      </pc:sldChg>
      <pc:sldChg chg="add">
        <pc:chgData name="澤文 王" userId="9ca2554aa2cb796f" providerId="LiveId" clId="{7A37F47A-01E8-45EA-921D-D47203461ED7}" dt="2021-08-11T15:39:06.152" v="21"/>
        <pc:sldMkLst>
          <pc:docMk/>
          <pc:sldMk cId="3991465600" sldId="719"/>
        </pc:sldMkLst>
      </pc:sldChg>
      <pc:sldChg chg="add">
        <pc:chgData name="澤文 王" userId="9ca2554aa2cb796f" providerId="LiveId" clId="{7A37F47A-01E8-45EA-921D-D47203461ED7}" dt="2021-08-11T15:39:06.152" v="21"/>
        <pc:sldMkLst>
          <pc:docMk/>
          <pc:sldMk cId="6846006" sldId="720"/>
        </pc:sldMkLst>
      </pc:sldChg>
      <pc:sldChg chg="add">
        <pc:chgData name="澤文 王" userId="9ca2554aa2cb796f" providerId="LiveId" clId="{7A37F47A-01E8-45EA-921D-D47203461ED7}" dt="2021-08-11T15:39:06.152" v="21"/>
        <pc:sldMkLst>
          <pc:docMk/>
          <pc:sldMk cId="1954649763" sldId="722"/>
        </pc:sldMkLst>
      </pc:sldChg>
      <pc:sldChg chg="add">
        <pc:chgData name="澤文 王" userId="9ca2554aa2cb796f" providerId="LiveId" clId="{7A37F47A-01E8-45EA-921D-D47203461ED7}" dt="2021-08-11T15:39:06.152" v="21"/>
        <pc:sldMkLst>
          <pc:docMk/>
          <pc:sldMk cId="1637000200" sldId="723"/>
        </pc:sldMkLst>
      </pc:sldChg>
      <pc:sldChg chg="add">
        <pc:chgData name="澤文 王" userId="9ca2554aa2cb796f" providerId="LiveId" clId="{7A37F47A-01E8-45EA-921D-D47203461ED7}" dt="2021-08-11T15:39:06.152" v="21"/>
        <pc:sldMkLst>
          <pc:docMk/>
          <pc:sldMk cId="2341068269" sldId="724"/>
        </pc:sldMkLst>
      </pc:sldChg>
      <pc:sldChg chg="add">
        <pc:chgData name="澤文 王" userId="9ca2554aa2cb796f" providerId="LiveId" clId="{7A37F47A-01E8-45EA-921D-D47203461ED7}" dt="2021-08-11T15:39:06.152" v="21"/>
        <pc:sldMkLst>
          <pc:docMk/>
          <pc:sldMk cId="1699843546" sldId="725"/>
        </pc:sldMkLst>
      </pc:sldChg>
      <pc:sldChg chg="add">
        <pc:chgData name="澤文 王" userId="9ca2554aa2cb796f" providerId="LiveId" clId="{7A37F47A-01E8-45EA-921D-D47203461ED7}" dt="2021-08-11T15:39:06.152" v="21"/>
        <pc:sldMkLst>
          <pc:docMk/>
          <pc:sldMk cId="4150264859" sldId="726"/>
        </pc:sldMkLst>
      </pc:sldChg>
      <pc:sldChg chg="add">
        <pc:chgData name="澤文 王" userId="9ca2554aa2cb796f" providerId="LiveId" clId="{7A37F47A-01E8-45EA-921D-D47203461ED7}" dt="2021-08-11T15:39:06.152" v="21"/>
        <pc:sldMkLst>
          <pc:docMk/>
          <pc:sldMk cId="2962131096" sldId="727"/>
        </pc:sldMkLst>
      </pc:sldChg>
      <pc:sldChg chg="add">
        <pc:chgData name="澤文 王" userId="9ca2554aa2cb796f" providerId="LiveId" clId="{7A37F47A-01E8-45EA-921D-D47203461ED7}" dt="2021-08-11T15:39:06.152" v="21"/>
        <pc:sldMkLst>
          <pc:docMk/>
          <pc:sldMk cId="1474306061" sldId="728"/>
        </pc:sldMkLst>
      </pc:sldChg>
      <pc:sldChg chg="add">
        <pc:chgData name="澤文 王" userId="9ca2554aa2cb796f" providerId="LiveId" clId="{7A37F47A-01E8-45EA-921D-D47203461ED7}" dt="2021-08-11T15:39:06.152" v="21"/>
        <pc:sldMkLst>
          <pc:docMk/>
          <pc:sldMk cId="572969181" sldId="731"/>
        </pc:sldMkLst>
      </pc:sldChg>
      <pc:sldChg chg="addSp modSp add">
        <pc:chgData name="澤文 王" userId="9ca2554aa2cb796f" providerId="LiveId" clId="{7A37F47A-01E8-45EA-921D-D47203461ED7}" dt="2021-08-17T00:58:24.753" v="2501" actId="20577"/>
        <pc:sldMkLst>
          <pc:docMk/>
          <pc:sldMk cId="593586404" sldId="737"/>
        </pc:sldMkLst>
        <pc:spChg chg="mod">
          <ac:chgData name="澤文 王" userId="9ca2554aa2cb796f" providerId="LiveId" clId="{7A37F47A-01E8-45EA-921D-D47203461ED7}" dt="2021-08-17T00:58:24.753" v="2501" actId="20577"/>
          <ac:spMkLst>
            <pc:docMk/>
            <pc:sldMk cId="593586404" sldId="737"/>
            <ac:spMk id="3" creationId="{913D778B-F54E-9E41-910C-298592E5F30F}"/>
          </ac:spMkLst>
        </pc:spChg>
        <pc:spChg chg="mod">
          <ac:chgData name="澤文 王" userId="9ca2554aa2cb796f" providerId="LiveId" clId="{7A37F47A-01E8-45EA-921D-D47203461ED7}" dt="2021-08-14T13:13:31.201" v="1027" actId="1038"/>
          <ac:spMkLst>
            <pc:docMk/>
            <pc:sldMk cId="593586404" sldId="737"/>
            <ac:spMk id="4" creationId="{98D07577-52B9-DB4E-A3DC-B96555113A2A}"/>
          </ac:spMkLst>
        </pc:spChg>
        <pc:spChg chg="add mod">
          <ac:chgData name="澤文 王" userId="9ca2554aa2cb796f" providerId="LiveId" clId="{7A37F47A-01E8-45EA-921D-D47203461ED7}" dt="2021-08-14T13:15:05.297" v="1042" actId="1582"/>
          <ac:spMkLst>
            <pc:docMk/>
            <pc:sldMk cId="593586404" sldId="737"/>
            <ac:spMk id="8" creationId="{E93BA940-5720-4CF7-AFBD-28E9B66EBFE0}"/>
          </ac:spMkLst>
        </pc:spChg>
        <pc:spChg chg="mod">
          <ac:chgData name="澤文 王" userId="9ca2554aa2cb796f" providerId="LiveId" clId="{7A37F47A-01E8-45EA-921D-D47203461ED7}" dt="2021-08-14T13:13:44.955" v="1029" actId="1076"/>
          <ac:spMkLst>
            <pc:docMk/>
            <pc:sldMk cId="593586404" sldId="737"/>
            <ac:spMk id="19" creationId="{73B1FB43-DC83-43B7-BD54-E966CD3F6137}"/>
          </ac:spMkLst>
        </pc:spChg>
        <pc:spChg chg="mod">
          <ac:chgData name="澤文 王" userId="9ca2554aa2cb796f" providerId="LiveId" clId="{7A37F47A-01E8-45EA-921D-D47203461ED7}" dt="2021-08-14T13:13:31.201" v="1027" actId="1038"/>
          <ac:spMkLst>
            <pc:docMk/>
            <pc:sldMk cId="593586404" sldId="737"/>
            <ac:spMk id="20" creationId="{EBF5B183-A08F-4871-9B1F-45A7417160C9}"/>
          </ac:spMkLst>
        </pc:spChg>
        <pc:spChg chg="add mod">
          <ac:chgData name="澤文 王" userId="9ca2554aa2cb796f" providerId="LiveId" clId="{7A37F47A-01E8-45EA-921D-D47203461ED7}" dt="2021-08-14T07:58:59.721" v="828" actId="1036"/>
          <ac:spMkLst>
            <pc:docMk/>
            <pc:sldMk cId="593586404" sldId="737"/>
            <ac:spMk id="22" creationId="{EE0F67B2-65E2-4A72-B42E-1AD1F712F428}"/>
          </ac:spMkLst>
        </pc:spChg>
        <pc:spChg chg="add mod">
          <ac:chgData name="澤文 王" userId="9ca2554aa2cb796f" providerId="LiveId" clId="{7A37F47A-01E8-45EA-921D-D47203461ED7}" dt="2021-08-14T13:11:32.460" v="925" actId="14100"/>
          <ac:spMkLst>
            <pc:docMk/>
            <pc:sldMk cId="593586404" sldId="737"/>
            <ac:spMk id="23" creationId="{5A107F42-5CA8-4B78-9634-3F7A69FFADF0}"/>
          </ac:spMkLst>
        </pc:spChg>
        <pc:spChg chg="add mod">
          <ac:chgData name="澤文 王" userId="9ca2554aa2cb796f" providerId="LiveId" clId="{7A37F47A-01E8-45EA-921D-D47203461ED7}" dt="2021-08-14T13:13:31.201" v="1027" actId="1038"/>
          <ac:spMkLst>
            <pc:docMk/>
            <pc:sldMk cId="593586404" sldId="737"/>
            <ac:spMk id="24" creationId="{206431F5-E291-4592-A89A-DB5BE130DDE6}"/>
          </ac:spMkLst>
        </pc:spChg>
        <pc:spChg chg="add">
          <ac:chgData name="澤文 王" userId="9ca2554aa2cb796f" providerId="LiveId" clId="{7A37F47A-01E8-45EA-921D-D47203461ED7}" dt="2021-08-14T13:13:16.307" v="1009"/>
          <ac:spMkLst>
            <pc:docMk/>
            <pc:sldMk cId="593586404" sldId="737"/>
            <ac:spMk id="25" creationId="{A0C7D555-7427-42CF-9719-22D80F39F031}"/>
          </ac:spMkLst>
        </pc:spChg>
        <pc:spChg chg="add mod">
          <ac:chgData name="澤文 王" userId="9ca2554aa2cb796f" providerId="LiveId" clId="{7A37F47A-01E8-45EA-921D-D47203461ED7}" dt="2021-08-14T13:15:38.792" v="1054" actId="14100"/>
          <ac:spMkLst>
            <pc:docMk/>
            <pc:sldMk cId="593586404" sldId="737"/>
            <ac:spMk id="26" creationId="{AAC46DAF-7838-44A9-AA5F-BE23F07DFE6C}"/>
          </ac:spMkLst>
        </pc:spChg>
        <pc:spChg chg="add mod">
          <ac:chgData name="澤文 王" userId="9ca2554aa2cb796f" providerId="LiveId" clId="{7A37F47A-01E8-45EA-921D-D47203461ED7}" dt="2021-08-14T13:16:49.875" v="1131" actId="1036"/>
          <ac:spMkLst>
            <pc:docMk/>
            <pc:sldMk cId="593586404" sldId="737"/>
            <ac:spMk id="27" creationId="{805D6DFA-5580-4EED-BB39-CF274F687D87}"/>
          </ac:spMkLst>
        </pc:spChg>
        <pc:picChg chg="mod">
          <ac:chgData name="澤文 王" userId="9ca2554aa2cb796f" providerId="LiveId" clId="{7A37F47A-01E8-45EA-921D-D47203461ED7}" dt="2021-08-14T13:13:31.201" v="1027" actId="1038"/>
          <ac:picMkLst>
            <pc:docMk/>
            <pc:sldMk cId="593586404" sldId="737"/>
            <ac:picMk id="18" creationId="{72323E74-DDD8-4421-90A0-F1D015A38773}"/>
          </ac:picMkLst>
        </pc:picChg>
      </pc:sldChg>
      <pc:sldChg chg="addSp modSp add">
        <pc:chgData name="澤文 王" userId="9ca2554aa2cb796f" providerId="LiveId" clId="{7A37F47A-01E8-45EA-921D-D47203461ED7}" dt="2021-08-17T00:58:29.937" v="2503" actId="20577"/>
        <pc:sldMkLst>
          <pc:docMk/>
          <pc:sldMk cId="1008499941" sldId="753"/>
        </pc:sldMkLst>
        <pc:spChg chg="add mod">
          <ac:chgData name="澤文 王" userId="9ca2554aa2cb796f" providerId="LiveId" clId="{7A37F47A-01E8-45EA-921D-D47203461ED7}" dt="2021-08-14T14:29:35.803" v="2104" actId="1036"/>
          <ac:spMkLst>
            <pc:docMk/>
            <pc:sldMk cId="1008499941" sldId="753"/>
            <ac:spMk id="39" creationId="{B91B7DE5-A805-45E6-AC7C-4DD1E15A02BA}"/>
          </ac:spMkLst>
        </pc:spChg>
        <pc:spChg chg="mod">
          <ac:chgData name="澤文 王" userId="9ca2554aa2cb796f" providerId="LiveId" clId="{7A37F47A-01E8-45EA-921D-D47203461ED7}" dt="2021-08-17T00:58:29.937" v="2503" actId="20577"/>
          <ac:spMkLst>
            <pc:docMk/>
            <pc:sldMk cId="1008499941" sldId="753"/>
            <ac:spMk id="40" creationId="{00000000-0000-0000-0000-000000000000}"/>
          </ac:spMkLst>
        </pc:spChg>
      </pc:sldChg>
      <pc:sldChg chg="addSp modSp add">
        <pc:chgData name="澤文 王" userId="9ca2554aa2cb796f" providerId="LiveId" clId="{7A37F47A-01E8-45EA-921D-D47203461ED7}" dt="2021-08-17T00:58:33.829" v="2505" actId="20577"/>
        <pc:sldMkLst>
          <pc:docMk/>
          <pc:sldMk cId="2657749005" sldId="754"/>
        </pc:sldMkLst>
        <pc:spChg chg="mod">
          <ac:chgData name="澤文 王" userId="9ca2554aa2cb796f" providerId="LiveId" clId="{7A37F47A-01E8-45EA-921D-D47203461ED7}" dt="2021-08-17T00:58:33.829" v="2505" actId="20577"/>
          <ac:spMkLst>
            <pc:docMk/>
            <pc:sldMk cId="2657749005" sldId="754"/>
            <ac:spMk id="10" creationId="{00000000-0000-0000-0000-000000000000}"/>
          </ac:spMkLst>
        </pc:spChg>
        <pc:spChg chg="add mod">
          <ac:chgData name="澤文 王" userId="9ca2554aa2cb796f" providerId="LiveId" clId="{7A37F47A-01E8-45EA-921D-D47203461ED7}" dt="2021-08-15T02:47:04.565" v="2212" actId="20577"/>
          <ac:spMkLst>
            <pc:docMk/>
            <pc:sldMk cId="2657749005" sldId="754"/>
            <ac:spMk id="11" creationId="{A38D2BF0-8D0B-416C-AC45-AED64F7CF1D8}"/>
          </ac:spMkLst>
        </pc:spChg>
      </pc:sldChg>
      <pc:sldChg chg="addSp delSp modSp add">
        <pc:chgData name="澤文 王" userId="9ca2554aa2cb796f" providerId="LiveId" clId="{7A37F47A-01E8-45EA-921D-D47203461ED7}" dt="2021-08-17T00:58:37.252" v="2507" actId="20577"/>
        <pc:sldMkLst>
          <pc:docMk/>
          <pc:sldMk cId="3291929506" sldId="755"/>
        </pc:sldMkLst>
        <pc:spChg chg="mod">
          <ac:chgData name="澤文 王" userId="9ca2554aa2cb796f" providerId="LiveId" clId="{7A37F47A-01E8-45EA-921D-D47203461ED7}" dt="2021-08-17T00:58:37.252" v="2507" actId="20577"/>
          <ac:spMkLst>
            <pc:docMk/>
            <pc:sldMk cId="3291929506" sldId="755"/>
            <ac:spMk id="31" creationId="{00000000-0000-0000-0000-000000000000}"/>
          </ac:spMkLst>
        </pc:spChg>
        <pc:spChg chg="add del mod">
          <ac:chgData name="澤文 王" userId="9ca2554aa2cb796f" providerId="LiveId" clId="{7A37F47A-01E8-45EA-921D-D47203461ED7}" dt="2021-08-15T02:49:31.298" v="2250" actId="478"/>
          <ac:spMkLst>
            <pc:docMk/>
            <pc:sldMk cId="3291929506" sldId="755"/>
            <ac:spMk id="69" creationId="{0738AFCE-E9F3-4F90-BF91-D1033EB0761A}"/>
          </ac:spMkLst>
        </pc:spChg>
      </pc:sldChg>
      <pc:sldChg chg="modSp add">
        <pc:chgData name="澤文 王" userId="9ca2554aa2cb796f" providerId="LiveId" clId="{7A37F47A-01E8-45EA-921D-D47203461ED7}" dt="2021-08-17T00:58:45.882" v="2513" actId="20577"/>
        <pc:sldMkLst>
          <pc:docMk/>
          <pc:sldMk cId="4016986377" sldId="756"/>
        </pc:sldMkLst>
        <pc:spChg chg="mod">
          <ac:chgData name="澤文 王" userId="9ca2554aa2cb796f" providerId="LiveId" clId="{7A37F47A-01E8-45EA-921D-D47203461ED7}" dt="2021-08-17T00:58:45.882" v="2513" actId="20577"/>
          <ac:spMkLst>
            <pc:docMk/>
            <pc:sldMk cId="4016986377" sldId="756"/>
            <ac:spMk id="2" creationId="{00000000-0000-0000-0000-000000000000}"/>
          </ac:spMkLst>
        </pc:spChg>
      </pc:sldChg>
      <pc:sldChg chg="addSp delSp modSp add">
        <pc:chgData name="澤文 王" userId="9ca2554aa2cb796f" providerId="LiveId" clId="{7A37F47A-01E8-45EA-921D-D47203461ED7}" dt="2021-08-26T07:21:14.115" v="11486" actId="1036"/>
        <pc:sldMkLst>
          <pc:docMk/>
          <pc:sldMk cId="2465914892" sldId="763"/>
        </pc:sldMkLst>
        <pc:spChg chg="mod">
          <ac:chgData name="澤文 王" userId="9ca2554aa2cb796f" providerId="LiveId" clId="{7A37F47A-01E8-45EA-921D-D47203461ED7}" dt="2021-08-26T02:07:45.785" v="8019" actId="20577"/>
          <ac:spMkLst>
            <pc:docMk/>
            <pc:sldMk cId="2465914892" sldId="763"/>
            <ac:spMk id="2" creationId="{11DAB95B-640C-684C-8697-46BEDBECC5EF}"/>
          </ac:spMkLst>
        </pc:spChg>
        <pc:spChg chg="mod">
          <ac:chgData name="澤文 王" userId="9ca2554aa2cb796f" providerId="LiveId" clId="{7A37F47A-01E8-45EA-921D-D47203461ED7}" dt="2021-08-22T03:39:17.184" v="7742" actId="20577"/>
          <ac:spMkLst>
            <pc:docMk/>
            <pc:sldMk cId="2465914892" sldId="763"/>
            <ac:spMk id="3" creationId="{913D778B-F54E-9E41-910C-298592E5F30F}"/>
          </ac:spMkLst>
        </pc:spChg>
        <pc:spChg chg="add mod">
          <ac:chgData name="澤文 王" userId="9ca2554aa2cb796f" providerId="LiveId" clId="{7A37F47A-01E8-45EA-921D-D47203461ED7}" dt="2021-08-26T07:21:14.115" v="11486" actId="1036"/>
          <ac:spMkLst>
            <pc:docMk/>
            <pc:sldMk cId="2465914892" sldId="763"/>
            <ac:spMk id="4" creationId="{72589D4E-2474-4EA7-981A-0ECC497F0FCC}"/>
          </ac:spMkLst>
        </pc:spChg>
        <pc:spChg chg="mod">
          <ac:chgData name="澤文 王" userId="9ca2554aa2cb796f" providerId="LiveId" clId="{7A37F47A-01E8-45EA-921D-D47203461ED7}" dt="2021-08-21T13:40:56.898" v="7099" actId="20577"/>
          <ac:spMkLst>
            <pc:docMk/>
            <pc:sldMk cId="2465914892" sldId="763"/>
            <ac:spMk id="5" creationId="{E2EDE02B-0E77-5144-AEDD-C6CBD3081FE2}"/>
          </ac:spMkLst>
        </pc:spChg>
        <pc:spChg chg="mod ord">
          <ac:chgData name="澤文 王" userId="9ca2554aa2cb796f" providerId="LiveId" clId="{7A37F47A-01E8-45EA-921D-D47203461ED7}" dt="2021-08-22T02:40:08.570" v="7565" actId="1038"/>
          <ac:spMkLst>
            <pc:docMk/>
            <pc:sldMk cId="2465914892" sldId="763"/>
            <ac:spMk id="6" creationId="{9AD285AF-8C01-49B5-81E5-AFC90D137F11}"/>
          </ac:spMkLst>
        </pc:spChg>
        <pc:spChg chg="add mod">
          <ac:chgData name="澤文 王" userId="9ca2554aa2cb796f" providerId="LiveId" clId="{7A37F47A-01E8-45EA-921D-D47203461ED7}" dt="2021-08-26T02:13:07.071" v="8147" actId="1035"/>
          <ac:spMkLst>
            <pc:docMk/>
            <pc:sldMk cId="2465914892" sldId="763"/>
            <ac:spMk id="14" creationId="{EABF9887-793F-4640-B415-6E9AB889387A}"/>
          </ac:spMkLst>
        </pc:spChg>
        <pc:spChg chg="mod">
          <ac:chgData name="澤文 王" userId="9ca2554aa2cb796f" providerId="LiveId" clId="{7A37F47A-01E8-45EA-921D-D47203461ED7}" dt="2021-08-26T04:08:50.385" v="10890" actId="12788"/>
          <ac:spMkLst>
            <pc:docMk/>
            <pc:sldMk cId="2465914892" sldId="763"/>
            <ac:spMk id="15" creationId="{9E782A60-BA1A-4D31-89C4-9D47F35115CD}"/>
          </ac:spMkLst>
        </pc:spChg>
        <pc:spChg chg="mod">
          <ac:chgData name="澤文 王" userId="9ca2554aa2cb796f" providerId="LiveId" clId="{7A37F47A-01E8-45EA-921D-D47203461ED7}" dt="2021-08-24T05:20:21.521" v="7886" actId="122"/>
          <ac:spMkLst>
            <pc:docMk/>
            <pc:sldMk cId="2465914892" sldId="763"/>
            <ac:spMk id="23" creationId="{F56C57D3-583C-4F42-BE37-0AAB38B96AF4}"/>
          </ac:spMkLst>
        </pc:spChg>
        <pc:spChg chg="mod">
          <ac:chgData name="澤文 王" userId="9ca2554aa2cb796f" providerId="LiveId" clId="{7A37F47A-01E8-45EA-921D-D47203461ED7}" dt="2021-08-24T05:20:34.050" v="7893" actId="122"/>
          <ac:spMkLst>
            <pc:docMk/>
            <pc:sldMk cId="2465914892" sldId="763"/>
            <ac:spMk id="24" creationId="{A5E627E2-E6A7-4CEF-A5B4-A9E6B037A9F5}"/>
          </ac:spMkLst>
        </pc:spChg>
        <pc:spChg chg="mod">
          <ac:chgData name="澤文 王" userId="9ca2554aa2cb796f" providerId="LiveId" clId="{7A37F47A-01E8-45EA-921D-D47203461ED7}" dt="2021-08-24T05:20:45.360" v="7896" actId="122"/>
          <ac:spMkLst>
            <pc:docMk/>
            <pc:sldMk cId="2465914892" sldId="763"/>
            <ac:spMk id="25" creationId="{56ECDC1C-823B-433F-9673-D48FC173281D}"/>
          </ac:spMkLst>
        </pc:spChg>
        <pc:spChg chg="mod">
          <ac:chgData name="澤文 王" userId="9ca2554aa2cb796f" providerId="LiveId" clId="{7A37F47A-01E8-45EA-921D-D47203461ED7}" dt="2021-08-24T05:21:03.019" v="7907" actId="122"/>
          <ac:spMkLst>
            <pc:docMk/>
            <pc:sldMk cId="2465914892" sldId="763"/>
            <ac:spMk id="26" creationId="{948A1B76-DF47-4977-890A-9869AF9B885A}"/>
          </ac:spMkLst>
        </pc:spChg>
        <pc:spChg chg="mod">
          <ac:chgData name="澤文 王" userId="9ca2554aa2cb796f" providerId="LiveId" clId="{7A37F47A-01E8-45EA-921D-D47203461ED7}" dt="2021-08-21T13:27:28.116" v="7095" actId="2085"/>
          <ac:spMkLst>
            <pc:docMk/>
            <pc:sldMk cId="2465914892" sldId="763"/>
            <ac:spMk id="27" creationId="{C18ACE08-98FC-476A-B5AF-8C30FB2B4999}"/>
          </ac:spMkLst>
        </pc:spChg>
        <pc:spChg chg="mod">
          <ac:chgData name="澤文 王" userId="9ca2554aa2cb796f" providerId="LiveId" clId="{7A37F47A-01E8-45EA-921D-D47203461ED7}" dt="2021-08-21T13:27:30.645" v="7096" actId="2085"/>
          <ac:spMkLst>
            <pc:docMk/>
            <pc:sldMk cId="2465914892" sldId="763"/>
            <ac:spMk id="28" creationId="{7DBCFE6B-2F51-4554-9AA0-AD925542324E}"/>
          </ac:spMkLst>
        </pc:spChg>
        <pc:spChg chg="mod">
          <ac:chgData name="澤文 王" userId="9ca2554aa2cb796f" providerId="LiveId" clId="{7A37F47A-01E8-45EA-921D-D47203461ED7}" dt="2021-08-24T05:20:08.968" v="7879" actId="122"/>
          <ac:spMkLst>
            <pc:docMk/>
            <pc:sldMk cId="2465914892" sldId="763"/>
            <ac:spMk id="29" creationId="{31FE9D4E-22ED-405D-B934-F737DB6418D1}"/>
          </ac:spMkLst>
        </pc:spChg>
        <pc:spChg chg="del">
          <ac:chgData name="澤文 王" userId="9ca2554aa2cb796f" providerId="LiveId" clId="{7A37F47A-01E8-45EA-921D-D47203461ED7}" dt="2021-08-26T02:17:11.740" v="8242" actId="478"/>
          <ac:spMkLst>
            <pc:docMk/>
            <pc:sldMk cId="2465914892" sldId="763"/>
            <ac:spMk id="31" creationId="{378D5880-29D0-4DBB-A157-215051646484}"/>
          </ac:spMkLst>
        </pc:spChg>
        <pc:spChg chg="mod">
          <ac:chgData name="澤文 王" userId="9ca2554aa2cb796f" providerId="LiveId" clId="{7A37F47A-01E8-45EA-921D-D47203461ED7}" dt="2021-08-23T15:28:06.425" v="7778" actId="20577"/>
          <ac:spMkLst>
            <pc:docMk/>
            <pc:sldMk cId="2465914892" sldId="763"/>
            <ac:spMk id="32" creationId="{3C157D8B-548C-734D-ACEB-FDAE2C1BCC02}"/>
          </ac:spMkLst>
        </pc:spChg>
        <pc:spChg chg="mod">
          <ac:chgData name="澤文 王" userId="9ca2554aa2cb796f" providerId="LiveId" clId="{7A37F47A-01E8-45EA-921D-D47203461ED7}" dt="2021-08-22T03:40:05.679" v="7755" actId="122"/>
          <ac:spMkLst>
            <pc:docMk/>
            <pc:sldMk cId="2465914892" sldId="763"/>
            <ac:spMk id="34" creationId="{8686BA72-5845-3140-9F20-4438B78CAC92}"/>
          </ac:spMkLst>
        </pc:spChg>
        <pc:spChg chg="mod">
          <ac:chgData name="澤文 王" userId="9ca2554aa2cb796f" providerId="LiveId" clId="{7A37F47A-01E8-45EA-921D-D47203461ED7}" dt="2021-08-22T03:40:16.494" v="7758" actId="122"/>
          <ac:spMkLst>
            <pc:docMk/>
            <pc:sldMk cId="2465914892" sldId="763"/>
            <ac:spMk id="36" creationId="{C09114B3-2D7B-8949-9517-32C6F8105FF2}"/>
          </ac:spMkLst>
        </pc:spChg>
        <pc:spChg chg="mod">
          <ac:chgData name="澤文 王" userId="9ca2554aa2cb796f" providerId="LiveId" clId="{7A37F47A-01E8-45EA-921D-D47203461ED7}" dt="2021-08-22T02:23:30.639" v="7326" actId="14100"/>
          <ac:spMkLst>
            <pc:docMk/>
            <pc:sldMk cId="2465914892" sldId="763"/>
            <ac:spMk id="41" creationId="{6E8B07C3-4710-4378-98BA-5A7A10FD84DF}"/>
          </ac:spMkLst>
        </pc:spChg>
        <pc:spChg chg="mod">
          <ac:chgData name="澤文 王" userId="9ca2554aa2cb796f" providerId="LiveId" clId="{7A37F47A-01E8-45EA-921D-D47203461ED7}" dt="2021-08-26T01:55:08.816" v="8007" actId="14100"/>
          <ac:spMkLst>
            <pc:docMk/>
            <pc:sldMk cId="2465914892" sldId="763"/>
            <ac:spMk id="42" creationId="{9E53E79D-D642-4272-BDCD-52014D1A9BD3}"/>
          </ac:spMkLst>
        </pc:spChg>
        <pc:spChg chg="mod">
          <ac:chgData name="澤文 王" userId="9ca2554aa2cb796f" providerId="LiveId" clId="{7A37F47A-01E8-45EA-921D-D47203461ED7}" dt="2021-08-22T02:22:12.181" v="7280" actId="14100"/>
          <ac:spMkLst>
            <pc:docMk/>
            <pc:sldMk cId="2465914892" sldId="763"/>
            <ac:spMk id="43" creationId="{613ADFB3-6587-4EF7-9DC8-8B77EDE376B6}"/>
          </ac:spMkLst>
        </pc:spChg>
        <pc:spChg chg="mod">
          <ac:chgData name="澤文 王" userId="9ca2554aa2cb796f" providerId="LiveId" clId="{7A37F47A-01E8-45EA-921D-D47203461ED7}" dt="2021-08-22T02:23:26.908" v="7325" actId="1037"/>
          <ac:spMkLst>
            <pc:docMk/>
            <pc:sldMk cId="2465914892" sldId="763"/>
            <ac:spMk id="44" creationId="{7A130554-FEB0-4118-9CBB-1606AEE11A55}"/>
          </ac:spMkLst>
        </pc:spChg>
        <pc:spChg chg="mod">
          <ac:chgData name="澤文 王" userId="9ca2554aa2cb796f" providerId="LiveId" clId="{7A37F47A-01E8-45EA-921D-D47203461ED7}" dt="2021-08-22T02:41:17.853" v="7588" actId="14100"/>
          <ac:spMkLst>
            <pc:docMk/>
            <pc:sldMk cId="2465914892" sldId="763"/>
            <ac:spMk id="45" creationId="{C148C68F-83DD-4C39-971C-5BA747197D95}"/>
          </ac:spMkLst>
        </pc:spChg>
        <pc:spChg chg="mod">
          <ac:chgData name="澤文 王" userId="9ca2554aa2cb796f" providerId="LiveId" clId="{7A37F47A-01E8-45EA-921D-D47203461ED7}" dt="2021-08-22T02:22:38.017" v="7291" actId="14100"/>
          <ac:spMkLst>
            <pc:docMk/>
            <pc:sldMk cId="2465914892" sldId="763"/>
            <ac:spMk id="46" creationId="{B3CF6D6E-D27C-467E-9B84-472B9E1FE0BC}"/>
          </ac:spMkLst>
        </pc:spChg>
        <pc:spChg chg="mod">
          <ac:chgData name="澤文 王" userId="9ca2554aa2cb796f" providerId="LiveId" clId="{7A37F47A-01E8-45EA-921D-D47203461ED7}" dt="2021-08-22T02:22:14.100" v="7286" actId="1037"/>
          <ac:spMkLst>
            <pc:docMk/>
            <pc:sldMk cId="2465914892" sldId="763"/>
            <ac:spMk id="47" creationId="{21A30341-8178-4B0D-8AA5-B26E4B6FB8D8}"/>
          </ac:spMkLst>
        </pc:spChg>
        <pc:spChg chg="mod">
          <ac:chgData name="澤文 王" userId="9ca2554aa2cb796f" providerId="LiveId" clId="{7A37F47A-01E8-45EA-921D-D47203461ED7}" dt="2021-08-22T02:22:43.377" v="7299" actId="1037"/>
          <ac:spMkLst>
            <pc:docMk/>
            <pc:sldMk cId="2465914892" sldId="763"/>
            <ac:spMk id="48" creationId="{42C399ED-7F05-497D-B2D9-C2EBA6A9DF0B}"/>
          </ac:spMkLst>
        </pc:spChg>
        <pc:spChg chg="mod">
          <ac:chgData name="澤文 王" userId="9ca2554aa2cb796f" providerId="LiveId" clId="{7A37F47A-01E8-45EA-921D-D47203461ED7}" dt="2021-08-22T02:22:46.565" v="7310" actId="1037"/>
          <ac:spMkLst>
            <pc:docMk/>
            <pc:sldMk cId="2465914892" sldId="763"/>
            <ac:spMk id="49" creationId="{74B6D100-A351-4E0E-9E3C-88376EBD9E27}"/>
          </ac:spMkLst>
        </pc:spChg>
        <pc:spChg chg="mod">
          <ac:chgData name="澤文 王" userId="9ca2554aa2cb796f" providerId="LiveId" clId="{7A37F47A-01E8-45EA-921D-D47203461ED7}" dt="2021-08-22T02:31:20.744" v="7413" actId="14100"/>
          <ac:spMkLst>
            <pc:docMk/>
            <pc:sldMk cId="2465914892" sldId="763"/>
            <ac:spMk id="50" creationId="{60C9E907-06AC-4553-B06F-416EE03D569C}"/>
          </ac:spMkLst>
        </pc:spChg>
        <pc:spChg chg="del mod">
          <ac:chgData name="澤文 王" userId="9ca2554aa2cb796f" providerId="LiveId" clId="{7A37F47A-01E8-45EA-921D-D47203461ED7}" dt="2021-08-24T01:57:12.120" v="7842" actId="478"/>
          <ac:spMkLst>
            <pc:docMk/>
            <pc:sldMk cId="2465914892" sldId="763"/>
            <ac:spMk id="51" creationId="{3F7D64F4-F222-44A7-903D-2A52C952DB3C}"/>
          </ac:spMkLst>
        </pc:spChg>
        <pc:spChg chg="mod">
          <ac:chgData name="澤文 王" userId="9ca2554aa2cb796f" providerId="LiveId" clId="{7A37F47A-01E8-45EA-921D-D47203461ED7}" dt="2021-08-24T01:57:09.457" v="7841" actId="1076"/>
          <ac:spMkLst>
            <pc:docMk/>
            <pc:sldMk cId="2465914892" sldId="763"/>
            <ac:spMk id="52" creationId="{DC693DA2-6A28-4AC0-8C3E-DD0BB3FFB9C2}"/>
          </ac:spMkLst>
        </pc:spChg>
        <pc:spChg chg="mod">
          <ac:chgData name="澤文 王" userId="9ca2554aa2cb796f" providerId="LiveId" clId="{7A37F47A-01E8-45EA-921D-D47203461ED7}" dt="2021-08-22T02:31:18.726" v="7412" actId="1038"/>
          <ac:spMkLst>
            <pc:docMk/>
            <pc:sldMk cId="2465914892" sldId="763"/>
            <ac:spMk id="53" creationId="{1FCAC3A7-1EDF-4A02-8AC2-2A2A2B1B0A79}"/>
          </ac:spMkLst>
        </pc:spChg>
        <pc:spChg chg="mod">
          <ac:chgData name="澤文 王" userId="9ca2554aa2cb796f" providerId="LiveId" clId="{7A37F47A-01E8-45EA-921D-D47203461ED7}" dt="2021-08-22T02:35:08.368" v="7497" actId="14100"/>
          <ac:spMkLst>
            <pc:docMk/>
            <pc:sldMk cId="2465914892" sldId="763"/>
            <ac:spMk id="54" creationId="{87030646-2474-48A9-ADD2-5466AF672A7F}"/>
          </ac:spMkLst>
        </pc:spChg>
        <pc:spChg chg="mod">
          <ac:chgData name="澤文 王" userId="9ca2554aa2cb796f" providerId="LiveId" clId="{7A37F47A-01E8-45EA-921D-D47203461ED7}" dt="2021-08-22T02:35:03.772" v="7496" actId="1035"/>
          <ac:spMkLst>
            <pc:docMk/>
            <pc:sldMk cId="2465914892" sldId="763"/>
            <ac:spMk id="55" creationId="{AE59C120-6488-424F-B324-E26AFBECBD07}"/>
          </ac:spMkLst>
        </pc:spChg>
        <pc:spChg chg="mod">
          <ac:chgData name="澤文 王" userId="9ca2554aa2cb796f" providerId="LiveId" clId="{7A37F47A-01E8-45EA-921D-D47203461ED7}" dt="2021-08-23T14:05:51.469" v="7772" actId="20577"/>
          <ac:spMkLst>
            <pc:docMk/>
            <pc:sldMk cId="2465914892" sldId="763"/>
            <ac:spMk id="59" creationId="{00000000-0000-0000-0000-000000000000}"/>
          </ac:spMkLst>
        </pc:spChg>
        <pc:spChg chg="mod">
          <ac:chgData name="澤文 王" userId="9ca2554aa2cb796f" providerId="LiveId" clId="{7A37F47A-01E8-45EA-921D-D47203461ED7}" dt="2021-08-22T02:34:42.771" v="7459" actId="14100"/>
          <ac:spMkLst>
            <pc:docMk/>
            <pc:sldMk cId="2465914892" sldId="763"/>
            <ac:spMk id="65" creationId="{C044B5DB-C37E-41D9-B0C8-BAF0D8E78194}"/>
          </ac:spMkLst>
        </pc:spChg>
        <pc:spChg chg="mod">
          <ac:chgData name="澤文 王" userId="9ca2554aa2cb796f" providerId="LiveId" clId="{7A37F47A-01E8-45EA-921D-D47203461ED7}" dt="2021-08-22T02:35:24.538" v="7506" actId="14100"/>
          <ac:spMkLst>
            <pc:docMk/>
            <pc:sldMk cId="2465914892" sldId="763"/>
            <ac:spMk id="66" creationId="{82928762-6B40-474A-B43B-29662CCDAAC5}"/>
          </ac:spMkLst>
        </pc:spChg>
        <pc:spChg chg="mod">
          <ac:chgData name="澤文 王" userId="9ca2554aa2cb796f" providerId="LiveId" clId="{7A37F47A-01E8-45EA-921D-D47203461ED7}" dt="2021-08-22T02:34:48.679" v="7468" actId="1037"/>
          <ac:spMkLst>
            <pc:docMk/>
            <pc:sldMk cId="2465914892" sldId="763"/>
            <ac:spMk id="67" creationId="{119F099A-8D93-4F55-8863-BE92B7726980}"/>
          </ac:spMkLst>
        </pc:spChg>
        <pc:spChg chg="mod">
          <ac:chgData name="澤文 王" userId="9ca2554aa2cb796f" providerId="LiveId" clId="{7A37F47A-01E8-45EA-921D-D47203461ED7}" dt="2021-08-22T02:35:19.183" v="7505" actId="1035"/>
          <ac:spMkLst>
            <pc:docMk/>
            <pc:sldMk cId="2465914892" sldId="763"/>
            <ac:spMk id="68" creationId="{6F352A3E-8C59-4AA3-ADBE-5F6D8828ABEC}"/>
          </ac:spMkLst>
        </pc:spChg>
        <pc:spChg chg="add mod">
          <ac:chgData name="澤文 王" userId="9ca2554aa2cb796f" providerId="LiveId" clId="{7A37F47A-01E8-45EA-921D-D47203461ED7}" dt="2021-08-26T02:13:19.035" v="8149" actId="208"/>
          <ac:spMkLst>
            <pc:docMk/>
            <pc:sldMk cId="2465914892" sldId="763"/>
            <ac:spMk id="87" creationId="{375A04DE-A980-4E23-952E-A1E99C3DD109}"/>
          </ac:spMkLst>
        </pc:spChg>
        <pc:spChg chg="mod">
          <ac:chgData name="澤文 王" userId="9ca2554aa2cb796f" providerId="LiveId" clId="{7A37F47A-01E8-45EA-921D-D47203461ED7}" dt="2021-08-26T02:14:19.059" v="8167" actId="207"/>
          <ac:spMkLst>
            <pc:docMk/>
            <pc:sldMk cId="2465914892" sldId="763"/>
            <ac:spMk id="89" creationId="{3421B329-A6D8-4634-84C6-74D5A3949CAB}"/>
          </ac:spMkLst>
        </pc:spChg>
        <pc:spChg chg="mod">
          <ac:chgData name="澤文 王" userId="9ca2554aa2cb796f" providerId="LiveId" clId="{7A37F47A-01E8-45EA-921D-D47203461ED7}" dt="2021-08-26T02:14:39.296" v="8179" actId="1037"/>
          <ac:spMkLst>
            <pc:docMk/>
            <pc:sldMk cId="2465914892" sldId="763"/>
            <ac:spMk id="90" creationId="{50C6B456-A279-4C75-9936-D7CE476A0888}"/>
          </ac:spMkLst>
        </pc:spChg>
        <pc:spChg chg="mod">
          <ac:chgData name="澤文 王" userId="9ca2554aa2cb796f" providerId="LiveId" clId="{7A37F47A-01E8-45EA-921D-D47203461ED7}" dt="2021-08-26T02:16:11.022" v="8208" actId="207"/>
          <ac:spMkLst>
            <pc:docMk/>
            <pc:sldMk cId="2465914892" sldId="763"/>
            <ac:spMk id="92" creationId="{C62021AE-E828-4822-9528-9CC7EE835C51}"/>
          </ac:spMkLst>
        </pc:spChg>
        <pc:spChg chg="mod">
          <ac:chgData name="澤文 王" userId="9ca2554aa2cb796f" providerId="LiveId" clId="{7A37F47A-01E8-45EA-921D-D47203461ED7}" dt="2021-08-26T02:14:45.246" v="8181" actId="20577"/>
          <ac:spMkLst>
            <pc:docMk/>
            <pc:sldMk cId="2465914892" sldId="763"/>
            <ac:spMk id="93" creationId="{6380044A-8646-4773-A3CA-E7BD97693C3D}"/>
          </ac:spMkLst>
        </pc:spChg>
        <pc:spChg chg="mod">
          <ac:chgData name="澤文 王" userId="9ca2554aa2cb796f" providerId="LiveId" clId="{7A37F47A-01E8-45EA-921D-D47203461ED7}" dt="2021-08-26T02:14:53.787" v="8186" actId="404"/>
          <ac:spMkLst>
            <pc:docMk/>
            <pc:sldMk cId="2465914892" sldId="763"/>
            <ac:spMk id="96" creationId="{92601125-9FB4-43B0-8317-B2D33D9B2782}"/>
          </ac:spMkLst>
        </pc:spChg>
        <pc:spChg chg="mod">
          <ac:chgData name="澤文 王" userId="9ca2554aa2cb796f" providerId="LiveId" clId="{7A37F47A-01E8-45EA-921D-D47203461ED7}" dt="2021-08-26T02:16:02.831" v="8206" actId="208"/>
          <ac:spMkLst>
            <pc:docMk/>
            <pc:sldMk cId="2465914892" sldId="763"/>
            <ac:spMk id="98" creationId="{6ADA2BEB-92C9-49CB-8FEA-9E2B8D64AEC9}"/>
          </ac:spMkLst>
        </pc:spChg>
        <pc:spChg chg="mod">
          <ac:chgData name="澤文 王" userId="9ca2554aa2cb796f" providerId="LiveId" clId="{7A37F47A-01E8-45EA-921D-D47203461ED7}" dt="2021-08-26T02:15:47.499" v="8205" actId="207"/>
          <ac:spMkLst>
            <pc:docMk/>
            <pc:sldMk cId="2465914892" sldId="763"/>
            <ac:spMk id="99" creationId="{043E3790-FAA4-4E1C-ADF5-37D412D48332}"/>
          </ac:spMkLst>
        </pc:spChg>
        <pc:spChg chg="mod">
          <ac:chgData name="澤文 王" userId="9ca2554aa2cb796f" providerId="LiveId" clId="{7A37F47A-01E8-45EA-921D-D47203461ED7}" dt="2021-08-26T02:17:53.180" v="8274" actId="207"/>
          <ac:spMkLst>
            <pc:docMk/>
            <pc:sldMk cId="2465914892" sldId="763"/>
            <ac:spMk id="108" creationId="{D47F5DC8-7491-4756-A35E-37D6B8D03825}"/>
          </ac:spMkLst>
        </pc:spChg>
        <pc:spChg chg="mod">
          <ac:chgData name="澤文 王" userId="9ca2554aa2cb796f" providerId="LiveId" clId="{7A37F47A-01E8-45EA-921D-D47203461ED7}" dt="2021-08-26T02:17:42.994" v="8273" actId="1038"/>
          <ac:spMkLst>
            <pc:docMk/>
            <pc:sldMk cId="2465914892" sldId="763"/>
            <ac:spMk id="109" creationId="{46F37F20-526B-46DD-894D-342543F20097}"/>
          </ac:spMkLst>
        </pc:spChg>
        <pc:spChg chg="mod">
          <ac:chgData name="澤文 王" userId="9ca2554aa2cb796f" providerId="LiveId" clId="{7A37F47A-01E8-45EA-921D-D47203461ED7}" dt="2021-08-26T02:18:05.957" v="8275" actId="207"/>
          <ac:spMkLst>
            <pc:docMk/>
            <pc:sldMk cId="2465914892" sldId="763"/>
            <ac:spMk id="112" creationId="{74239DEB-E813-4FE0-9D5E-BA6C21D51D50}"/>
          </ac:spMkLst>
        </pc:spChg>
        <pc:spChg chg="mod">
          <ac:chgData name="澤文 王" userId="9ca2554aa2cb796f" providerId="LiveId" clId="{7A37F47A-01E8-45EA-921D-D47203461ED7}" dt="2021-08-26T02:18:12.614" v="8276" actId="207"/>
          <ac:spMkLst>
            <pc:docMk/>
            <pc:sldMk cId="2465914892" sldId="763"/>
            <ac:spMk id="113" creationId="{73A82DE5-0E7F-476E-ACF8-DFB6E0E7A60C}"/>
          </ac:spMkLst>
        </pc:spChg>
        <pc:grpChg chg="add del mod">
          <ac:chgData name="澤文 王" userId="9ca2554aa2cb796f" providerId="LiveId" clId="{7A37F47A-01E8-45EA-921D-D47203461ED7}" dt="2021-08-26T02:17:11.740" v="8242" actId="478"/>
          <ac:grpSpMkLst>
            <pc:docMk/>
            <pc:sldMk cId="2465914892" sldId="763"/>
            <ac:grpSpMk id="16" creationId="{ED7ED2C6-B225-47DC-8E79-6145D5B91122}"/>
          </ac:grpSpMkLst>
        </pc:grpChg>
        <pc:grpChg chg="mod">
          <ac:chgData name="澤文 王" userId="9ca2554aa2cb796f" providerId="LiveId" clId="{7A37F47A-01E8-45EA-921D-D47203461ED7}" dt="2021-08-24T05:19:53.368" v="7876" actId="1076"/>
          <ac:grpSpMkLst>
            <pc:docMk/>
            <pc:sldMk cId="2465914892" sldId="763"/>
            <ac:grpSpMk id="19" creationId="{6B78E813-2DAB-4FE9-8209-A37DBA73E923}"/>
          </ac:grpSpMkLst>
        </pc:grpChg>
        <pc:grpChg chg="add del mod">
          <ac:chgData name="澤文 王" userId="9ca2554aa2cb796f" providerId="LiveId" clId="{7A37F47A-01E8-45EA-921D-D47203461ED7}" dt="2021-08-26T02:14:58.852" v="8187" actId="478"/>
          <ac:grpSpMkLst>
            <pc:docMk/>
            <pc:sldMk cId="2465914892" sldId="763"/>
            <ac:grpSpMk id="88" creationId="{F3909BB6-0170-46ED-9466-F7CF591002A2}"/>
          </ac:grpSpMkLst>
        </pc:grpChg>
        <pc:grpChg chg="add del mod">
          <ac:chgData name="澤文 王" userId="9ca2554aa2cb796f" providerId="LiveId" clId="{7A37F47A-01E8-45EA-921D-D47203461ED7}" dt="2021-08-26T02:17:11.740" v="8242" actId="478"/>
          <ac:grpSpMkLst>
            <pc:docMk/>
            <pc:sldMk cId="2465914892" sldId="763"/>
            <ac:grpSpMk id="91" creationId="{D4113202-ECC1-48CD-8054-55F495CF7A0F}"/>
          </ac:grpSpMkLst>
        </pc:grpChg>
        <pc:grpChg chg="add del mod">
          <ac:chgData name="澤文 王" userId="9ca2554aa2cb796f" providerId="LiveId" clId="{7A37F47A-01E8-45EA-921D-D47203461ED7}" dt="2021-08-26T02:17:11.740" v="8242" actId="478"/>
          <ac:grpSpMkLst>
            <pc:docMk/>
            <pc:sldMk cId="2465914892" sldId="763"/>
            <ac:grpSpMk id="94" creationId="{F5C43BEC-293D-48A7-A7FF-C212E30A2910}"/>
          </ac:grpSpMkLst>
        </pc:grpChg>
        <pc:grpChg chg="add del mod">
          <ac:chgData name="澤文 王" userId="9ca2554aa2cb796f" providerId="LiveId" clId="{7A37F47A-01E8-45EA-921D-D47203461ED7}" dt="2021-08-26T02:17:11.740" v="8242" actId="478"/>
          <ac:grpSpMkLst>
            <pc:docMk/>
            <pc:sldMk cId="2465914892" sldId="763"/>
            <ac:grpSpMk id="97" creationId="{5314EF29-F016-4536-8D6D-B3EB1E287937}"/>
          </ac:grpSpMkLst>
        </pc:grpChg>
        <pc:grpChg chg="add del mod">
          <ac:chgData name="澤文 王" userId="9ca2554aa2cb796f" providerId="LiveId" clId="{7A37F47A-01E8-45EA-921D-D47203461ED7}" dt="2021-08-26T02:49:22.332" v="9100" actId="478"/>
          <ac:grpSpMkLst>
            <pc:docMk/>
            <pc:sldMk cId="2465914892" sldId="763"/>
            <ac:grpSpMk id="100" creationId="{AA544D70-BCE3-4FC2-B8A9-3EE9350D345B}"/>
          </ac:grpSpMkLst>
        </pc:grpChg>
        <pc:picChg chg="add mod modCrop">
          <ac:chgData name="澤文 王" userId="9ca2554aa2cb796f" providerId="LiveId" clId="{7A37F47A-01E8-45EA-921D-D47203461ED7}" dt="2021-08-24T02:06:57.059" v="7874" actId="1076"/>
          <ac:picMkLst>
            <pc:docMk/>
            <pc:sldMk cId="2465914892" sldId="763"/>
            <ac:picMk id="17" creationId="{9DB3A9ED-F58A-445E-9EE9-8FE038736A67}"/>
          </ac:picMkLst>
        </pc:picChg>
        <pc:picChg chg="mod modCrop">
          <ac:chgData name="澤文 王" userId="9ca2554aa2cb796f" providerId="LiveId" clId="{7A37F47A-01E8-45EA-921D-D47203461ED7}" dt="2021-08-21T13:27:45.618" v="7097" actId="732"/>
          <ac:picMkLst>
            <pc:docMk/>
            <pc:sldMk cId="2465914892" sldId="763"/>
            <ac:picMk id="22" creationId="{5D303E89-3013-454D-B438-BEF14CEFAAAB}"/>
          </ac:picMkLst>
        </pc:picChg>
        <pc:picChg chg="add mod modCrop">
          <ac:chgData name="澤文 王" userId="9ca2554aa2cb796f" providerId="LiveId" clId="{7A37F47A-01E8-45EA-921D-D47203461ED7}" dt="2021-08-24T02:01:37.467" v="7859" actId="1076"/>
          <ac:picMkLst>
            <pc:docMk/>
            <pc:sldMk cId="2465914892" sldId="763"/>
            <ac:picMk id="86" creationId="{43C1B1AD-4923-4934-88D9-EAF79222C341}"/>
          </ac:picMkLst>
        </pc:picChg>
        <pc:picChg chg="add del mod modCrop">
          <ac:chgData name="澤文 王" userId="9ca2554aa2cb796f" providerId="LiveId" clId="{7A37F47A-01E8-45EA-921D-D47203461ED7}" dt="2021-08-24T02:01:49.799" v="7863" actId="478"/>
          <ac:picMkLst>
            <pc:docMk/>
            <pc:sldMk cId="2465914892" sldId="763"/>
            <ac:picMk id="87" creationId="{502ABB02-A1DA-46BE-9C4B-96B683D0175D}"/>
          </ac:picMkLst>
        </pc:picChg>
        <pc:picChg chg="mod">
          <ac:chgData name="澤文 王" userId="9ca2554aa2cb796f" providerId="LiveId" clId="{7A37F47A-01E8-45EA-921D-D47203461ED7}" dt="2021-08-26T02:13:42.617" v="8157" actId="1076"/>
          <ac:picMkLst>
            <pc:docMk/>
            <pc:sldMk cId="2465914892" sldId="763"/>
            <ac:picMk id="1026" creationId="{9E2C169B-4844-234E-9D37-CE29268CD894}"/>
          </ac:picMkLst>
        </pc:picChg>
        <pc:cxnChg chg="add del mod">
          <ac:chgData name="澤文 王" userId="9ca2554aa2cb796f" providerId="LiveId" clId="{7A37F47A-01E8-45EA-921D-D47203461ED7}" dt="2021-08-22T02:20:24.173" v="7254" actId="14100"/>
          <ac:cxnSpMkLst>
            <pc:docMk/>
            <pc:sldMk cId="2465914892" sldId="763"/>
            <ac:cxnSpMk id="7" creationId="{ADFFF9FF-8C5C-CD42-A272-4F92D2E484C4}"/>
          </ac:cxnSpMkLst>
        </pc:cxnChg>
        <pc:cxnChg chg="mod">
          <ac:chgData name="澤文 王" userId="9ca2554aa2cb796f" providerId="LiveId" clId="{7A37F47A-01E8-45EA-921D-D47203461ED7}" dt="2021-08-26T02:17:11.740" v="8242" actId="478"/>
          <ac:cxnSpMkLst>
            <pc:docMk/>
            <pc:sldMk cId="2465914892" sldId="763"/>
            <ac:cxnSpMk id="9" creationId="{D060D3FC-933B-4982-97C5-A040704C6643}"/>
          </ac:cxnSpMkLst>
        </pc:cxnChg>
        <pc:cxnChg chg="add mod">
          <ac:chgData name="澤文 王" userId="9ca2554aa2cb796f" providerId="LiveId" clId="{7A37F47A-01E8-45EA-921D-D47203461ED7}" dt="2021-08-22T02:21:08.150" v="7269" actId="14100"/>
          <ac:cxnSpMkLst>
            <pc:docMk/>
            <pc:sldMk cId="2465914892" sldId="763"/>
            <ac:cxnSpMk id="71" creationId="{10D00A5D-FF9A-4F8D-A4D5-5BFDD8F4A119}"/>
          </ac:cxnSpMkLst>
        </pc:cxnChg>
        <pc:cxnChg chg="add mod">
          <ac:chgData name="澤文 王" userId="9ca2554aa2cb796f" providerId="LiveId" clId="{7A37F47A-01E8-45EA-921D-D47203461ED7}" dt="2021-08-26T07:20:58.456" v="11473" actId="1076"/>
          <ac:cxnSpMkLst>
            <pc:docMk/>
            <pc:sldMk cId="2465914892" sldId="763"/>
            <ac:cxnSpMk id="72" creationId="{C93AD289-C9E8-4420-9AE3-83ECAAFAD20F}"/>
          </ac:cxnSpMkLst>
        </pc:cxnChg>
        <pc:cxnChg chg="add mod">
          <ac:chgData name="澤文 王" userId="9ca2554aa2cb796f" providerId="LiveId" clId="{7A37F47A-01E8-45EA-921D-D47203461ED7}" dt="2021-08-22T02:44:30.070" v="7662" actId="1037"/>
          <ac:cxnSpMkLst>
            <pc:docMk/>
            <pc:sldMk cId="2465914892" sldId="763"/>
            <ac:cxnSpMk id="73" creationId="{37DAFCF2-6618-43BB-AA19-9DA1018E491E}"/>
          </ac:cxnSpMkLst>
        </pc:cxnChg>
        <pc:cxnChg chg="add del mod">
          <ac:chgData name="澤文 王" userId="9ca2554aa2cb796f" providerId="LiveId" clId="{7A37F47A-01E8-45EA-921D-D47203461ED7}" dt="2021-08-22T02:42:22.495" v="7596" actId="478"/>
          <ac:cxnSpMkLst>
            <pc:docMk/>
            <pc:sldMk cId="2465914892" sldId="763"/>
            <ac:cxnSpMk id="74" creationId="{FADD6A61-79D9-40A4-8033-EECE57D2923F}"/>
          </ac:cxnSpMkLst>
        </pc:cxnChg>
        <pc:cxnChg chg="add del mod">
          <ac:chgData name="澤文 王" userId="9ca2554aa2cb796f" providerId="LiveId" clId="{7A37F47A-01E8-45EA-921D-D47203461ED7}" dt="2021-08-26T02:17:11.740" v="8242" actId="478"/>
          <ac:cxnSpMkLst>
            <pc:docMk/>
            <pc:sldMk cId="2465914892" sldId="763"/>
            <ac:cxnSpMk id="75" creationId="{84CF7883-3001-475E-A9A9-7253CAD8EB76}"/>
          </ac:cxnSpMkLst>
        </pc:cxnChg>
        <pc:cxnChg chg="add del mod">
          <ac:chgData name="澤文 王" userId="9ca2554aa2cb796f" providerId="LiveId" clId="{7A37F47A-01E8-45EA-921D-D47203461ED7}" dt="2021-08-22T02:42:23.065" v="7598" actId="478"/>
          <ac:cxnSpMkLst>
            <pc:docMk/>
            <pc:sldMk cId="2465914892" sldId="763"/>
            <ac:cxnSpMk id="76" creationId="{CF9EA0BB-0198-495F-9110-8AC3B57102A4}"/>
          </ac:cxnSpMkLst>
        </pc:cxnChg>
        <pc:cxnChg chg="add del mod">
          <ac:chgData name="澤文 王" userId="9ca2554aa2cb796f" providerId="LiveId" clId="{7A37F47A-01E8-45EA-921D-D47203461ED7}" dt="2021-08-22T02:42:23.399" v="7599" actId="478"/>
          <ac:cxnSpMkLst>
            <pc:docMk/>
            <pc:sldMk cId="2465914892" sldId="763"/>
            <ac:cxnSpMk id="77" creationId="{D60E5D72-2666-4288-BB30-515126CEFF50}"/>
          </ac:cxnSpMkLst>
        </pc:cxnChg>
        <pc:cxnChg chg="add del mod">
          <ac:chgData name="澤文 王" userId="9ca2554aa2cb796f" providerId="LiveId" clId="{7A37F47A-01E8-45EA-921D-D47203461ED7}" dt="2021-08-22T02:42:23.789" v="7600" actId="478"/>
          <ac:cxnSpMkLst>
            <pc:docMk/>
            <pc:sldMk cId="2465914892" sldId="763"/>
            <ac:cxnSpMk id="78" creationId="{6A8459A7-AFA2-40C1-AB72-DD478EF5A7AB}"/>
          </ac:cxnSpMkLst>
        </pc:cxnChg>
        <pc:cxnChg chg="add del mod">
          <ac:chgData name="澤文 王" userId="9ca2554aa2cb796f" providerId="LiveId" clId="{7A37F47A-01E8-45EA-921D-D47203461ED7}" dt="2021-08-22T02:42:23.789" v="7600" actId="478"/>
          <ac:cxnSpMkLst>
            <pc:docMk/>
            <pc:sldMk cId="2465914892" sldId="763"/>
            <ac:cxnSpMk id="79" creationId="{05457CB7-C9B2-435F-B2DD-54F0B32E504B}"/>
          </ac:cxnSpMkLst>
        </pc:cxnChg>
        <pc:cxnChg chg="add mod">
          <ac:chgData name="澤文 王" userId="9ca2554aa2cb796f" providerId="LiveId" clId="{7A37F47A-01E8-45EA-921D-D47203461ED7}" dt="2021-08-22T02:42:38.399" v="7607" actId="1036"/>
          <ac:cxnSpMkLst>
            <pc:docMk/>
            <pc:sldMk cId="2465914892" sldId="763"/>
            <ac:cxnSpMk id="80" creationId="{DF214AC8-1E88-4EA2-8A20-19ED09A96835}"/>
          </ac:cxnSpMkLst>
        </pc:cxnChg>
        <pc:cxnChg chg="add del mod">
          <ac:chgData name="澤文 王" userId="9ca2554aa2cb796f" providerId="LiveId" clId="{7A37F47A-01E8-45EA-921D-D47203461ED7}" dt="2021-08-26T01:57:38.271" v="8009" actId="478"/>
          <ac:cxnSpMkLst>
            <pc:docMk/>
            <pc:sldMk cId="2465914892" sldId="763"/>
            <ac:cxnSpMk id="81" creationId="{0B96C1F0-7951-4A6B-A24D-D1E7B1C421A2}"/>
          </ac:cxnSpMkLst>
        </pc:cxnChg>
        <pc:cxnChg chg="add mod">
          <ac:chgData name="澤文 王" userId="9ca2554aa2cb796f" providerId="LiveId" clId="{7A37F47A-01E8-45EA-921D-D47203461ED7}" dt="2021-08-22T02:44:17.412" v="7657" actId="1076"/>
          <ac:cxnSpMkLst>
            <pc:docMk/>
            <pc:sldMk cId="2465914892" sldId="763"/>
            <ac:cxnSpMk id="82" creationId="{0502832F-0093-4C24-BE9C-4B8F0B24EF65}"/>
          </ac:cxnSpMkLst>
        </pc:cxnChg>
        <pc:cxnChg chg="add mod">
          <ac:chgData name="澤文 王" userId="9ca2554aa2cb796f" providerId="LiveId" clId="{7A37F47A-01E8-45EA-921D-D47203461ED7}" dt="2021-08-22T02:44:48.004" v="7669" actId="14100"/>
          <ac:cxnSpMkLst>
            <pc:docMk/>
            <pc:sldMk cId="2465914892" sldId="763"/>
            <ac:cxnSpMk id="83" creationId="{289B7A06-2752-4D8D-A6E1-656A9DC93C69}"/>
          </ac:cxnSpMkLst>
        </pc:cxnChg>
        <pc:cxnChg chg="add mod">
          <ac:chgData name="澤文 王" userId="9ca2554aa2cb796f" providerId="LiveId" clId="{7A37F47A-01E8-45EA-921D-D47203461ED7}" dt="2021-08-22T02:44:58.423" v="7671" actId="1076"/>
          <ac:cxnSpMkLst>
            <pc:docMk/>
            <pc:sldMk cId="2465914892" sldId="763"/>
            <ac:cxnSpMk id="84" creationId="{256326D0-BAE9-476D-9DB0-E54BF94C23A4}"/>
          </ac:cxnSpMkLst>
        </pc:cxnChg>
        <pc:cxnChg chg="add mod">
          <ac:chgData name="澤文 王" userId="9ca2554aa2cb796f" providerId="LiveId" clId="{7A37F47A-01E8-45EA-921D-D47203461ED7}" dt="2021-08-22T02:45:09.350" v="7675" actId="1036"/>
          <ac:cxnSpMkLst>
            <pc:docMk/>
            <pc:sldMk cId="2465914892" sldId="763"/>
            <ac:cxnSpMk id="85" creationId="{73C4201D-E872-4261-8651-7F220640BD59}"/>
          </ac:cxnSpMkLst>
        </pc:cxnChg>
      </pc:sldChg>
      <pc:sldChg chg="modSp add">
        <pc:chgData name="澤文 王" userId="9ca2554aa2cb796f" providerId="LiveId" clId="{7A37F47A-01E8-45EA-921D-D47203461ED7}" dt="2021-08-23T14:05:35.145" v="7766" actId="20577"/>
        <pc:sldMkLst>
          <pc:docMk/>
          <pc:sldMk cId="1932206039" sldId="764"/>
        </pc:sldMkLst>
        <pc:spChg chg="mod">
          <ac:chgData name="澤文 王" userId="9ca2554aa2cb796f" providerId="LiveId" clId="{7A37F47A-01E8-45EA-921D-D47203461ED7}" dt="2021-08-21T15:20:24.515" v="7208" actId="1035"/>
          <ac:spMkLst>
            <pc:docMk/>
            <pc:sldMk cId="1932206039" sldId="764"/>
            <ac:spMk id="179" creationId="{A7D78A1F-B734-45A3-9991-A62F0923DFED}"/>
          </ac:spMkLst>
        </pc:spChg>
        <pc:spChg chg="ord">
          <ac:chgData name="澤文 王" userId="9ca2554aa2cb796f" providerId="LiveId" clId="{7A37F47A-01E8-45EA-921D-D47203461ED7}" dt="2021-08-21T15:06:13.122" v="7104" actId="167"/>
          <ac:spMkLst>
            <pc:docMk/>
            <pc:sldMk cId="1932206039" sldId="764"/>
            <ac:spMk id="194" creationId="{DC1B9F72-6D3A-4E65-8E89-77A6AE35817C}"/>
          </ac:spMkLst>
        </pc:spChg>
        <pc:spChg chg="mod">
          <ac:chgData name="澤文 王" userId="9ca2554aa2cb796f" providerId="LiveId" clId="{7A37F47A-01E8-45EA-921D-D47203461ED7}" dt="2021-08-21T15:20:26.912" v="7210" actId="1035"/>
          <ac:spMkLst>
            <pc:docMk/>
            <pc:sldMk cId="1932206039" sldId="764"/>
            <ac:spMk id="208" creationId="{A94DC2A9-E68A-4CF2-83E2-E8097A7E79FE}"/>
          </ac:spMkLst>
        </pc:spChg>
        <pc:spChg chg="mod">
          <ac:chgData name="澤文 王" userId="9ca2554aa2cb796f" providerId="LiveId" clId="{7A37F47A-01E8-45EA-921D-D47203461ED7}" dt="2021-08-22T03:25:11.863" v="7733" actId="122"/>
          <ac:spMkLst>
            <pc:docMk/>
            <pc:sldMk cId="1932206039" sldId="764"/>
            <ac:spMk id="210" creationId="{C6B11CD4-6BD8-4DB3-8FB3-80E1962DC6E6}"/>
          </ac:spMkLst>
        </pc:spChg>
        <pc:spChg chg="mod">
          <ac:chgData name="澤文 王" userId="9ca2554aa2cb796f" providerId="LiveId" clId="{7A37F47A-01E8-45EA-921D-D47203461ED7}" dt="2021-08-22T03:24:51.401" v="7726" actId="1035"/>
          <ac:spMkLst>
            <pc:docMk/>
            <pc:sldMk cId="1932206039" sldId="764"/>
            <ac:spMk id="211" creationId="{386B90B6-2EFA-488B-98C8-6EFA1D075136}"/>
          </ac:spMkLst>
        </pc:spChg>
        <pc:spChg chg="mod">
          <ac:chgData name="澤文 王" userId="9ca2554aa2cb796f" providerId="LiveId" clId="{7A37F47A-01E8-45EA-921D-D47203461ED7}" dt="2021-08-22T03:25:03.577" v="7730" actId="122"/>
          <ac:spMkLst>
            <pc:docMk/>
            <pc:sldMk cId="1932206039" sldId="764"/>
            <ac:spMk id="212" creationId="{355395B8-8F38-4F21-BDC8-A6D2FA830698}"/>
          </ac:spMkLst>
        </pc:spChg>
        <pc:spChg chg="mod">
          <ac:chgData name="澤文 王" userId="9ca2554aa2cb796f" providerId="LiveId" clId="{7A37F47A-01E8-45EA-921D-D47203461ED7}" dt="2021-08-22T03:25:46.955" v="7739" actId="14100"/>
          <ac:spMkLst>
            <pc:docMk/>
            <pc:sldMk cId="1932206039" sldId="764"/>
            <ac:spMk id="216" creationId="{15B0768B-0720-441B-8191-7B77AC8D3425}"/>
          </ac:spMkLst>
        </pc:spChg>
        <pc:spChg chg="mod">
          <ac:chgData name="澤文 王" userId="9ca2554aa2cb796f" providerId="LiveId" clId="{7A37F47A-01E8-45EA-921D-D47203461ED7}" dt="2021-08-12T16:07:57.435" v="203" actId="207"/>
          <ac:spMkLst>
            <pc:docMk/>
            <pc:sldMk cId="1932206039" sldId="764"/>
            <ac:spMk id="250" creationId="{D5959DB3-CBF4-4B93-A4E8-0F19B6DA4B56}"/>
          </ac:spMkLst>
        </pc:spChg>
        <pc:spChg chg="mod">
          <ac:chgData name="澤文 王" userId="9ca2554aa2cb796f" providerId="LiveId" clId="{7A37F47A-01E8-45EA-921D-D47203461ED7}" dt="2021-08-23T14:05:35.145" v="7766" actId="20577"/>
          <ac:spMkLst>
            <pc:docMk/>
            <pc:sldMk cId="1932206039" sldId="764"/>
            <ac:spMk id="261" creationId="{4692DAA5-2B4D-4E8E-BB92-6EF92FE05824}"/>
          </ac:spMkLst>
        </pc:spChg>
        <pc:spChg chg="mod">
          <ac:chgData name="澤文 王" userId="9ca2554aa2cb796f" providerId="LiveId" clId="{7A37F47A-01E8-45EA-921D-D47203461ED7}" dt="2021-08-21T15:20:35.078" v="7214" actId="1035"/>
          <ac:spMkLst>
            <pc:docMk/>
            <pc:sldMk cId="1932206039" sldId="764"/>
            <ac:spMk id="263" creationId="{B955C343-8FE4-494F-A891-FDF085F7D173}"/>
          </ac:spMkLst>
        </pc:spChg>
        <pc:picChg chg="mod">
          <ac:chgData name="澤文 王" userId="9ca2554aa2cb796f" providerId="LiveId" clId="{7A37F47A-01E8-45EA-921D-D47203461ED7}" dt="2021-08-21T15:23:01.980" v="7236" actId="1036"/>
          <ac:picMkLst>
            <pc:docMk/>
            <pc:sldMk cId="1932206039" sldId="764"/>
            <ac:picMk id="244" creationId="{15F53DE6-1100-4BC9-86AD-47A5E8438C50}"/>
          </ac:picMkLst>
        </pc:picChg>
      </pc:sldChg>
      <pc:sldChg chg="addSp delSp modSp add">
        <pc:chgData name="澤文 王" userId="9ca2554aa2cb796f" providerId="LiveId" clId="{7A37F47A-01E8-45EA-921D-D47203461ED7}" dt="2021-08-26T05:46:29.733" v="11218" actId="478"/>
        <pc:sldMkLst>
          <pc:docMk/>
          <pc:sldMk cId="2234339900" sldId="765"/>
        </pc:sldMkLst>
        <pc:spChg chg="add mod">
          <ac:chgData name="澤文 王" userId="9ca2554aa2cb796f" providerId="LiveId" clId="{7A37F47A-01E8-45EA-921D-D47203461ED7}" dt="2021-08-12T15:40:45.592" v="70" actId="2711"/>
          <ac:spMkLst>
            <pc:docMk/>
            <pc:sldMk cId="2234339900" sldId="765"/>
            <ac:spMk id="5" creationId="{35C48F13-7756-463D-984E-3CC11A279954}"/>
          </ac:spMkLst>
        </pc:spChg>
        <pc:spChg chg="add mod">
          <ac:chgData name="澤文 王" userId="9ca2554aa2cb796f" providerId="LiveId" clId="{7A37F47A-01E8-45EA-921D-D47203461ED7}" dt="2021-08-26T04:17:55.053" v="11032" actId="1038"/>
          <ac:spMkLst>
            <pc:docMk/>
            <pc:sldMk cId="2234339900" sldId="765"/>
            <ac:spMk id="9" creationId="{8C964C18-CB2E-41FE-AFA8-7B543E11A246}"/>
          </ac:spMkLst>
        </pc:spChg>
        <pc:spChg chg="del">
          <ac:chgData name="澤文 王" userId="9ca2554aa2cb796f" providerId="LiveId" clId="{7A37F47A-01E8-45EA-921D-D47203461ED7}" dt="2021-08-26T05:46:29.733" v="11218" actId="478"/>
          <ac:spMkLst>
            <pc:docMk/>
            <pc:sldMk cId="2234339900" sldId="765"/>
            <ac:spMk id="113" creationId="{B910BD03-3BE9-4F0E-83BD-15FA9BB278CC}"/>
          </ac:spMkLst>
        </pc:spChg>
        <pc:spChg chg="mod">
          <ac:chgData name="澤文 王" userId="9ca2554aa2cb796f" providerId="LiveId" clId="{7A37F47A-01E8-45EA-921D-D47203461ED7}" dt="2021-08-26T04:17:55.053" v="11032" actId="1038"/>
          <ac:spMkLst>
            <pc:docMk/>
            <pc:sldMk cId="2234339900" sldId="765"/>
            <ac:spMk id="127" creationId="{87DE58E5-B7FD-4E6F-B19A-5671AB27A695}"/>
          </ac:spMkLst>
        </pc:spChg>
        <pc:spChg chg="mod">
          <ac:chgData name="澤文 王" userId="9ca2554aa2cb796f" providerId="LiveId" clId="{7A37F47A-01E8-45EA-921D-D47203461ED7}" dt="2021-08-26T04:17:55.053" v="11032" actId="1038"/>
          <ac:spMkLst>
            <pc:docMk/>
            <pc:sldMk cId="2234339900" sldId="765"/>
            <ac:spMk id="143" creationId="{E561BEEB-D9BB-42E6-B9A4-72AF0DBABC9F}"/>
          </ac:spMkLst>
        </pc:spChg>
        <pc:spChg chg="mod">
          <ac:chgData name="澤文 王" userId="9ca2554aa2cb796f" providerId="LiveId" clId="{7A37F47A-01E8-45EA-921D-D47203461ED7}" dt="2021-08-26T04:17:55.053" v="11032" actId="1038"/>
          <ac:spMkLst>
            <pc:docMk/>
            <pc:sldMk cId="2234339900" sldId="765"/>
            <ac:spMk id="144" creationId="{0A6AED11-97B0-4D13-A37E-015578EF16DD}"/>
          </ac:spMkLst>
        </pc:spChg>
        <pc:spChg chg="mod">
          <ac:chgData name="澤文 王" userId="9ca2554aa2cb796f" providerId="LiveId" clId="{7A37F47A-01E8-45EA-921D-D47203461ED7}" dt="2021-08-26T04:17:55.053" v="11032" actId="1038"/>
          <ac:spMkLst>
            <pc:docMk/>
            <pc:sldMk cId="2234339900" sldId="765"/>
            <ac:spMk id="145" creationId="{B0DC9FCC-BEC4-4111-A997-50EA93336014}"/>
          </ac:spMkLst>
        </pc:spChg>
        <pc:spChg chg="mod">
          <ac:chgData name="澤文 王" userId="9ca2554aa2cb796f" providerId="LiveId" clId="{7A37F47A-01E8-45EA-921D-D47203461ED7}" dt="2021-08-26T04:17:40.054" v="11027" actId="12788"/>
          <ac:spMkLst>
            <pc:docMk/>
            <pc:sldMk cId="2234339900" sldId="765"/>
            <ac:spMk id="146" creationId="{116A858F-F3CF-45DC-9B46-15C2CFB31F1F}"/>
          </ac:spMkLst>
        </pc:spChg>
        <pc:spChg chg="mod">
          <ac:chgData name="澤文 王" userId="9ca2554aa2cb796f" providerId="LiveId" clId="{7A37F47A-01E8-45EA-921D-D47203461ED7}" dt="2021-08-26T04:17:55.053" v="11032" actId="1038"/>
          <ac:spMkLst>
            <pc:docMk/>
            <pc:sldMk cId="2234339900" sldId="765"/>
            <ac:spMk id="150" creationId="{69B62657-A9A7-4132-B675-0DFD63EEA706}"/>
          </ac:spMkLst>
        </pc:spChg>
        <pc:spChg chg="mod">
          <ac:chgData name="澤文 王" userId="9ca2554aa2cb796f" providerId="LiveId" clId="{7A37F47A-01E8-45EA-921D-D47203461ED7}" dt="2021-08-26T04:17:55.053" v="11032" actId="1038"/>
          <ac:spMkLst>
            <pc:docMk/>
            <pc:sldMk cId="2234339900" sldId="765"/>
            <ac:spMk id="151" creationId="{C3E05C40-79A2-4F64-8CA1-AB31059EE1DD}"/>
          </ac:spMkLst>
        </pc:spChg>
        <pc:spChg chg="mod">
          <ac:chgData name="澤文 王" userId="9ca2554aa2cb796f" providerId="LiveId" clId="{7A37F47A-01E8-45EA-921D-D47203461ED7}" dt="2021-08-26T04:17:55.053" v="11032" actId="1038"/>
          <ac:spMkLst>
            <pc:docMk/>
            <pc:sldMk cId="2234339900" sldId="765"/>
            <ac:spMk id="152" creationId="{09DE82B8-C2C7-436D-A1DF-65C747DDD1DD}"/>
          </ac:spMkLst>
        </pc:spChg>
        <pc:spChg chg="mod">
          <ac:chgData name="澤文 王" userId="9ca2554aa2cb796f" providerId="LiveId" clId="{7A37F47A-01E8-45EA-921D-D47203461ED7}" dt="2021-08-26T04:17:55.053" v="11032" actId="1038"/>
          <ac:spMkLst>
            <pc:docMk/>
            <pc:sldMk cId="2234339900" sldId="765"/>
            <ac:spMk id="165" creationId="{E3FD9F1A-9E66-4177-9585-3BBCC0045C92}"/>
          </ac:spMkLst>
        </pc:spChg>
        <pc:spChg chg="mod">
          <ac:chgData name="澤文 王" userId="9ca2554aa2cb796f" providerId="LiveId" clId="{7A37F47A-01E8-45EA-921D-D47203461ED7}" dt="2021-08-26T04:17:55.053" v="11032" actId="1038"/>
          <ac:spMkLst>
            <pc:docMk/>
            <pc:sldMk cId="2234339900" sldId="765"/>
            <ac:spMk id="166" creationId="{1263FBEA-42FC-418B-A242-FCD308435FE4}"/>
          </ac:spMkLst>
        </pc:spChg>
        <pc:spChg chg="mod">
          <ac:chgData name="澤文 王" userId="9ca2554aa2cb796f" providerId="LiveId" clId="{7A37F47A-01E8-45EA-921D-D47203461ED7}" dt="2021-08-26T04:17:55.053" v="11032" actId="1038"/>
          <ac:spMkLst>
            <pc:docMk/>
            <pc:sldMk cId="2234339900" sldId="765"/>
            <ac:spMk id="167" creationId="{5B84E7AD-AAD9-43CE-80F0-ECDCEEA2A981}"/>
          </ac:spMkLst>
        </pc:spChg>
        <pc:spChg chg="mod">
          <ac:chgData name="澤文 王" userId="9ca2554aa2cb796f" providerId="LiveId" clId="{7A37F47A-01E8-45EA-921D-D47203461ED7}" dt="2021-08-26T04:17:55.053" v="11032" actId="1038"/>
          <ac:spMkLst>
            <pc:docMk/>
            <pc:sldMk cId="2234339900" sldId="765"/>
            <ac:spMk id="171" creationId="{3E74D510-5905-4BA9-BDAD-25F67C29BC0F}"/>
          </ac:spMkLst>
        </pc:spChg>
        <pc:spChg chg="add mod">
          <ac:chgData name="澤文 王" userId="9ca2554aa2cb796f" providerId="LiveId" clId="{7A37F47A-01E8-45EA-921D-D47203461ED7}" dt="2021-08-26T04:17:55.053" v="11032" actId="1038"/>
          <ac:spMkLst>
            <pc:docMk/>
            <pc:sldMk cId="2234339900" sldId="765"/>
            <ac:spMk id="174" creationId="{F80EB25E-2E8C-4EF5-8CFC-C52C82FA3C16}"/>
          </ac:spMkLst>
        </pc:spChg>
        <pc:spChg chg="add mod">
          <ac:chgData name="澤文 王" userId="9ca2554aa2cb796f" providerId="LiveId" clId="{7A37F47A-01E8-45EA-921D-D47203461ED7}" dt="2021-08-12T15:46:16.605" v="194" actId="20577"/>
          <ac:spMkLst>
            <pc:docMk/>
            <pc:sldMk cId="2234339900" sldId="765"/>
            <ac:spMk id="175" creationId="{5D11EEE1-986C-4D66-BBFA-25D6825C36D0}"/>
          </ac:spMkLst>
        </pc:spChg>
        <pc:spChg chg="mod">
          <ac:chgData name="澤文 王" userId="9ca2554aa2cb796f" providerId="LiveId" clId="{7A37F47A-01E8-45EA-921D-D47203461ED7}" dt="2021-08-26T04:17:55.053" v="11032" actId="1038"/>
          <ac:spMkLst>
            <pc:docMk/>
            <pc:sldMk cId="2234339900" sldId="765"/>
            <ac:spMk id="287" creationId="{A77FAF6B-32BB-4FC1-98A2-306548F83F0D}"/>
          </ac:spMkLst>
        </pc:spChg>
        <pc:spChg chg="mod">
          <ac:chgData name="澤文 王" userId="9ca2554aa2cb796f" providerId="LiveId" clId="{7A37F47A-01E8-45EA-921D-D47203461ED7}" dt="2021-08-26T04:17:55.053" v="11032" actId="1038"/>
          <ac:spMkLst>
            <pc:docMk/>
            <pc:sldMk cId="2234339900" sldId="765"/>
            <ac:spMk id="288" creationId="{D9B99DD0-6D9B-4F74-AD8C-D290E0BE78A9}"/>
          </ac:spMkLst>
        </pc:spChg>
        <pc:spChg chg="mod">
          <ac:chgData name="澤文 王" userId="9ca2554aa2cb796f" providerId="LiveId" clId="{7A37F47A-01E8-45EA-921D-D47203461ED7}" dt="2021-08-26T04:17:55.053" v="11032" actId="1038"/>
          <ac:spMkLst>
            <pc:docMk/>
            <pc:sldMk cId="2234339900" sldId="765"/>
            <ac:spMk id="289" creationId="{754BA779-221C-4C08-9CE0-7546C5B419B9}"/>
          </ac:spMkLst>
        </pc:spChg>
        <pc:spChg chg="mod">
          <ac:chgData name="澤文 王" userId="9ca2554aa2cb796f" providerId="LiveId" clId="{7A37F47A-01E8-45EA-921D-D47203461ED7}" dt="2021-08-12T15:47:05.885" v="196" actId="20577"/>
          <ac:spMkLst>
            <pc:docMk/>
            <pc:sldMk cId="2234339900" sldId="765"/>
            <ac:spMk id="298" creationId="{851BFCE4-D03E-4672-B5EC-A0B935F22E40}"/>
          </ac:spMkLst>
        </pc:spChg>
        <pc:spChg chg="mod">
          <ac:chgData name="澤文 王" userId="9ca2554aa2cb796f" providerId="LiveId" clId="{7A37F47A-01E8-45EA-921D-D47203461ED7}" dt="2021-08-26T04:17:55.053" v="11032" actId="1038"/>
          <ac:spMkLst>
            <pc:docMk/>
            <pc:sldMk cId="2234339900" sldId="765"/>
            <ac:spMk id="299" creationId="{2BBA76F7-757E-4978-97A0-646986323C2E}"/>
          </ac:spMkLst>
        </pc:spChg>
        <pc:spChg chg="mod">
          <ac:chgData name="澤文 王" userId="9ca2554aa2cb796f" providerId="LiveId" clId="{7A37F47A-01E8-45EA-921D-D47203461ED7}" dt="2021-08-26T04:18:05.850" v="11035" actId="20577"/>
          <ac:spMkLst>
            <pc:docMk/>
            <pc:sldMk cId="2234339900" sldId="765"/>
            <ac:spMk id="300" creationId="{DEE76DAC-9500-48FD-A3E2-89A28DFE5186}"/>
          </ac:spMkLst>
        </pc:spChg>
        <pc:spChg chg="mod">
          <ac:chgData name="澤文 王" userId="9ca2554aa2cb796f" providerId="LiveId" clId="{7A37F47A-01E8-45EA-921D-D47203461ED7}" dt="2021-08-26T04:17:55.053" v="11032" actId="1038"/>
          <ac:spMkLst>
            <pc:docMk/>
            <pc:sldMk cId="2234339900" sldId="765"/>
            <ac:spMk id="301" creationId="{B66BA01E-68E7-43BD-8567-A52ADB50CCED}"/>
          </ac:spMkLst>
        </pc:spChg>
        <pc:spChg chg="mod">
          <ac:chgData name="澤文 王" userId="9ca2554aa2cb796f" providerId="LiveId" clId="{7A37F47A-01E8-45EA-921D-D47203461ED7}" dt="2021-08-26T04:17:55.053" v="11032" actId="1038"/>
          <ac:spMkLst>
            <pc:docMk/>
            <pc:sldMk cId="2234339900" sldId="765"/>
            <ac:spMk id="314" creationId="{5DD954BD-2660-4B34-B94B-3E4CCA0DD8E0}"/>
          </ac:spMkLst>
        </pc:spChg>
        <pc:spChg chg="mod">
          <ac:chgData name="澤文 王" userId="9ca2554aa2cb796f" providerId="LiveId" clId="{7A37F47A-01E8-45EA-921D-D47203461ED7}" dt="2021-08-26T04:17:55.053" v="11032" actId="1038"/>
          <ac:spMkLst>
            <pc:docMk/>
            <pc:sldMk cId="2234339900" sldId="765"/>
            <ac:spMk id="315" creationId="{6793D33F-AC00-4A6E-BBEF-69324D516DDE}"/>
          </ac:spMkLst>
        </pc:spChg>
        <pc:spChg chg="mod">
          <ac:chgData name="澤文 王" userId="9ca2554aa2cb796f" providerId="LiveId" clId="{7A37F47A-01E8-45EA-921D-D47203461ED7}" dt="2021-08-26T04:17:55.053" v="11032" actId="1038"/>
          <ac:spMkLst>
            <pc:docMk/>
            <pc:sldMk cId="2234339900" sldId="765"/>
            <ac:spMk id="316" creationId="{8FC46C63-C745-47FF-A9F4-119B3BDC1638}"/>
          </ac:spMkLst>
        </pc:spChg>
        <pc:spChg chg="mod">
          <ac:chgData name="澤文 王" userId="9ca2554aa2cb796f" providerId="LiveId" clId="{7A37F47A-01E8-45EA-921D-D47203461ED7}" dt="2021-08-26T04:17:55.053" v="11032" actId="1038"/>
          <ac:spMkLst>
            <pc:docMk/>
            <pc:sldMk cId="2234339900" sldId="765"/>
            <ac:spMk id="329" creationId="{AF3EACBA-F1C2-434A-BDC7-48371D83EDC6}"/>
          </ac:spMkLst>
        </pc:spChg>
        <pc:spChg chg="mod">
          <ac:chgData name="澤文 王" userId="9ca2554aa2cb796f" providerId="LiveId" clId="{7A37F47A-01E8-45EA-921D-D47203461ED7}" dt="2021-08-26T04:17:55.053" v="11032" actId="1038"/>
          <ac:spMkLst>
            <pc:docMk/>
            <pc:sldMk cId="2234339900" sldId="765"/>
            <ac:spMk id="330" creationId="{CB59F6B8-A6E2-4190-B17A-AEBE4DEE8DE4}"/>
          </ac:spMkLst>
        </pc:spChg>
        <pc:spChg chg="mod">
          <ac:chgData name="澤文 王" userId="9ca2554aa2cb796f" providerId="LiveId" clId="{7A37F47A-01E8-45EA-921D-D47203461ED7}" dt="2021-08-26T04:17:55.053" v="11032" actId="1038"/>
          <ac:spMkLst>
            <pc:docMk/>
            <pc:sldMk cId="2234339900" sldId="765"/>
            <ac:spMk id="331" creationId="{2AA67CE0-C401-4E6E-A9AA-6D9CF0551C44}"/>
          </ac:spMkLst>
        </pc:spChg>
        <pc:grpChg chg="mod">
          <ac:chgData name="澤文 王" userId="9ca2554aa2cb796f" providerId="LiveId" clId="{7A37F47A-01E8-45EA-921D-D47203461ED7}" dt="2021-08-26T04:17:55.053" v="11032" actId="1038"/>
          <ac:grpSpMkLst>
            <pc:docMk/>
            <pc:sldMk cId="2234339900" sldId="765"/>
            <ac:grpSpMk id="115" creationId="{055E50B0-40F2-4102-A750-85093742FEEE}"/>
          </ac:grpSpMkLst>
        </pc:grpChg>
        <pc:grpChg chg="mod">
          <ac:chgData name="澤文 王" userId="9ca2554aa2cb796f" providerId="LiveId" clId="{7A37F47A-01E8-45EA-921D-D47203461ED7}" dt="2021-08-26T04:17:55.053" v="11032" actId="1038"/>
          <ac:grpSpMkLst>
            <pc:docMk/>
            <pc:sldMk cId="2234339900" sldId="765"/>
            <ac:grpSpMk id="119" creationId="{91BDF0C5-5F4C-4ADF-A670-E330D1D6473C}"/>
          </ac:grpSpMkLst>
        </pc:grpChg>
        <pc:grpChg chg="mod">
          <ac:chgData name="澤文 王" userId="9ca2554aa2cb796f" providerId="LiveId" clId="{7A37F47A-01E8-45EA-921D-D47203461ED7}" dt="2021-08-26T04:17:55.053" v="11032" actId="1038"/>
          <ac:grpSpMkLst>
            <pc:docMk/>
            <pc:sldMk cId="2234339900" sldId="765"/>
            <ac:grpSpMk id="123" creationId="{7E7F7E64-D185-46FD-8B78-4A26329DA198}"/>
          </ac:grpSpMkLst>
        </pc:grpChg>
        <pc:grpChg chg="mod">
          <ac:chgData name="澤文 王" userId="9ca2554aa2cb796f" providerId="LiveId" clId="{7A37F47A-01E8-45EA-921D-D47203461ED7}" dt="2021-08-26T04:17:55.053" v="11032" actId="1038"/>
          <ac:grpSpMkLst>
            <pc:docMk/>
            <pc:sldMk cId="2234339900" sldId="765"/>
            <ac:grpSpMk id="128" creationId="{19302119-CA5B-4654-835E-8E309CB77405}"/>
          </ac:grpSpMkLst>
        </pc:grpChg>
        <pc:grpChg chg="mod">
          <ac:chgData name="澤文 王" userId="9ca2554aa2cb796f" providerId="LiveId" clId="{7A37F47A-01E8-45EA-921D-D47203461ED7}" dt="2021-08-26T04:17:55.053" v="11032" actId="1038"/>
          <ac:grpSpMkLst>
            <pc:docMk/>
            <pc:sldMk cId="2234339900" sldId="765"/>
            <ac:grpSpMk id="132" creationId="{B5C0A531-89E7-44DA-B6A3-03A089400A2D}"/>
          </ac:grpSpMkLst>
        </pc:grpChg>
        <pc:grpChg chg="mod">
          <ac:chgData name="澤文 王" userId="9ca2554aa2cb796f" providerId="LiveId" clId="{7A37F47A-01E8-45EA-921D-D47203461ED7}" dt="2021-08-26T04:17:55.053" v="11032" actId="1038"/>
          <ac:grpSpMkLst>
            <pc:docMk/>
            <pc:sldMk cId="2234339900" sldId="765"/>
            <ac:grpSpMk id="136" creationId="{4FB4A108-A781-4A7F-8C42-0AB675DB5DCD}"/>
          </ac:grpSpMkLst>
        </pc:grpChg>
        <pc:grpChg chg="mod">
          <ac:chgData name="澤文 王" userId="9ca2554aa2cb796f" providerId="LiveId" clId="{7A37F47A-01E8-45EA-921D-D47203461ED7}" dt="2021-08-26T04:17:55.053" v="11032" actId="1038"/>
          <ac:grpSpMkLst>
            <pc:docMk/>
            <pc:sldMk cId="2234339900" sldId="765"/>
            <ac:grpSpMk id="153" creationId="{D3296141-FCF0-4D19-9A51-54180879819B}"/>
          </ac:grpSpMkLst>
        </pc:grpChg>
        <pc:grpChg chg="mod">
          <ac:chgData name="澤文 王" userId="9ca2554aa2cb796f" providerId="LiveId" clId="{7A37F47A-01E8-45EA-921D-D47203461ED7}" dt="2021-08-26T04:17:55.053" v="11032" actId="1038"/>
          <ac:grpSpMkLst>
            <pc:docMk/>
            <pc:sldMk cId="2234339900" sldId="765"/>
            <ac:grpSpMk id="157" creationId="{034EB348-B29C-4192-9F2D-C6C774BA94E0}"/>
          </ac:grpSpMkLst>
        </pc:grpChg>
        <pc:grpChg chg="mod">
          <ac:chgData name="澤文 王" userId="9ca2554aa2cb796f" providerId="LiveId" clId="{7A37F47A-01E8-45EA-921D-D47203461ED7}" dt="2021-08-26T04:17:55.053" v="11032" actId="1038"/>
          <ac:grpSpMkLst>
            <pc:docMk/>
            <pc:sldMk cId="2234339900" sldId="765"/>
            <ac:grpSpMk id="161" creationId="{779F72C7-6D6E-48EE-8E5B-92577A537445}"/>
          </ac:grpSpMkLst>
        </pc:grpChg>
        <pc:grpChg chg="mod">
          <ac:chgData name="澤文 王" userId="9ca2554aa2cb796f" providerId="LiveId" clId="{7A37F47A-01E8-45EA-921D-D47203461ED7}" dt="2021-08-26T04:17:55.053" v="11032" actId="1038"/>
          <ac:grpSpMkLst>
            <pc:docMk/>
            <pc:sldMk cId="2234339900" sldId="765"/>
            <ac:grpSpMk id="302" creationId="{71B43996-3BF7-4D57-BD7F-2ACD19C89D9A}"/>
          </ac:grpSpMkLst>
        </pc:grpChg>
        <pc:grpChg chg="mod">
          <ac:chgData name="澤文 王" userId="9ca2554aa2cb796f" providerId="LiveId" clId="{7A37F47A-01E8-45EA-921D-D47203461ED7}" dt="2021-08-26T04:17:55.053" v="11032" actId="1038"/>
          <ac:grpSpMkLst>
            <pc:docMk/>
            <pc:sldMk cId="2234339900" sldId="765"/>
            <ac:grpSpMk id="306" creationId="{97BFB730-093A-4128-BB13-8DA997921D42}"/>
          </ac:grpSpMkLst>
        </pc:grpChg>
        <pc:grpChg chg="mod">
          <ac:chgData name="澤文 王" userId="9ca2554aa2cb796f" providerId="LiveId" clId="{7A37F47A-01E8-45EA-921D-D47203461ED7}" dt="2021-08-26T04:17:55.053" v="11032" actId="1038"/>
          <ac:grpSpMkLst>
            <pc:docMk/>
            <pc:sldMk cId="2234339900" sldId="765"/>
            <ac:grpSpMk id="310" creationId="{4CA55512-B366-44ED-96E2-4F59A954749B}"/>
          </ac:grpSpMkLst>
        </pc:grpChg>
        <pc:grpChg chg="mod">
          <ac:chgData name="澤文 王" userId="9ca2554aa2cb796f" providerId="LiveId" clId="{7A37F47A-01E8-45EA-921D-D47203461ED7}" dt="2021-08-26T04:17:55.053" v="11032" actId="1038"/>
          <ac:grpSpMkLst>
            <pc:docMk/>
            <pc:sldMk cId="2234339900" sldId="765"/>
            <ac:grpSpMk id="317" creationId="{1EA32A35-9B59-417E-A2C1-772E0664EEE8}"/>
          </ac:grpSpMkLst>
        </pc:grpChg>
        <pc:grpChg chg="mod">
          <ac:chgData name="澤文 王" userId="9ca2554aa2cb796f" providerId="LiveId" clId="{7A37F47A-01E8-45EA-921D-D47203461ED7}" dt="2021-08-26T04:17:55.053" v="11032" actId="1038"/>
          <ac:grpSpMkLst>
            <pc:docMk/>
            <pc:sldMk cId="2234339900" sldId="765"/>
            <ac:grpSpMk id="321" creationId="{CEA1E252-662B-44D1-88E4-70AF66498CCA}"/>
          </ac:grpSpMkLst>
        </pc:grpChg>
        <pc:grpChg chg="mod">
          <ac:chgData name="澤文 王" userId="9ca2554aa2cb796f" providerId="LiveId" clId="{7A37F47A-01E8-45EA-921D-D47203461ED7}" dt="2021-08-26T04:17:55.053" v="11032" actId="1038"/>
          <ac:grpSpMkLst>
            <pc:docMk/>
            <pc:sldMk cId="2234339900" sldId="765"/>
            <ac:grpSpMk id="325" creationId="{E48121E2-D12C-4377-83E4-D8C4B26AB102}"/>
          </ac:grpSpMkLst>
        </pc:grpChg>
        <pc:graphicFrameChg chg="mod">
          <ac:chgData name="澤文 王" userId="9ca2554aa2cb796f" providerId="LiveId" clId="{7A37F47A-01E8-45EA-921D-D47203461ED7}" dt="2021-08-26T04:17:55.053" v="11032" actId="1038"/>
          <ac:graphicFrameMkLst>
            <pc:docMk/>
            <pc:sldMk cId="2234339900" sldId="765"/>
            <ac:graphicFrameMk id="284" creationId="{258692F2-91A6-470D-A7BF-CD8A3B8879C2}"/>
          </ac:graphicFrameMkLst>
        </pc:graphicFrameChg>
        <pc:graphicFrameChg chg="mod">
          <ac:chgData name="澤文 王" userId="9ca2554aa2cb796f" providerId="LiveId" clId="{7A37F47A-01E8-45EA-921D-D47203461ED7}" dt="2021-08-26T04:17:55.053" v="11032" actId="1038"/>
          <ac:graphicFrameMkLst>
            <pc:docMk/>
            <pc:sldMk cId="2234339900" sldId="765"/>
            <ac:graphicFrameMk id="291" creationId="{B35FCDD6-7017-48B1-B014-D5803B18C78B}"/>
          </ac:graphicFrameMkLst>
        </pc:graphicFrameChg>
        <pc:picChg chg="mod">
          <ac:chgData name="澤文 王" userId="9ca2554aa2cb796f" providerId="LiveId" clId="{7A37F47A-01E8-45EA-921D-D47203461ED7}" dt="2021-08-26T04:17:55.053" v="11032" actId="1038"/>
          <ac:picMkLst>
            <pc:docMk/>
            <pc:sldMk cId="2234339900" sldId="765"/>
            <ac:picMk id="290" creationId="{7B84F955-7A22-4699-9E5A-734C42CD9A00}"/>
          </ac:picMkLst>
        </pc:picChg>
        <pc:cxnChg chg="add mod">
          <ac:chgData name="澤文 王" userId="9ca2554aa2cb796f" providerId="LiveId" clId="{7A37F47A-01E8-45EA-921D-D47203461ED7}" dt="2021-08-26T04:17:55.053" v="11032" actId="1038"/>
          <ac:cxnSpMkLst>
            <pc:docMk/>
            <pc:sldMk cId="2234339900" sldId="765"/>
            <ac:cxnSpMk id="7" creationId="{C364F9C7-253B-422A-8F92-A255A5D3C5D6}"/>
          </ac:cxnSpMkLst>
        </pc:cxnChg>
        <pc:cxnChg chg="mod">
          <ac:chgData name="澤文 王" userId="9ca2554aa2cb796f" providerId="LiveId" clId="{7A37F47A-01E8-45EA-921D-D47203461ED7}" dt="2021-08-26T04:17:55.053" v="11032" actId="1038"/>
          <ac:cxnSpMkLst>
            <pc:docMk/>
            <pc:sldMk cId="2234339900" sldId="765"/>
            <ac:cxnSpMk id="140" creationId="{E0B622CE-52ED-4FA5-BF10-D9671C74C755}"/>
          </ac:cxnSpMkLst>
        </pc:cxnChg>
        <pc:cxnChg chg="mod">
          <ac:chgData name="澤文 王" userId="9ca2554aa2cb796f" providerId="LiveId" clId="{7A37F47A-01E8-45EA-921D-D47203461ED7}" dt="2021-08-26T04:17:55.053" v="11032" actId="1038"/>
          <ac:cxnSpMkLst>
            <pc:docMk/>
            <pc:sldMk cId="2234339900" sldId="765"/>
            <ac:cxnSpMk id="141" creationId="{BAB3C504-0DD9-4777-BB7D-40E00081B415}"/>
          </ac:cxnSpMkLst>
        </pc:cxnChg>
        <pc:cxnChg chg="mod">
          <ac:chgData name="澤文 王" userId="9ca2554aa2cb796f" providerId="LiveId" clId="{7A37F47A-01E8-45EA-921D-D47203461ED7}" dt="2021-08-26T04:17:55.053" v="11032" actId="1038"/>
          <ac:cxnSpMkLst>
            <pc:docMk/>
            <pc:sldMk cId="2234339900" sldId="765"/>
            <ac:cxnSpMk id="142" creationId="{658AD1C4-50EF-47A5-8CC8-FF136B6527DC}"/>
          </ac:cxnSpMkLst>
        </pc:cxnChg>
        <pc:cxnChg chg="mod">
          <ac:chgData name="澤文 王" userId="9ca2554aa2cb796f" providerId="LiveId" clId="{7A37F47A-01E8-45EA-921D-D47203461ED7}" dt="2021-08-26T04:17:55.053" v="11032" actId="1038"/>
          <ac:cxnSpMkLst>
            <pc:docMk/>
            <pc:sldMk cId="2234339900" sldId="765"/>
            <ac:cxnSpMk id="147" creationId="{A635C0B3-DE5B-4E53-A776-68084E196C7C}"/>
          </ac:cxnSpMkLst>
        </pc:cxnChg>
        <pc:cxnChg chg="mod">
          <ac:chgData name="澤文 王" userId="9ca2554aa2cb796f" providerId="LiveId" clId="{7A37F47A-01E8-45EA-921D-D47203461ED7}" dt="2021-08-26T04:17:55.053" v="11032" actId="1038"/>
          <ac:cxnSpMkLst>
            <pc:docMk/>
            <pc:sldMk cId="2234339900" sldId="765"/>
            <ac:cxnSpMk id="148" creationId="{4D4ECC94-D923-4E8A-9A6C-E960280132C0}"/>
          </ac:cxnSpMkLst>
        </pc:cxnChg>
        <pc:cxnChg chg="mod">
          <ac:chgData name="澤文 王" userId="9ca2554aa2cb796f" providerId="LiveId" clId="{7A37F47A-01E8-45EA-921D-D47203461ED7}" dt="2021-08-26T04:17:55.053" v="11032" actId="1038"/>
          <ac:cxnSpMkLst>
            <pc:docMk/>
            <pc:sldMk cId="2234339900" sldId="765"/>
            <ac:cxnSpMk id="149" creationId="{CB478D64-8A60-47A1-B268-AC9A8A352E2F}"/>
          </ac:cxnSpMkLst>
        </pc:cxnChg>
        <pc:cxnChg chg="mod">
          <ac:chgData name="澤文 王" userId="9ca2554aa2cb796f" providerId="LiveId" clId="{7A37F47A-01E8-45EA-921D-D47203461ED7}" dt="2021-08-26T04:17:55.053" v="11032" actId="1038"/>
          <ac:cxnSpMkLst>
            <pc:docMk/>
            <pc:sldMk cId="2234339900" sldId="765"/>
            <ac:cxnSpMk id="168" creationId="{0E0A9E9B-DEB1-4448-95C6-39453764D8CD}"/>
          </ac:cxnSpMkLst>
        </pc:cxnChg>
        <pc:cxnChg chg="mod">
          <ac:chgData name="澤文 王" userId="9ca2554aa2cb796f" providerId="LiveId" clId="{7A37F47A-01E8-45EA-921D-D47203461ED7}" dt="2021-08-26T04:17:55.053" v="11032" actId="1038"/>
          <ac:cxnSpMkLst>
            <pc:docMk/>
            <pc:sldMk cId="2234339900" sldId="765"/>
            <ac:cxnSpMk id="169" creationId="{B660C7E4-8FDF-4EDA-A3DE-C29D43001F1A}"/>
          </ac:cxnSpMkLst>
        </pc:cxnChg>
        <pc:cxnChg chg="mod">
          <ac:chgData name="澤文 王" userId="9ca2554aa2cb796f" providerId="LiveId" clId="{7A37F47A-01E8-45EA-921D-D47203461ED7}" dt="2021-08-26T04:17:55.053" v="11032" actId="1038"/>
          <ac:cxnSpMkLst>
            <pc:docMk/>
            <pc:sldMk cId="2234339900" sldId="765"/>
            <ac:cxnSpMk id="170" creationId="{BBCD82D1-CCD3-4ADF-99AA-1885AA36FAA0}"/>
          </ac:cxnSpMkLst>
        </pc:cxnChg>
        <pc:cxnChg chg="mod">
          <ac:chgData name="澤文 王" userId="9ca2554aa2cb796f" providerId="LiveId" clId="{7A37F47A-01E8-45EA-921D-D47203461ED7}" dt="2021-08-26T04:17:55.053" v="11032" actId="1038"/>
          <ac:cxnSpMkLst>
            <pc:docMk/>
            <pc:sldMk cId="2234339900" sldId="765"/>
            <ac:cxnSpMk id="172" creationId="{1076C3EA-FCA8-4CC5-B0F1-13237512BC72}"/>
          </ac:cxnSpMkLst>
        </pc:cxnChg>
        <pc:cxnChg chg="mod">
          <ac:chgData name="澤文 王" userId="9ca2554aa2cb796f" providerId="LiveId" clId="{7A37F47A-01E8-45EA-921D-D47203461ED7}" dt="2021-08-26T04:17:55.053" v="11032" actId="1038"/>
          <ac:cxnSpMkLst>
            <pc:docMk/>
            <pc:sldMk cId="2234339900" sldId="765"/>
            <ac:cxnSpMk id="173" creationId="{B5C292A5-A218-437C-A33E-F94F1E7C302B}"/>
          </ac:cxnSpMkLst>
        </pc:cxnChg>
        <pc:cxnChg chg="mod">
          <ac:chgData name="澤文 王" userId="9ca2554aa2cb796f" providerId="LiveId" clId="{7A37F47A-01E8-45EA-921D-D47203461ED7}" dt="2021-08-26T04:17:55.053" v="11032" actId="1038"/>
          <ac:cxnSpMkLst>
            <pc:docMk/>
            <pc:sldMk cId="2234339900" sldId="765"/>
            <ac:cxnSpMk id="283" creationId="{5EF0A627-28EE-4122-A253-EF96859BB1EC}"/>
          </ac:cxnSpMkLst>
        </pc:cxnChg>
        <pc:cxnChg chg="mod">
          <ac:chgData name="澤文 王" userId="9ca2554aa2cb796f" providerId="LiveId" clId="{7A37F47A-01E8-45EA-921D-D47203461ED7}" dt="2021-08-26T04:17:55.053" v="11032" actId="1038"/>
          <ac:cxnSpMkLst>
            <pc:docMk/>
            <pc:sldMk cId="2234339900" sldId="765"/>
            <ac:cxnSpMk id="285" creationId="{FD1F405D-1CBF-4629-9C80-5D880C1615A7}"/>
          </ac:cxnSpMkLst>
        </pc:cxnChg>
        <pc:cxnChg chg="mod">
          <ac:chgData name="澤文 王" userId="9ca2554aa2cb796f" providerId="LiveId" clId="{7A37F47A-01E8-45EA-921D-D47203461ED7}" dt="2021-08-26T04:17:55.053" v="11032" actId="1038"/>
          <ac:cxnSpMkLst>
            <pc:docMk/>
            <pc:sldMk cId="2234339900" sldId="765"/>
            <ac:cxnSpMk id="286" creationId="{75E15ABF-282A-4A28-88FD-7EAC0696FE82}"/>
          </ac:cxnSpMkLst>
        </pc:cxnChg>
        <pc:cxnChg chg="mod">
          <ac:chgData name="澤文 王" userId="9ca2554aa2cb796f" providerId="LiveId" clId="{7A37F47A-01E8-45EA-921D-D47203461ED7}" dt="2021-08-26T04:17:55.053" v="11032" actId="1038"/>
          <ac:cxnSpMkLst>
            <pc:docMk/>
            <pc:sldMk cId="2234339900" sldId="765"/>
            <ac:cxnSpMk id="292" creationId="{D8398017-F7F3-4550-A61F-19A36463B0C0}"/>
          </ac:cxnSpMkLst>
        </pc:cxnChg>
        <pc:cxnChg chg="mod">
          <ac:chgData name="澤文 王" userId="9ca2554aa2cb796f" providerId="LiveId" clId="{7A37F47A-01E8-45EA-921D-D47203461ED7}" dt="2021-08-26T04:17:55.053" v="11032" actId="1038"/>
          <ac:cxnSpMkLst>
            <pc:docMk/>
            <pc:sldMk cId="2234339900" sldId="765"/>
            <ac:cxnSpMk id="293" creationId="{BC49A9E0-97C2-4755-8A62-4E44A996ED43}"/>
          </ac:cxnSpMkLst>
        </pc:cxnChg>
        <pc:cxnChg chg="mod">
          <ac:chgData name="澤文 王" userId="9ca2554aa2cb796f" providerId="LiveId" clId="{7A37F47A-01E8-45EA-921D-D47203461ED7}" dt="2021-08-26T04:17:55.053" v="11032" actId="1038"/>
          <ac:cxnSpMkLst>
            <pc:docMk/>
            <pc:sldMk cId="2234339900" sldId="765"/>
            <ac:cxnSpMk id="294" creationId="{01CAC37B-82F2-4E28-AF4F-8233B121EF76}"/>
          </ac:cxnSpMkLst>
        </pc:cxnChg>
        <pc:cxnChg chg="mod">
          <ac:chgData name="澤文 王" userId="9ca2554aa2cb796f" providerId="LiveId" clId="{7A37F47A-01E8-45EA-921D-D47203461ED7}" dt="2021-08-26T04:17:55.053" v="11032" actId="1038"/>
          <ac:cxnSpMkLst>
            <pc:docMk/>
            <pc:sldMk cId="2234339900" sldId="765"/>
            <ac:cxnSpMk id="295" creationId="{FB0EF18E-FBF1-4745-B271-66B6CBC401C0}"/>
          </ac:cxnSpMkLst>
        </pc:cxnChg>
        <pc:cxnChg chg="mod">
          <ac:chgData name="澤文 王" userId="9ca2554aa2cb796f" providerId="LiveId" clId="{7A37F47A-01E8-45EA-921D-D47203461ED7}" dt="2021-08-26T04:17:55.053" v="11032" actId="1038"/>
          <ac:cxnSpMkLst>
            <pc:docMk/>
            <pc:sldMk cId="2234339900" sldId="765"/>
            <ac:cxnSpMk id="296" creationId="{20531842-2F5F-46D1-AA1A-7F481595E4A7}"/>
          </ac:cxnSpMkLst>
        </pc:cxnChg>
        <pc:cxnChg chg="mod">
          <ac:chgData name="澤文 王" userId="9ca2554aa2cb796f" providerId="LiveId" clId="{7A37F47A-01E8-45EA-921D-D47203461ED7}" dt="2021-08-26T04:17:55.053" v="11032" actId="1038"/>
          <ac:cxnSpMkLst>
            <pc:docMk/>
            <pc:sldMk cId="2234339900" sldId="765"/>
            <ac:cxnSpMk id="297" creationId="{143C5F68-1E11-4DBA-BE95-F04FE12F2809}"/>
          </ac:cxnSpMkLst>
        </pc:cxnChg>
      </pc:sldChg>
      <pc:sldChg chg="add">
        <pc:chgData name="澤文 王" userId="9ca2554aa2cb796f" providerId="LiveId" clId="{7A37F47A-01E8-45EA-921D-D47203461ED7}" dt="2021-08-11T15:39:06.152" v="21"/>
        <pc:sldMkLst>
          <pc:docMk/>
          <pc:sldMk cId="2083050774" sldId="844"/>
        </pc:sldMkLst>
      </pc:sldChg>
      <pc:sldChg chg="delSp add modTransition">
        <pc:chgData name="澤文 王" userId="9ca2554aa2cb796f" providerId="LiveId" clId="{7A37F47A-01E8-45EA-921D-D47203461ED7}" dt="2021-08-26T03:56:02.858" v="10840" actId="478"/>
        <pc:sldMkLst>
          <pc:docMk/>
          <pc:sldMk cId="2686926568" sldId="845"/>
        </pc:sldMkLst>
        <pc:spChg chg="del">
          <ac:chgData name="澤文 王" userId="9ca2554aa2cb796f" providerId="LiveId" clId="{7A37F47A-01E8-45EA-921D-D47203461ED7}" dt="2021-08-26T03:56:02.858" v="10840" actId="478"/>
          <ac:spMkLst>
            <pc:docMk/>
            <pc:sldMk cId="2686926568" sldId="845"/>
            <ac:spMk id="113" creationId="{B910BD03-3BE9-4F0E-83BD-15FA9BB278CC}"/>
          </ac:spMkLst>
        </pc:spChg>
      </pc:sldChg>
      <pc:sldChg chg="modSp add">
        <pc:chgData name="澤文 王" userId="9ca2554aa2cb796f" providerId="LiveId" clId="{7A37F47A-01E8-45EA-921D-D47203461ED7}" dt="2021-08-14T07:31:25.418" v="635" actId="20577"/>
        <pc:sldMkLst>
          <pc:docMk/>
          <pc:sldMk cId="2066891301" sldId="846"/>
        </pc:sldMkLst>
        <pc:spChg chg="mod">
          <ac:chgData name="澤文 王" userId="9ca2554aa2cb796f" providerId="LiveId" clId="{7A37F47A-01E8-45EA-921D-D47203461ED7}" dt="2021-08-14T07:31:25.418" v="635" actId="20577"/>
          <ac:spMkLst>
            <pc:docMk/>
            <pc:sldMk cId="2066891301" sldId="846"/>
            <ac:spMk id="3" creationId="{913D778B-F54E-9E41-910C-298592E5F30F}"/>
          </ac:spMkLst>
        </pc:spChg>
      </pc:sldChg>
      <pc:sldChg chg="add modTransition">
        <pc:chgData name="澤文 王" userId="9ca2554aa2cb796f" providerId="LiveId" clId="{7A37F47A-01E8-45EA-921D-D47203461ED7}" dt="2021-08-14T03:13:02.390" v="285"/>
        <pc:sldMkLst>
          <pc:docMk/>
          <pc:sldMk cId="3007966137" sldId="847"/>
        </pc:sldMkLst>
      </pc:sldChg>
      <pc:sldChg chg="add modTransition">
        <pc:chgData name="澤文 王" userId="9ca2554aa2cb796f" providerId="LiveId" clId="{7A37F47A-01E8-45EA-921D-D47203461ED7}" dt="2021-08-14T13:13:06.457" v="1008"/>
        <pc:sldMkLst>
          <pc:docMk/>
          <pc:sldMk cId="1053240901" sldId="849"/>
        </pc:sldMkLst>
      </pc:sldChg>
      <pc:sldChg chg="addSp modSp add">
        <pc:chgData name="澤文 王" userId="9ca2554aa2cb796f" providerId="LiveId" clId="{7A37F47A-01E8-45EA-921D-D47203461ED7}" dt="2021-08-17T00:58:50.158" v="2515" actId="20577"/>
        <pc:sldMkLst>
          <pc:docMk/>
          <pc:sldMk cId="4003491254" sldId="850"/>
        </pc:sldMkLst>
        <pc:spChg chg="mod">
          <ac:chgData name="澤文 王" userId="9ca2554aa2cb796f" providerId="LiveId" clId="{7A37F47A-01E8-45EA-921D-D47203461ED7}" dt="2021-08-17T00:58:50.158" v="2515" actId="20577"/>
          <ac:spMkLst>
            <pc:docMk/>
            <pc:sldMk cId="4003491254" sldId="850"/>
            <ac:spMk id="3" creationId="{913D778B-F54E-9E41-910C-298592E5F30F}"/>
          </ac:spMkLst>
        </pc:spChg>
        <pc:spChg chg="add mod">
          <ac:chgData name="澤文 王" userId="9ca2554aa2cb796f" providerId="LiveId" clId="{7A37F47A-01E8-45EA-921D-D47203461ED7}" dt="2021-08-15T03:23:34.399" v="2390" actId="2085"/>
          <ac:spMkLst>
            <pc:docMk/>
            <pc:sldMk cId="4003491254" sldId="850"/>
            <ac:spMk id="15" creationId="{56966163-4BB8-4DD6-983A-99CBD8E1AE36}"/>
          </ac:spMkLst>
        </pc:spChg>
        <pc:spChg chg="add mod">
          <ac:chgData name="澤文 王" userId="9ca2554aa2cb796f" providerId="LiveId" clId="{7A37F47A-01E8-45EA-921D-D47203461ED7}" dt="2021-08-15T03:23:37.422" v="2391" actId="2085"/>
          <ac:spMkLst>
            <pc:docMk/>
            <pc:sldMk cId="4003491254" sldId="850"/>
            <ac:spMk id="17" creationId="{C60EB395-52A4-40F3-A046-0746CFE3E322}"/>
          </ac:spMkLst>
        </pc:spChg>
        <pc:spChg chg="add mod">
          <ac:chgData name="澤文 王" userId="9ca2554aa2cb796f" providerId="LiveId" clId="{7A37F47A-01E8-45EA-921D-D47203461ED7}" dt="2021-08-15T03:23:46.130" v="2394" actId="1076"/>
          <ac:spMkLst>
            <pc:docMk/>
            <pc:sldMk cId="4003491254" sldId="850"/>
            <ac:spMk id="22" creationId="{00F089AB-CB07-4F1E-B734-105CA2F47ED9}"/>
          </ac:spMkLst>
        </pc:spChg>
        <pc:spChg chg="add">
          <ac:chgData name="澤文 王" userId="9ca2554aa2cb796f" providerId="LiveId" clId="{7A37F47A-01E8-45EA-921D-D47203461ED7}" dt="2021-08-15T03:25:48.822" v="2397"/>
          <ac:spMkLst>
            <pc:docMk/>
            <pc:sldMk cId="4003491254" sldId="850"/>
            <ac:spMk id="29" creationId="{68816B1A-C98F-406D-BA08-B0163DAFD12A}"/>
          </ac:spMkLst>
        </pc:spChg>
        <pc:cxnChg chg="add mod">
          <ac:chgData name="澤文 王" userId="9ca2554aa2cb796f" providerId="LiveId" clId="{7A37F47A-01E8-45EA-921D-D47203461ED7}" dt="2021-08-15T03:21:02.223" v="2317" actId="14100"/>
          <ac:cxnSpMkLst>
            <pc:docMk/>
            <pc:sldMk cId="4003491254" sldId="850"/>
            <ac:cxnSpMk id="7" creationId="{5DD08D63-4BE4-42B2-BE9B-F6762361F59D}"/>
          </ac:cxnSpMkLst>
        </pc:cxnChg>
        <pc:cxnChg chg="add mod">
          <ac:chgData name="澤文 王" userId="9ca2554aa2cb796f" providerId="LiveId" clId="{7A37F47A-01E8-45EA-921D-D47203461ED7}" dt="2021-08-15T03:22:37.286" v="2374" actId="14100"/>
          <ac:cxnSpMkLst>
            <pc:docMk/>
            <pc:sldMk cId="4003491254" sldId="850"/>
            <ac:cxnSpMk id="18" creationId="{946892DE-FD39-4C98-92C9-42DCCA29B93D}"/>
          </ac:cxnSpMkLst>
        </pc:cxnChg>
        <pc:cxnChg chg="add mod">
          <ac:chgData name="澤文 王" userId="9ca2554aa2cb796f" providerId="LiveId" clId="{7A37F47A-01E8-45EA-921D-D47203461ED7}" dt="2021-08-15T03:23:49.033" v="2395" actId="14100"/>
          <ac:cxnSpMkLst>
            <pc:docMk/>
            <pc:sldMk cId="4003491254" sldId="850"/>
            <ac:cxnSpMk id="23" creationId="{6BEB4605-8881-44A7-A13E-89E527F171FE}"/>
          </ac:cxnSpMkLst>
        </pc:cxnChg>
      </pc:sldChg>
      <pc:sldChg chg="add modTransition">
        <pc:chgData name="澤文 王" userId="9ca2554aa2cb796f" providerId="LiveId" clId="{7A37F47A-01E8-45EA-921D-D47203461ED7}" dt="2021-08-14T14:25:54.930" v="1988"/>
        <pc:sldMkLst>
          <pc:docMk/>
          <pc:sldMk cId="1846495208" sldId="851"/>
        </pc:sldMkLst>
      </pc:sldChg>
      <pc:sldChg chg="add modTransition">
        <pc:chgData name="澤文 王" userId="9ca2554aa2cb796f" providerId="LiveId" clId="{7A37F47A-01E8-45EA-921D-D47203461ED7}" dt="2021-08-15T03:25:51.531" v="2398"/>
        <pc:sldMkLst>
          <pc:docMk/>
          <pc:sldMk cId="122414004" sldId="852"/>
        </pc:sldMkLst>
      </pc:sldChg>
      <pc:sldChg chg="add">
        <pc:chgData name="澤文 王" userId="9ca2554aa2cb796f" providerId="LiveId" clId="{7A37F47A-01E8-45EA-921D-D47203461ED7}" dt="2021-08-16T08:19:59.507" v="2399"/>
        <pc:sldMkLst>
          <pc:docMk/>
          <pc:sldMk cId="2932642539" sldId="853"/>
        </pc:sldMkLst>
      </pc:sldChg>
      <pc:sldChg chg="add">
        <pc:chgData name="澤文 王" userId="9ca2554aa2cb796f" providerId="LiveId" clId="{7A37F47A-01E8-45EA-921D-D47203461ED7}" dt="2021-08-16T08:19:59.507" v="2399"/>
        <pc:sldMkLst>
          <pc:docMk/>
          <pc:sldMk cId="1599576245" sldId="854"/>
        </pc:sldMkLst>
      </pc:sldChg>
      <pc:sldChg chg="delSp add modTransition">
        <pc:chgData name="澤文 王" userId="9ca2554aa2cb796f" providerId="LiveId" clId="{7A37F47A-01E8-45EA-921D-D47203461ED7}" dt="2021-08-17T03:03:39.532" v="2633"/>
        <pc:sldMkLst>
          <pc:docMk/>
          <pc:sldMk cId="2849999862" sldId="855"/>
        </pc:sldMkLst>
        <pc:spChg chg="del">
          <ac:chgData name="澤文 王" userId="9ca2554aa2cb796f" providerId="LiveId" clId="{7A37F47A-01E8-45EA-921D-D47203461ED7}" dt="2021-08-17T03:03:31.747" v="2632" actId="478"/>
          <ac:spMkLst>
            <pc:docMk/>
            <pc:sldMk cId="2849999862" sldId="855"/>
            <ac:spMk id="5" creationId="{48459E60-F039-409A-BC2F-35C0B6B766A4}"/>
          </ac:spMkLst>
        </pc:spChg>
      </pc:sldChg>
      <pc:sldChg chg="add modTransition">
        <pc:chgData name="澤文 王" userId="9ca2554aa2cb796f" providerId="LiveId" clId="{7A37F47A-01E8-45EA-921D-D47203461ED7}" dt="2021-08-18T14:23:19.188" v="3865"/>
        <pc:sldMkLst>
          <pc:docMk/>
          <pc:sldMk cId="3731377546" sldId="856"/>
        </pc:sldMkLst>
      </pc:sldChg>
      <pc:sldChg chg="addSp delSp modSp add">
        <pc:chgData name="澤文 王" userId="9ca2554aa2cb796f" providerId="LiveId" clId="{7A37F47A-01E8-45EA-921D-D47203461ED7}" dt="2021-08-20T04:53:04.470" v="6663"/>
        <pc:sldMkLst>
          <pc:docMk/>
          <pc:sldMk cId="3470887437" sldId="857"/>
        </pc:sldMkLst>
        <pc:spChg chg="mod">
          <ac:chgData name="澤文 王" userId="9ca2554aa2cb796f" providerId="LiveId" clId="{7A37F47A-01E8-45EA-921D-D47203461ED7}" dt="2021-08-18T14:26:51.700" v="3884" actId="20577"/>
          <ac:spMkLst>
            <pc:docMk/>
            <pc:sldMk cId="3470887437" sldId="857"/>
            <ac:spMk id="2" creationId="{93D6884D-E9C8-754B-AD86-C04C5EEE6B71}"/>
          </ac:spMkLst>
        </pc:spChg>
        <pc:spChg chg="mod">
          <ac:chgData name="澤文 王" userId="9ca2554aa2cb796f" providerId="LiveId" clId="{7A37F47A-01E8-45EA-921D-D47203461ED7}" dt="2021-08-19T06:21:35.391" v="4777" actId="20577"/>
          <ac:spMkLst>
            <pc:docMk/>
            <pc:sldMk cId="3470887437" sldId="857"/>
            <ac:spMk id="3" creationId="{A5FD27A8-1800-3E4C-B683-CFF72AE7FFF7}"/>
          </ac:spMkLst>
        </pc:spChg>
        <pc:spChg chg="del">
          <ac:chgData name="澤文 王" userId="9ca2554aa2cb796f" providerId="LiveId" clId="{7A37F47A-01E8-45EA-921D-D47203461ED7}" dt="2021-08-19T06:00:04.574" v="4638" actId="478"/>
          <ac:spMkLst>
            <pc:docMk/>
            <pc:sldMk cId="3470887437" sldId="857"/>
            <ac:spMk id="10" creationId="{45EC09FA-A873-4573-8FAE-ADAF9D2A7B7A}"/>
          </ac:spMkLst>
        </pc:spChg>
        <pc:spChg chg="del">
          <ac:chgData name="澤文 王" userId="9ca2554aa2cb796f" providerId="LiveId" clId="{7A37F47A-01E8-45EA-921D-D47203461ED7}" dt="2021-08-19T06:00:04.574" v="4638" actId="478"/>
          <ac:spMkLst>
            <pc:docMk/>
            <pc:sldMk cId="3470887437" sldId="857"/>
            <ac:spMk id="18" creationId="{8D2710E8-FE67-422E-8002-CD693C2EA71B}"/>
          </ac:spMkLst>
        </pc:spChg>
        <pc:spChg chg="del">
          <ac:chgData name="澤文 王" userId="9ca2554aa2cb796f" providerId="LiveId" clId="{7A37F47A-01E8-45EA-921D-D47203461ED7}" dt="2021-08-19T06:00:04.574" v="4638" actId="478"/>
          <ac:spMkLst>
            <pc:docMk/>
            <pc:sldMk cId="3470887437" sldId="857"/>
            <ac:spMk id="19" creationId="{181B121A-B6FD-49B1-85ED-22C4B02F771D}"/>
          </ac:spMkLst>
        </pc:spChg>
        <pc:spChg chg="del">
          <ac:chgData name="澤文 王" userId="9ca2554aa2cb796f" providerId="LiveId" clId="{7A37F47A-01E8-45EA-921D-D47203461ED7}" dt="2021-08-19T06:00:04.574" v="4638" actId="478"/>
          <ac:spMkLst>
            <pc:docMk/>
            <pc:sldMk cId="3470887437" sldId="857"/>
            <ac:spMk id="22" creationId="{C87100E5-1926-4B42-A235-3383673ECFC1}"/>
          </ac:spMkLst>
        </pc:spChg>
        <pc:spChg chg="del">
          <ac:chgData name="澤文 王" userId="9ca2554aa2cb796f" providerId="LiveId" clId="{7A37F47A-01E8-45EA-921D-D47203461ED7}" dt="2021-08-19T06:00:04.574" v="4638" actId="478"/>
          <ac:spMkLst>
            <pc:docMk/>
            <pc:sldMk cId="3470887437" sldId="857"/>
            <ac:spMk id="23" creationId="{86B3A783-691A-4F2D-B455-CF9CAEB4331B}"/>
          </ac:spMkLst>
        </pc:spChg>
        <pc:spChg chg="add mod">
          <ac:chgData name="澤文 王" userId="9ca2554aa2cb796f" providerId="LiveId" clId="{7A37F47A-01E8-45EA-921D-D47203461ED7}" dt="2021-08-18T14:27:39.059" v="3953" actId="1076"/>
          <ac:spMkLst>
            <pc:docMk/>
            <pc:sldMk cId="3470887437" sldId="857"/>
            <ac:spMk id="25" creationId="{65B17A1A-D3DB-4987-8EC4-45F3CB1E92D3}"/>
          </ac:spMkLst>
        </pc:spChg>
        <pc:spChg chg="del">
          <ac:chgData name="澤文 王" userId="9ca2554aa2cb796f" providerId="LiveId" clId="{7A37F47A-01E8-45EA-921D-D47203461ED7}" dt="2021-08-19T06:00:04.574" v="4638" actId="478"/>
          <ac:spMkLst>
            <pc:docMk/>
            <pc:sldMk cId="3470887437" sldId="857"/>
            <ac:spMk id="27" creationId="{5974B9BD-5261-4FEA-98EB-4B21DDFD58EB}"/>
          </ac:spMkLst>
        </pc:spChg>
        <pc:spChg chg="del">
          <ac:chgData name="澤文 王" userId="9ca2554aa2cb796f" providerId="LiveId" clId="{7A37F47A-01E8-45EA-921D-D47203461ED7}" dt="2021-08-19T06:00:04.574" v="4638" actId="478"/>
          <ac:spMkLst>
            <pc:docMk/>
            <pc:sldMk cId="3470887437" sldId="857"/>
            <ac:spMk id="29" creationId="{CA20E031-C28B-4D88-842C-960336DE9271}"/>
          </ac:spMkLst>
        </pc:spChg>
        <pc:spChg chg="add">
          <ac:chgData name="澤文 王" userId="9ca2554aa2cb796f" providerId="LiveId" clId="{7A37F47A-01E8-45EA-921D-D47203461ED7}" dt="2021-08-20T04:53:04.470" v="6663"/>
          <ac:spMkLst>
            <pc:docMk/>
            <pc:sldMk cId="3470887437" sldId="857"/>
            <ac:spMk id="31" creationId="{3C7065E8-DC1C-4298-916D-FCEAC6C98DE7}"/>
          </ac:spMkLst>
        </pc:spChg>
        <pc:spChg chg="del">
          <ac:chgData name="澤文 王" userId="9ca2554aa2cb796f" providerId="LiveId" clId="{7A37F47A-01E8-45EA-921D-D47203461ED7}" dt="2021-08-19T06:00:04.574" v="4638" actId="478"/>
          <ac:spMkLst>
            <pc:docMk/>
            <pc:sldMk cId="3470887437" sldId="857"/>
            <ac:spMk id="42" creationId="{2CAF3556-7540-47B9-BA28-9D1D483B47C7}"/>
          </ac:spMkLst>
        </pc:spChg>
        <pc:grpChg chg="del">
          <ac:chgData name="澤文 王" userId="9ca2554aa2cb796f" providerId="LiveId" clId="{7A37F47A-01E8-45EA-921D-D47203461ED7}" dt="2021-08-19T06:00:04.574" v="4638" actId="478"/>
          <ac:grpSpMkLst>
            <pc:docMk/>
            <pc:sldMk cId="3470887437" sldId="857"/>
            <ac:grpSpMk id="30" creationId="{CDD2F7F5-A8BC-4964-B69E-A9E9B1B27FE4}"/>
          </ac:grpSpMkLst>
        </pc:grpChg>
        <pc:graphicFrameChg chg="del">
          <ac:chgData name="澤文 王" userId="9ca2554aa2cb796f" providerId="LiveId" clId="{7A37F47A-01E8-45EA-921D-D47203461ED7}" dt="2021-08-19T05:59:59.800" v="4637" actId="478"/>
          <ac:graphicFrameMkLst>
            <pc:docMk/>
            <pc:sldMk cId="3470887437" sldId="857"/>
            <ac:graphicFrameMk id="33" creationId="{280FFC38-6CFA-4424-975B-BA76EC3D627E}"/>
          </ac:graphicFrameMkLst>
        </pc:graphicFrameChg>
        <pc:picChg chg="mod modCrop">
          <ac:chgData name="澤文 王" userId="9ca2554aa2cb796f" providerId="LiveId" clId="{7A37F47A-01E8-45EA-921D-D47203461ED7}" dt="2021-08-19T06:20:41.978" v="4761" actId="12788"/>
          <ac:picMkLst>
            <pc:docMk/>
            <pc:sldMk cId="3470887437" sldId="857"/>
            <ac:picMk id="6" creationId="{FE46B5FD-35C8-B148-8EB6-F30CFC6B7D2A}"/>
          </ac:picMkLst>
        </pc:picChg>
        <pc:picChg chg="del">
          <ac:chgData name="澤文 王" userId="9ca2554aa2cb796f" providerId="LiveId" clId="{7A37F47A-01E8-45EA-921D-D47203461ED7}" dt="2021-08-19T06:00:04.574" v="4638" actId="478"/>
          <ac:picMkLst>
            <pc:docMk/>
            <pc:sldMk cId="3470887437" sldId="857"/>
            <ac:picMk id="7" creationId="{DC4BD03F-FA95-B641-B73D-F2CBB09D7B38}"/>
          </ac:picMkLst>
        </pc:picChg>
        <pc:picChg chg="add mod modCrop">
          <ac:chgData name="澤文 王" userId="9ca2554aa2cb796f" providerId="LiveId" clId="{7A37F47A-01E8-45EA-921D-D47203461ED7}" dt="2021-08-19T06:21:03.180" v="4773" actId="1036"/>
          <ac:picMkLst>
            <pc:docMk/>
            <pc:sldMk cId="3470887437" sldId="857"/>
            <ac:picMk id="28" creationId="{FE4A47EF-A28D-454B-9EA0-67264605EFD6}"/>
          </ac:picMkLst>
        </pc:picChg>
        <pc:picChg chg="del">
          <ac:chgData name="澤文 王" userId="9ca2554aa2cb796f" providerId="LiveId" clId="{7A37F47A-01E8-45EA-921D-D47203461ED7}" dt="2021-08-19T06:00:04.574" v="4638" actId="478"/>
          <ac:picMkLst>
            <pc:docMk/>
            <pc:sldMk cId="3470887437" sldId="857"/>
            <ac:picMk id="41" creationId="{6DF25657-1DD8-41FB-BFEE-6E224A05DD3A}"/>
          </ac:picMkLst>
        </pc:picChg>
        <pc:cxnChg chg="del">
          <ac:chgData name="澤文 王" userId="9ca2554aa2cb796f" providerId="LiveId" clId="{7A37F47A-01E8-45EA-921D-D47203461ED7}" dt="2021-08-19T06:00:04.574" v="4638" actId="478"/>
          <ac:cxnSpMkLst>
            <pc:docMk/>
            <pc:sldMk cId="3470887437" sldId="857"/>
            <ac:cxnSpMk id="12" creationId="{65406CC5-2644-4A1D-88D8-C3982487CA1B}"/>
          </ac:cxnSpMkLst>
        </pc:cxnChg>
        <pc:cxnChg chg="del">
          <ac:chgData name="澤文 王" userId="9ca2554aa2cb796f" providerId="LiveId" clId="{7A37F47A-01E8-45EA-921D-D47203461ED7}" dt="2021-08-19T06:00:04.574" v="4638" actId="478"/>
          <ac:cxnSpMkLst>
            <pc:docMk/>
            <pc:sldMk cId="3470887437" sldId="857"/>
            <ac:cxnSpMk id="13" creationId="{6F396EFE-96C1-4114-B834-4C0C2F509053}"/>
          </ac:cxnSpMkLst>
        </pc:cxnChg>
        <pc:cxnChg chg="del">
          <ac:chgData name="澤文 王" userId="9ca2554aa2cb796f" providerId="LiveId" clId="{7A37F47A-01E8-45EA-921D-D47203461ED7}" dt="2021-08-19T06:00:04.574" v="4638" actId="478"/>
          <ac:cxnSpMkLst>
            <pc:docMk/>
            <pc:sldMk cId="3470887437" sldId="857"/>
            <ac:cxnSpMk id="24" creationId="{F3EC26F6-A575-4624-A539-48F3085B0826}"/>
          </ac:cxnSpMkLst>
        </pc:cxnChg>
        <pc:cxnChg chg="del">
          <ac:chgData name="澤文 王" userId="9ca2554aa2cb796f" providerId="LiveId" clId="{7A37F47A-01E8-45EA-921D-D47203461ED7}" dt="2021-08-19T06:00:04.574" v="4638" actId="478"/>
          <ac:cxnSpMkLst>
            <pc:docMk/>
            <pc:sldMk cId="3470887437" sldId="857"/>
            <ac:cxnSpMk id="26" creationId="{23DBB239-BB51-434F-B34D-2B9FA8A37FD7}"/>
          </ac:cxnSpMkLst>
        </pc:cxnChg>
      </pc:sldChg>
      <pc:sldChg chg="addSp delSp modSp add">
        <pc:chgData name="澤文 王" userId="9ca2554aa2cb796f" providerId="LiveId" clId="{7A37F47A-01E8-45EA-921D-D47203461ED7}" dt="2021-08-20T05:00:30.461" v="6976" actId="1038"/>
        <pc:sldMkLst>
          <pc:docMk/>
          <pc:sldMk cId="2752256432" sldId="860"/>
        </pc:sldMkLst>
        <pc:spChg chg="del">
          <ac:chgData name="澤文 王" userId="9ca2554aa2cb796f" providerId="LiveId" clId="{7A37F47A-01E8-45EA-921D-D47203461ED7}" dt="2021-08-19T05:57:17.696" v="4624" actId="478"/>
          <ac:spMkLst>
            <pc:docMk/>
            <pc:sldMk cId="2752256432" sldId="860"/>
            <ac:spMk id="2" creationId="{93D6884D-E9C8-754B-AD86-C04C5EEE6B71}"/>
          </ac:spMkLst>
        </pc:spChg>
        <pc:spChg chg="mod ord">
          <ac:chgData name="澤文 王" userId="9ca2554aa2cb796f" providerId="LiveId" clId="{7A37F47A-01E8-45EA-921D-D47203461ED7}" dt="2021-08-20T05:00:23.771" v="6928" actId="14100"/>
          <ac:spMkLst>
            <pc:docMk/>
            <pc:sldMk cId="2752256432" sldId="860"/>
            <ac:spMk id="3" creationId="{A5FD27A8-1800-3E4C-B683-CFF72AE7FFF7}"/>
          </ac:spMkLst>
        </pc:spChg>
        <pc:spChg chg="del">
          <ac:chgData name="澤文 王" userId="9ca2554aa2cb796f" providerId="LiveId" clId="{7A37F47A-01E8-45EA-921D-D47203461ED7}" dt="2021-08-19T06:38:17.718" v="4910" actId="478"/>
          <ac:spMkLst>
            <pc:docMk/>
            <pc:sldMk cId="2752256432" sldId="860"/>
            <ac:spMk id="6" creationId="{378954E7-06C1-4A0F-A0E5-81BF241A3717}"/>
          </ac:spMkLst>
        </pc:spChg>
        <pc:spChg chg="del mod topLvl">
          <ac:chgData name="澤文 王" userId="9ca2554aa2cb796f" providerId="LiveId" clId="{7A37F47A-01E8-45EA-921D-D47203461ED7}" dt="2021-08-19T06:43:38.182" v="4971" actId="478"/>
          <ac:spMkLst>
            <pc:docMk/>
            <pc:sldMk cId="2752256432" sldId="860"/>
            <ac:spMk id="8" creationId="{9A732F08-56A1-4D49-A0A6-CE778763BACF}"/>
          </ac:spMkLst>
        </pc:spChg>
        <pc:spChg chg="del">
          <ac:chgData name="澤文 王" userId="9ca2554aa2cb796f" providerId="LiveId" clId="{7A37F47A-01E8-45EA-921D-D47203461ED7}" dt="2021-08-19T06:38:09.989" v="4908" actId="478"/>
          <ac:spMkLst>
            <pc:docMk/>
            <pc:sldMk cId="2752256432" sldId="860"/>
            <ac:spMk id="9" creationId="{FFEFC0C7-5110-45C3-B4CA-268796167781}"/>
          </ac:spMkLst>
        </pc:spChg>
        <pc:spChg chg="add del mod">
          <ac:chgData name="澤文 王" userId="9ca2554aa2cb796f" providerId="LiveId" clId="{7A37F47A-01E8-45EA-921D-D47203461ED7}" dt="2021-08-19T05:57:19.572" v="4625" actId="478"/>
          <ac:spMkLst>
            <pc:docMk/>
            <pc:sldMk cId="2752256432" sldId="860"/>
            <ac:spMk id="12" creationId="{7A6B70E1-A829-4C1A-AD03-C91A86B847AE}"/>
          </ac:spMkLst>
        </pc:spChg>
        <pc:spChg chg="add">
          <ac:chgData name="澤文 王" userId="9ca2554aa2cb796f" providerId="LiveId" clId="{7A37F47A-01E8-45EA-921D-D47203461ED7}" dt="2021-08-19T05:57:19.923" v="4626"/>
          <ac:spMkLst>
            <pc:docMk/>
            <pc:sldMk cId="2752256432" sldId="860"/>
            <ac:spMk id="13" creationId="{BEFF970F-3FEB-48F0-9818-1AF22E5BE474}"/>
          </ac:spMkLst>
        </pc:spChg>
        <pc:grpChg chg="add del mod">
          <ac:chgData name="澤文 王" userId="9ca2554aa2cb796f" providerId="LiveId" clId="{7A37F47A-01E8-45EA-921D-D47203461ED7}" dt="2021-08-19T06:43:38.182" v="4971" actId="478"/>
          <ac:grpSpMkLst>
            <pc:docMk/>
            <pc:sldMk cId="2752256432" sldId="860"/>
            <ac:grpSpMk id="14" creationId="{3F7C72E7-2FA5-4879-8745-57ACC8D90C90}"/>
          </ac:grpSpMkLst>
        </pc:grpChg>
        <pc:picChg chg="del">
          <ac:chgData name="澤文 王" userId="9ca2554aa2cb796f" providerId="LiveId" clId="{7A37F47A-01E8-45EA-921D-D47203461ED7}" dt="2021-08-19T06:38:17.718" v="4910" actId="478"/>
          <ac:picMkLst>
            <pc:docMk/>
            <pc:sldMk cId="2752256432" sldId="860"/>
            <ac:picMk id="5" creationId="{8519BA8E-39F9-E643-B250-752BEEAAFE10}"/>
          </ac:picMkLst>
        </pc:picChg>
        <pc:picChg chg="mod topLvl">
          <ac:chgData name="澤文 王" userId="9ca2554aa2cb796f" providerId="LiveId" clId="{7A37F47A-01E8-45EA-921D-D47203461ED7}" dt="2021-08-20T05:00:26.270" v="6945" actId="1037"/>
          <ac:picMkLst>
            <pc:docMk/>
            <pc:sldMk cId="2752256432" sldId="860"/>
            <ac:picMk id="7" creationId="{C51C1ED7-9FE2-E944-8C13-4A933B6F4841}"/>
          </ac:picMkLst>
        </pc:picChg>
        <pc:picChg chg="add mod ord">
          <ac:chgData name="澤文 王" userId="9ca2554aa2cb796f" providerId="LiveId" clId="{7A37F47A-01E8-45EA-921D-D47203461ED7}" dt="2021-08-20T05:00:30.461" v="6976" actId="1038"/>
          <ac:picMkLst>
            <pc:docMk/>
            <pc:sldMk cId="2752256432" sldId="860"/>
            <ac:picMk id="15" creationId="{729C0D2C-8732-4DEB-9458-6B2652E03B8E}"/>
          </ac:picMkLst>
        </pc:picChg>
      </pc:sldChg>
      <pc:sldChg chg="addSp delSp modSp add">
        <pc:chgData name="澤文 王" userId="9ca2554aa2cb796f" providerId="LiveId" clId="{7A37F47A-01E8-45EA-921D-D47203461ED7}" dt="2021-08-26T06:46:51.666" v="11419" actId="1036"/>
        <pc:sldMkLst>
          <pc:docMk/>
          <pc:sldMk cId="392113075" sldId="861"/>
        </pc:sldMkLst>
        <pc:spChg chg="mod">
          <ac:chgData name="澤文 王" userId="9ca2554aa2cb796f" providerId="LiveId" clId="{7A37F47A-01E8-45EA-921D-D47203461ED7}" dt="2021-08-19T06:36:53.099" v="4854" actId="1076"/>
          <ac:spMkLst>
            <pc:docMk/>
            <pc:sldMk cId="392113075" sldId="861"/>
            <ac:spMk id="3" creationId="{A5FD27A8-1800-3E4C-B683-CFF72AE7FFF7}"/>
          </ac:spMkLst>
        </pc:spChg>
        <pc:spChg chg="del">
          <ac:chgData name="澤文 王" userId="9ca2554aa2cb796f" providerId="LiveId" clId="{7A37F47A-01E8-45EA-921D-D47203461ED7}" dt="2021-08-19T06:35:26.088" v="4847" actId="478"/>
          <ac:spMkLst>
            <pc:docMk/>
            <pc:sldMk cId="392113075" sldId="861"/>
            <ac:spMk id="6" creationId="{378954E7-06C1-4A0F-A0E5-81BF241A3717}"/>
          </ac:spMkLst>
        </pc:spChg>
        <pc:spChg chg="del">
          <ac:chgData name="澤文 王" userId="9ca2554aa2cb796f" providerId="LiveId" clId="{7A37F47A-01E8-45EA-921D-D47203461ED7}" dt="2021-08-19T06:35:26.088" v="4847" actId="478"/>
          <ac:spMkLst>
            <pc:docMk/>
            <pc:sldMk cId="392113075" sldId="861"/>
            <ac:spMk id="8" creationId="{9A732F08-56A1-4D49-A0A6-CE778763BACF}"/>
          </ac:spMkLst>
        </pc:spChg>
        <pc:spChg chg="del">
          <ac:chgData name="澤文 王" userId="9ca2554aa2cb796f" providerId="LiveId" clId="{7A37F47A-01E8-45EA-921D-D47203461ED7}" dt="2021-08-19T06:36:04.188" v="4848" actId="478"/>
          <ac:spMkLst>
            <pc:docMk/>
            <pc:sldMk cId="392113075" sldId="861"/>
            <ac:spMk id="9" creationId="{FFEFC0C7-5110-45C3-B4CA-268796167781}"/>
          </ac:spMkLst>
        </pc:spChg>
        <pc:spChg chg="add mod">
          <ac:chgData name="澤文 王" userId="9ca2554aa2cb796f" providerId="LiveId" clId="{7A37F47A-01E8-45EA-921D-D47203461ED7}" dt="2021-08-26T06:37:32.200" v="11406" actId="1036"/>
          <ac:spMkLst>
            <pc:docMk/>
            <pc:sldMk cId="392113075" sldId="861"/>
            <ac:spMk id="13" creationId="{727B8AE6-4A85-4E43-A14B-4EBDC0C0576D}"/>
          </ac:spMkLst>
        </pc:spChg>
        <pc:spChg chg="add mod">
          <ac:chgData name="澤文 王" userId="9ca2554aa2cb796f" providerId="LiveId" clId="{7A37F47A-01E8-45EA-921D-D47203461ED7}" dt="2021-08-26T06:46:51.666" v="11419" actId="1036"/>
          <ac:spMkLst>
            <pc:docMk/>
            <pc:sldMk cId="392113075" sldId="861"/>
            <ac:spMk id="15" creationId="{CAA3523C-7318-463A-8D62-2F51058C116D}"/>
          </ac:spMkLst>
        </pc:spChg>
        <pc:spChg chg="add mod">
          <ac:chgData name="澤文 王" userId="9ca2554aa2cb796f" providerId="LiveId" clId="{7A37F47A-01E8-45EA-921D-D47203461ED7}" dt="2021-08-19T06:36:58.848" v="4855" actId="164"/>
          <ac:spMkLst>
            <pc:docMk/>
            <pc:sldMk cId="392113075" sldId="861"/>
            <ac:spMk id="16" creationId="{CE188621-3D97-4C0A-A55B-C2A5CDB05191}"/>
          </ac:spMkLst>
        </pc:spChg>
        <pc:spChg chg="add del mod">
          <ac:chgData name="澤文 王" userId="9ca2554aa2cb796f" providerId="LiveId" clId="{7A37F47A-01E8-45EA-921D-D47203461ED7}" dt="2021-08-26T06:37:26.093" v="11403" actId="478"/>
          <ac:spMkLst>
            <pc:docMk/>
            <pc:sldMk cId="392113075" sldId="861"/>
            <ac:spMk id="17" creationId="{A928618F-2280-45F1-851C-B02A1840C0C7}"/>
          </ac:spMkLst>
        </pc:spChg>
        <pc:grpChg chg="add del mod">
          <ac:chgData name="澤文 王" userId="9ca2554aa2cb796f" providerId="LiveId" clId="{7A37F47A-01E8-45EA-921D-D47203461ED7}" dt="2021-08-19T06:36:47.332" v="4852" actId="478"/>
          <ac:grpSpMkLst>
            <pc:docMk/>
            <pc:sldMk cId="392113075" sldId="861"/>
            <ac:grpSpMk id="11" creationId="{4E2B5505-64BB-4F6C-BA6A-1F7160204C80}"/>
          </ac:grpSpMkLst>
        </pc:grpChg>
        <pc:grpChg chg="add mod">
          <ac:chgData name="澤文 王" userId="9ca2554aa2cb796f" providerId="LiveId" clId="{7A37F47A-01E8-45EA-921D-D47203461ED7}" dt="2021-08-19T06:37:08.426" v="4907" actId="1035"/>
          <ac:grpSpMkLst>
            <pc:docMk/>
            <pc:sldMk cId="392113075" sldId="861"/>
            <ac:grpSpMk id="18" creationId="{94F1F62E-6E30-4E98-AB56-03CB5CA5718D}"/>
          </ac:grpSpMkLst>
        </pc:grpChg>
        <pc:picChg chg="del">
          <ac:chgData name="澤文 王" userId="9ca2554aa2cb796f" providerId="LiveId" clId="{7A37F47A-01E8-45EA-921D-D47203461ED7}" dt="2021-08-19T06:35:26.088" v="4847" actId="478"/>
          <ac:picMkLst>
            <pc:docMk/>
            <pc:sldMk cId="392113075" sldId="861"/>
            <ac:picMk id="5" creationId="{8519BA8E-39F9-E643-B250-752BEEAAFE10}"/>
          </ac:picMkLst>
        </pc:picChg>
        <pc:picChg chg="del">
          <ac:chgData name="澤文 王" userId="9ca2554aa2cb796f" providerId="LiveId" clId="{7A37F47A-01E8-45EA-921D-D47203461ED7}" dt="2021-08-19T06:35:26.088" v="4847" actId="478"/>
          <ac:picMkLst>
            <pc:docMk/>
            <pc:sldMk cId="392113075" sldId="861"/>
            <ac:picMk id="7" creationId="{C51C1ED7-9FE2-E944-8C13-4A933B6F4841}"/>
          </ac:picMkLst>
        </pc:picChg>
        <pc:picChg chg="mod topLvl">
          <ac:chgData name="澤文 王" userId="9ca2554aa2cb796f" providerId="LiveId" clId="{7A37F47A-01E8-45EA-921D-D47203461ED7}" dt="2021-08-19T06:36:58.848" v="4855" actId="164"/>
          <ac:picMkLst>
            <pc:docMk/>
            <pc:sldMk cId="392113075" sldId="861"/>
            <ac:picMk id="12" creationId="{BBABB729-9CA6-4F29-B253-79A2D0380076}"/>
          </ac:picMkLst>
        </pc:picChg>
        <pc:picChg chg="del topLvl">
          <ac:chgData name="澤文 王" userId="9ca2554aa2cb796f" providerId="LiveId" clId="{7A37F47A-01E8-45EA-921D-D47203461ED7}" dt="2021-08-19T06:36:47.332" v="4852" actId="478"/>
          <ac:picMkLst>
            <pc:docMk/>
            <pc:sldMk cId="392113075" sldId="861"/>
            <ac:picMk id="13" creationId="{F5A1DC1D-4B5E-4B45-86D1-FFDC996224A2}"/>
          </ac:picMkLst>
        </pc:picChg>
        <pc:picChg chg="add mod">
          <ac:chgData name="澤文 王" userId="9ca2554aa2cb796f" providerId="LiveId" clId="{7A37F47A-01E8-45EA-921D-D47203461ED7}" dt="2021-08-19T06:36:58.848" v="4855" actId="164"/>
          <ac:picMkLst>
            <pc:docMk/>
            <pc:sldMk cId="392113075" sldId="861"/>
            <ac:picMk id="14" creationId="{578034EA-29A8-466E-A819-B84477432025}"/>
          </ac:picMkLst>
        </pc:picChg>
      </pc:sldChg>
      <pc:sldChg chg="addSp modSp add modTransition">
        <pc:chgData name="澤文 王" userId="9ca2554aa2cb796f" providerId="LiveId" clId="{7A37F47A-01E8-45EA-921D-D47203461ED7}" dt="2021-08-20T05:13:10.192" v="7042" actId="20577"/>
        <pc:sldMkLst>
          <pc:docMk/>
          <pc:sldMk cId="947077341" sldId="862"/>
        </pc:sldMkLst>
        <pc:spChg chg="add mod">
          <ac:chgData name="澤文 王" userId="9ca2554aa2cb796f" providerId="LiveId" clId="{7A37F47A-01E8-45EA-921D-D47203461ED7}" dt="2021-08-20T05:13:04.734" v="7031" actId="20577"/>
          <ac:spMkLst>
            <pc:docMk/>
            <pc:sldMk cId="947077341" sldId="862"/>
            <ac:spMk id="3" creationId="{37E65B37-045D-451F-B807-572062025AD2}"/>
          </ac:spMkLst>
        </pc:spChg>
        <pc:spChg chg="add mod">
          <ac:chgData name="澤文 王" userId="9ca2554aa2cb796f" providerId="LiveId" clId="{7A37F47A-01E8-45EA-921D-D47203461ED7}" dt="2021-08-20T05:13:10.192" v="7042" actId="20577"/>
          <ac:spMkLst>
            <pc:docMk/>
            <pc:sldMk cId="947077341" sldId="862"/>
            <ac:spMk id="13" creationId="{D8AAB682-27EC-41F0-905A-206932FD6FFD}"/>
          </ac:spMkLst>
        </pc:spChg>
        <pc:spChg chg="mod">
          <ac:chgData name="澤文 王" userId="9ca2554aa2cb796f" providerId="LiveId" clId="{7A37F47A-01E8-45EA-921D-D47203461ED7}" dt="2021-08-20T02:41:16.949" v="6460" actId="400"/>
          <ac:spMkLst>
            <pc:docMk/>
            <pc:sldMk cId="947077341" sldId="862"/>
            <ac:spMk id="14" creationId="{206EFBFE-2167-49CC-97B0-21379EEFA2B1}"/>
          </ac:spMkLst>
        </pc:spChg>
        <pc:spChg chg="add">
          <ac:chgData name="澤文 王" userId="9ca2554aa2cb796f" providerId="LiveId" clId="{7A37F47A-01E8-45EA-921D-D47203461ED7}" dt="2021-08-20T02:45:00.754" v="6613"/>
          <ac:spMkLst>
            <pc:docMk/>
            <pc:sldMk cId="947077341" sldId="862"/>
            <ac:spMk id="15" creationId="{FC03AD83-1C77-4DF9-8D45-E2137B581FBD}"/>
          </ac:spMkLst>
        </pc:spChg>
        <pc:picChg chg="mod ord">
          <ac:chgData name="澤文 王" userId="9ca2554aa2cb796f" providerId="LiveId" clId="{7A37F47A-01E8-45EA-921D-D47203461ED7}" dt="2021-08-20T02:43:13.943" v="6518" actId="171"/>
          <ac:picMkLst>
            <pc:docMk/>
            <pc:sldMk cId="947077341" sldId="862"/>
            <ac:picMk id="6" creationId="{6F799D08-1024-4B43-8502-5D6B1C598999}"/>
          </ac:picMkLst>
        </pc:picChg>
      </pc:sldChg>
      <pc:sldChg chg="modSp add modTransition">
        <pc:chgData name="澤文 王" userId="9ca2554aa2cb796f" providerId="LiveId" clId="{7A37F47A-01E8-45EA-921D-D47203461ED7}" dt="2021-08-19T15:23:32.246" v="5781" actId="948"/>
        <pc:sldMkLst>
          <pc:docMk/>
          <pc:sldMk cId="356238665" sldId="863"/>
        </pc:sldMkLst>
        <pc:spChg chg="mod">
          <ac:chgData name="澤文 王" userId="9ca2554aa2cb796f" providerId="LiveId" clId="{7A37F47A-01E8-45EA-921D-D47203461ED7}" dt="2021-08-19T15:23:32.246" v="5781" actId="948"/>
          <ac:spMkLst>
            <pc:docMk/>
            <pc:sldMk cId="356238665" sldId="863"/>
            <ac:spMk id="3" creationId="{913D778B-F54E-9E41-910C-298592E5F30F}"/>
          </ac:spMkLst>
        </pc:spChg>
      </pc:sldChg>
      <pc:sldChg chg="add modTransition">
        <pc:chgData name="澤文 王" userId="9ca2554aa2cb796f" providerId="LiveId" clId="{7A37F47A-01E8-45EA-921D-D47203461ED7}" dt="2021-08-19T15:39:20.755" v="5793"/>
        <pc:sldMkLst>
          <pc:docMk/>
          <pc:sldMk cId="1680598372" sldId="864"/>
        </pc:sldMkLst>
      </pc:sldChg>
      <pc:sldChg chg="addSp delSp modSp add ord modTransition">
        <pc:chgData name="澤文 王" userId="9ca2554aa2cb796f" providerId="LiveId" clId="{7A37F47A-01E8-45EA-921D-D47203461ED7}" dt="2021-08-20T04:44:46.992" v="6618"/>
        <pc:sldMkLst>
          <pc:docMk/>
          <pc:sldMk cId="2791005852" sldId="865"/>
        </pc:sldMkLst>
        <pc:spChg chg="mod">
          <ac:chgData name="澤文 王" userId="9ca2554aa2cb796f" providerId="LiveId" clId="{7A37F47A-01E8-45EA-921D-D47203461ED7}" dt="2021-08-20T02:38:35.888" v="6425" actId="1076"/>
          <ac:spMkLst>
            <pc:docMk/>
            <pc:sldMk cId="2791005852" sldId="865"/>
            <ac:spMk id="3" creationId="{913D778B-F54E-9E41-910C-298592E5F30F}"/>
          </ac:spMkLst>
        </pc:spChg>
        <pc:spChg chg="add mod">
          <ac:chgData name="澤文 王" userId="9ca2554aa2cb796f" providerId="LiveId" clId="{7A37F47A-01E8-45EA-921D-D47203461ED7}" dt="2021-08-20T02:28:33.328" v="6080" actId="1076"/>
          <ac:spMkLst>
            <pc:docMk/>
            <pc:sldMk cId="2791005852" sldId="865"/>
            <ac:spMk id="9" creationId="{F4AF24CB-A2AF-4787-9314-3D034269F0A7}"/>
          </ac:spMkLst>
        </pc:spChg>
        <pc:spChg chg="add mod">
          <ac:chgData name="澤文 王" userId="9ca2554aa2cb796f" providerId="LiveId" clId="{7A37F47A-01E8-45EA-921D-D47203461ED7}" dt="2021-08-20T02:38:51.887" v="6427" actId="164"/>
          <ac:spMkLst>
            <pc:docMk/>
            <pc:sldMk cId="2791005852" sldId="865"/>
            <ac:spMk id="10" creationId="{FFB383A4-649B-4BF8-B698-59214DABBE2B}"/>
          </ac:spMkLst>
        </pc:spChg>
        <pc:spChg chg="add mod">
          <ac:chgData name="澤文 王" userId="9ca2554aa2cb796f" providerId="LiveId" clId="{7A37F47A-01E8-45EA-921D-D47203461ED7}" dt="2021-08-20T02:38:43.203" v="6426" actId="164"/>
          <ac:spMkLst>
            <pc:docMk/>
            <pc:sldMk cId="2791005852" sldId="865"/>
            <ac:spMk id="11" creationId="{202C88C0-7F48-45AF-87D9-0E4770AB1B19}"/>
          </ac:spMkLst>
        </pc:spChg>
        <pc:spChg chg="add mod">
          <ac:chgData name="澤文 王" userId="9ca2554aa2cb796f" providerId="LiveId" clId="{7A37F47A-01E8-45EA-921D-D47203461ED7}" dt="2021-08-20T02:38:59.199" v="6428" actId="164"/>
          <ac:spMkLst>
            <pc:docMk/>
            <pc:sldMk cId="2791005852" sldId="865"/>
            <ac:spMk id="12" creationId="{DCE09E7D-BE31-4612-85DC-2306DE85914D}"/>
          </ac:spMkLst>
        </pc:spChg>
        <pc:spChg chg="add mod">
          <ac:chgData name="澤文 王" userId="9ca2554aa2cb796f" providerId="LiveId" clId="{7A37F47A-01E8-45EA-921D-D47203461ED7}" dt="2021-08-20T02:39:04.849" v="6429" actId="164"/>
          <ac:spMkLst>
            <pc:docMk/>
            <pc:sldMk cId="2791005852" sldId="865"/>
            <ac:spMk id="13" creationId="{FC88999A-3197-47A5-9B74-42D645505F91}"/>
          </ac:spMkLst>
        </pc:spChg>
        <pc:spChg chg="add mod">
          <ac:chgData name="澤文 王" userId="9ca2554aa2cb796f" providerId="LiveId" clId="{7A37F47A-01E8-45EA-921D-D47203461ED7}" dt="2021-08-20T02:36:57.402" v="6343" actId="1036"/>
          <ac:spMkLst>
            <pc:docMk/>
            <pc:sldMk cId="2791005852" sldId="865"/>
            <ac:spMk id="14" creationId="{A33A4C98-B516-42D3-874B-6FBCB07DC653}"/>
          </ac:spMkLst>
        </pc:spChg>
        <pc:spChg chg="add mod">
          <ac:chgData name="澤文 王" userId="9ca2554aa2cb796f" providerId="LiveId" clId="{7A37F47A-01E8-45EA-921D-D47203461ED7}" dt="2021-08-20T02:37:03.951" v="6348" actId="1035"/>
          <ac:spMkLst>
            <pc:docMk/>
            <pc:sldMk cId="2791005852" sldId="865"/>
            <ac:spMk id="19" creationId="{60DCD5E6-2C86-49C9-AFDE-61221E116D18}"/>
          </ac:spMkLst>
        </pc:spChg>
        <pc:spChg chg="mod">
          <ac:chgData name="澤文 王" userId="9ca2554aa2cb796f" providerId="LiveId" clId="{7A37F47A-01E8-45EA-921D-D47203461ED7}" dt="2021-08-20T02:37:30.618" v="6369" actId="20577"/>
          <ac:spMkLst>
            <pc:docMk/>
            <pc:sldMk cId="2791005852" sldId="865"/>
            <ac:spMk id="23" creationId="{49E8ADF8-7113-4F0B-895C-D3233EAA4F6E}"/>
          </ac:spMkLst>
        </pc:spChg>
        <pc:spChg chg="mod">
          <ac:chgData name="澤文 王" userId="9ca2554aa2cb796f" providerId="LiveId" clId="{7A37F47A-01E8-45EA-921D-D47203461ED7}" dt="2021-08-20T02:37:36.600" v="6382" actId="20577"/>
          <ac:spMkLst>
            <pc:docMk/>
            <pc:sldMk cId="2791005852" sldId="865"/>
            <ac:spMk id="25" creationId="{B444B7D2-78A3-4D9A-89C4-F9DE074DAF61}"/>
          </ac:spMkLst>
        </pc:spChg>
        <pc:spChg chg="mod">
          <ac:chgData name="澤文 王" userId="9ca2554aa2cb796f" providerId="LiveId" clId="{7A37F47A-01E8-45EA-921D-D47203461ED7}" dt="2021-08-20T02:37:59.826" v="6404" actId="20577"/>
          <ac:spMkLst>
            <pc:docMk/>
            <pc:sldMk cId="2791005852" sldId="865"/>
            <ac:spMk id="28" creationId="{E4EE9FDE-8A04-4028-8AE3-14F29E2CA49F}"/>
          </ac:spMkLst>
        </pc:spChg>
        <pc:spChg chg="del">
          <ac:chgData name="澤文 王" userId="9ca2554aa2cb796f" providerId="LiveId" clId="{7A37F47A-01E8-45EA-921D-D47203461ED7}" dt="2021-08-20T02:37:55.597" v="6401" actId="478"/>
          <ac:spMkLst>
            <pc:docMk/>
            <pc:sldMk cId="2791005852" sldId="865"/>
            <ac:spMk id="30" creationId="{18A6BB76-A9B1-422B-BE64-E9E72F04E16A}"/>
          </ac:spMkLst>
        </pc:spChg>
        <pc:spChg chg="mod">
          <ac:chgData name="澤文 王" userId="9ca2554aa2cb796f" providerId="LiveId" clId="{7A37F47A-01E8-45EA-921D-D47203461ED7}" dt="2021-08-20T02:38:14.868" v="6419" actId="20577"/>
          <ac:spMkLst>
            <pc:docMk/>
            <pc:sldMk cId="2791005852" sldId="865"/>
            <ac:spMk id="33" creationId="{57F62835-1E27-420E-BD7A-AC5448FB9364}"/>
          </ac:spMkLst>
        </pc:spChg>
        <pc:spChg chg="mod">
          <ac:chgData name="澤文 王" userId="9ca2554aa2cb796f" providerId="LiveId" clId="{7A37F47A-01E8-45EA-921D-D47203461ED7}" dt="2021-08-20T02:38:18.932" v="6423" actId="20577"/>
          <ac:spMkLst>
            <pc:docMk/>
            <pc:sldMk cId="2791005852" sldId="865"/>
            <ac:spMk id="35" creationId="{B8187D90-C757-4227-A71B-FEBD4D39084B}"/>
          </ac:spMkLst>
        </pc:spChg>
        <pc:spChg chg="add">
          <ac:chgData name="澤文 王" userId="9ca2554aa2cb796f" providerId="LiveId" clId="{7A37F47A-01E8-45EA-921D-D47203461ED7}" dt="2021-08-20T04:44:46.992" v="6618"/>
          <ac:spMkLst>
            <pc:docMk/>
            <pc:sldMk cId="2791005852" sldId="865"/>
            <ac:spMk id="41" creationId="{E07DFEE0-AA76-4978-BBD8-F52F55BB5501}"/>
          </ac:spMkLst>
        </pc:spChg>
        <pc:grpChg chg="add mod">
          <ac:chgData name="澤文 王" userId="9ca2554aa2cb796f" providerId="LiveId" clId="{7A37F47A-01E8-45EA-921D-D47203461ED7}" dt="2021-08-20T02:38:51.887" v="6427" actId="164"/>
          <ac:grpSpMkLst>
            <pc:docMk/>
            <pc:sldMk cId="2791005852" sldId="865"/>
            <ac:grpSpMk id="21" creationId="{6FFFDE66-17B4-4674-A2A6-39EA4A707E1C}"/>
          </ac:grpSpMkLst>
        </pc:grpChg>
        <pc:grpChg chg="add mod">
          <ac:chgData name="澤文 王" userId="9ca2554aa2cb796f" providerId="LiveId" clId="{7A37F47A-01E8-45EA-921D-D47203461ED7}" dt="2021-08-20T02:38:43.203" v="6426" actId="164"/>
          <ac:grpSpMkLst>
            <pc:docMk/>
            <pc:sldMk cId="2791005852" sldId="865"/>
            <ac:grpSpMk id="22" creationId="{5D8BAF1B-A127-476B-AE21-D7668DDE7794}"/>
          </ac:grpSpMkLst>
        </pc:grpChg>
        <pc:grpChg chg="add mod">
          <ac:chgData name="澤文 王" userId="9ca2554aa2cb796f" providerId="LiveId" clId="{7A37F47A-01E8-45EA-921D-D47203461ED7}" dt="2021-08-20T02:38:59.199" v="6428" actId="164"/>
          <ac:grpSpMkLst>
            <pc:docMk/>
            <pc:sldMk cId="2791005852" sldId="865"/>
            <ac:grpSpMk id="27" creationId="{4599BDDD-148A-460D-B7C4-958EBA3E0BDC}"/>
          </ac:grpSpMkLst>
        </pc:grpChg>
        <pc:grpChg chg="add mod">
          <ac:chgData name="澤文 王" userId="9ca2554aa2cb796f" providerId="LiveId" clId="{7A37F47A-01E8-45EA-921D-D47203461ED7}" dt="2021-08-20T02:39:04.849" v="6429" actId="164"/>
          <ac:grpSpMkLst>
            <pc:docMk/>
            <pc:sldMk cId="2791005852" sldId="865"/>
            <ac:grpSpMk id="32" creationId="{3A529B55-CB70-4194-B805-916999564D67}"/>
          </ac:grpSpMkLst>
        </pc:grpChg>
        <pc:grpChg chg="add mod">
          <ac:chgData name="澤文 王" userId="9ca2554aa2cb796f" providerId="LiveId" clId="{7A37F47A-01E8-45EA-921D-D47203461ED7}" dt="2021-08-20T02:38:43.203" v="6426" actId="164"/>
          <ac:grpSpMkLst>
            <pc:docMk/>
            <pc:sldMk cId="2791005852" sldId="865"/>
            <ac:grpSpMk id="37" creationId="{00235F79-C8F5-4D8F-9AAA-89EF373AC82B}"/>
          </ac:grpSpMkLst>
        </pc:grpChg>
        <pc:grpChg chg="add mod">
          <ac:chgData name="澤文 王" userId="9ca2554aa2cb796f" providerId="LiveId" clId="{7A37F47A-01E8-45EA-921D-D47203461ED7}" dt="2021-08-20T02:38:51.887" v="6427" actId="164"/>
          <ac:grpSpMkLst>
            <pc:docMk/>
            <pc:sldMk cId="2791005852" sldId="865"/>
            <ac:grpSpMk id="38" creationId="{0CA2EFAB-B382-4B25-BCA8-8C0513AB3C62}"/>
          </ac:grpSpMkLst>
        </pc:grpChg>
        <pc:grpChg chg="add mod">
          <ac:chgData name="澤文 王" userId="9ca2554aa2cb796f" providerId="LiveId" clId="{7A37F47A-01E8-45EA-921D-D47203461ED7}" dt="2021-08-20T02:38:59.199" v="6428" actId="164"/>
          <ac:grpSpMkLst>
            <pc:docMk/>
            <pc:sldMk cId="2791005852" sldId="865"/>
            <ac:grpSpMk id="39" creationId="{2BF79E25-C810-4959-A15A-37670F1285AC}"/>
          </ac:grpSpMkLst>
        </pc:grpChg>
        <pc:grpChg chg="add mod">
          <ac:chgData name="澤文 王" userId="9ca2554aa2cb796f" providerId="LiveId" clId="{7A37F47A-01E8-45EA-921D-D47203461ED7}" dt="2021-08-20T02:39:04.849" v="6429" actId="164"/>
          <ac:grpSpMkLst>
            <pc:docMk/>
            <pc:sldMk cId="2791005852" sldId="865"/>
            <ac:grpSpMk id="40" creationId="{702FE490-DE5F-4164-8088-41B2D8881B7A}"/>
          </ac:grpSpMkLst>
        </pc:grpChg>
        <pc:picChg chg="add mod">
          <ac:chgData name="澤文 王" userId="9ca2554aa2cb796f" providerId="LiveId" clId="{7A37F47A-01E8-45EA-921D-D47203461ED7}" dt="2021-08-20T02:38:51.887" v="6427" actId="164"/>
          <ac:picMkLst>
            <pc:docMk/>
            <pc:sldMk cId="2791005852" sldId="865"/>
            <ac:picMk id="5" creationId="{14919C26-8CE1-4B89-A37F-17FD985FD74E}"/>
          </ac:picMkLst>
        </pc:picChg>
        <pc:picChg chg="add mod">
          <ac:chgData name="澤文 王" userId="9ca2554aa2cb796f" providerId="LiveId" clId="{7A37F47A-01E8-45EA-921D-D47203461ED7}" dt="2021-08-20T02:38:43.203" v="6426" actId="164"/>
          <ac:picMkLst>
            <pc:docMk/>
            <pc:sldMk cId="2791005852" sldId="865"/>
            <ac:picMk id="6" creationId="{C9915C55-27FC-428D-8FE3-9FED4E1714FF}"/>
          </ac:picMkLst>
        </pc:picChg>
        <pc:picChg chg="add mod">
          <ac:chgData name="澤文 王" userId="9ca2554aa2cb796f" providerId="LiveId" clId="{7A37F47A-01E8-45EA-921D-D47203461ED7}" dt="2021-08-20T02:38:59.199" v="6428" actId="164"/>
          <ac:picMkLst>
            <pc:docMk/>
            <pc:sldMk cId="2791005852" sldId="865"/>
            <ac:picMk id="7" creationId="{E0B87B6A-6369-4E37-8981-51812678EDAD}"/>
          </ac:picMkLst>
        </pc:picChg>
        <pc:picChg chg="add mod">
          <ac:chgData name="澤文 王" userId="9ca2554aa2cb796f" providerId="LiveId" clId="{7A37F47A-01E8-45EA-921D-D47203461ED7}" dt="2021-08-20T02:39:04.849" v="6429" actId="164"/>
          <ac:picMkLst>
            <pc:docMk/>
            <pc:sldMk cId="2791005852" sldId="865"/>
            <ac:picMk id="8" creationId="{4FD4CAB2-89E0-46C1-9DE3-0B392B9A432A}"/>
          </ac:picMkLst>
        </pc:picChg>
        <pc:cxnChg chg="add del mod">
          <ac:chgData name="澤文 王" userId="9ca2554aa2cb796f" providerId="LiveId" clId="{7A37F47A-01E8-45EA-921D-D47203461ED7}" dt="2021-08-20T02:34:39.001" v="6252" actId="11529"/>
          <ac:cxnSpMkLst>
            <pc:docMk/>
            <pc:sldMk cId="2791005852" sldId="865"/>
            <ac:cxnSpMk id="16" creationId="{803B6CF8-2EB1-4223-BD85-6AA489DA63F7}"/>
          </ac:cxnSpMkLst>
        </pc:cxnChg>
        <pc:cxnChg chg="add mod">
          <ac:chgData name="澤文 王" userId="9ca2554aa2cb796f" providerId="LiveId" clId="{7A37F47A-01E8-45EA-921D-D47203461ED7}" dt="2021-08-20T02:36:34.274" v="6317" actId="164"/>
          <ac:cxnSpMkLst>
            <pc:docMk/>
            <pc:sldMk cId="2791005852" sldId="865"/>
            <ac:cxnSpMk id="18" creationId="{27D1AE2F-77E0-4B8C-996A-4C25A6E89DBD}"/>
          </ac:cxnSpMkLst>
        </pc:cxnChg>
        <pc:cxnChg chg="add mod">
          <ac:chgData name="澤文 王" userId="9ca2554aa2cb796f" providerId="LiveId" clId="{7A37F47A-01E8-45EA-921D-D47203461ED7}" dt="2021-08-20T02:36:34.274" v="6317" actId="164"/>
          <ac:cxnSpMkLst>
            <pc:docMk/>
            <pc:sldMk cId="2791005852" sldId="865"/>
            <ac:cxnSpMk id="20" creationId="{D84FA505-8900-4A17-BAAE-C08AAAC43C55}"/>
          </ac:cxnSpMkLst>
        </pc:cxnChg>
        <pc:cxnChg chg="del">
          <ac:chgData name="澤文 王" userId="9ca2554aa2cb796f" providerId="LiveId" clId="{7A37F47A-01E8-45EA-921D-D47203461ED7}" dt="2021-08-20T02:37:57.689" v="6402" actId="478"/>
          <ac:cxnSpMkLst>
            <pc:docMk/>
            <pc:sldMk cId="2791005852" sldId="865"/>
            <ac:cxnSpMk id="31" creationId="{CABBE30B-59FE-4B3F-BEB3-8F695C6554F3}"/>
          </ac:cxnSpMkLst>
        </pc:cxnChg>
      </pc:sldChg>
      <pc:sldChg chg="add modTransition">
        <pc:chgData name="澤文 王" userId="9ca2554aa2cb796f" providerId="LiveId" clId="{7A37F47A-01E8-45EA-921D-D47203461ED7}" dt="2021-08-20T04:45:51.575" v="6620"/>
        <pc:sldMkLst>
          <pc:docMk/>
          <pc:sldMk cId="2594140547" sldId="866"/>
        </pc:sldMkLst>
      </pc:sldChg>
      <pc:sldChg chg="add modTransition">
        <pc:chgData name="澤文 王" userId="9ca2554aa2cb796f" providerId="LiveId" clId="{7A37F47A-01E8-45EA-921D-D47203461ED7}" dt="2021-08-20T05:08:12.360" v="6985"/>
        <pc:sldMkLst>
          <pc:docMk/>
          <pc:sldMk cId="4219335780" sldId="867"/>
        </pc:sldMkLst>
      </pc:sldChg>
      <pc:sldChg chg="add modTransition">
        <pc:chgData name="澤文 王" userId="9ca2554aa2cb796f" providerId="LiveId" clId="{7A37F47A-01E8-45EA-921D-D47203461ED7}" dt="2021-08-20T05:45:19.493" v="7046"/>
        <pc:sldMkLst>
          <pc:docMk/>
          <pc:sldMk cId="660565518" sldId="868"/>
        </pc:sldMkLst>
      </pc:sldChg>
      <pc:sldChg chg="add modTransition">
        <pc:chgData name="澤文 王" userId="9ca2554aa2cb796f" providerId="LiveId" clId="{7A37F47A-01E8-45EA-921D-D47203461ED7}" dt="2021-08-20T05:45:19.493" v="7046"/>
        <pc:sldMkLst>
          <pc:docMk/>
          <pc:sldMk cId="2520242843" sldId="869"/>
        </pc:sldMkLst>
      </pc:sldChg>
      <pc:sldChg chg="add modTransition">
        <pc:chgData name="澤文 王" userId="9ca2554aa2cb796f" providerId="LiveId" clId="{7A37F47A-01E8-45EA-921D-D47203461ED7}" dt="2021-08-20T05:45:19.493" v="7046"/>
        <pc:sldMkLst>
          <pc:docMk/>
          <pc:sldMk cId="436991538" sldId="870"/>
        </pc:sldMkLst>
      </pc:sldChg>
      <pc:sldChg chg="add modTransition">
        <pc:chgData name="澤文 王" userId="9ca2554aa2cb796f" providerId="LiveId" clId="{7A37F47A-01E8-45EA-921D-D47203461ED7}" dt="2021-08-20T05:45:19.493" v="7046"/>
        <pc:sldMkLst>
          <pc:docMk/>
          <pc:sldMk cId="3797490255" sldId="871"/>
        </pc:sldMkLst>
      </pc:sldChg>
      <pc:sldChg chg="add modTransition">
        <pc:chgData name="澤文 王" userId="9ca2554aa2cb796f" providerId="LiveId" clId="{7A37F47A-01E8-45EA-921D-D47203461ED7}" dt="2021-08-20T05:45:19.493" v="7046"/>
        <pc:sldMkLst>
          <pc:docMk/>
          <pc:sldMk cId="4257603311" sldId="872"/>
        </pc:sldMkLst>
      </pc:sldChg>
      <pc:sldChg chg="add modTransition">
        <pc:chgData name="澤文 王" userId="9ca2554aa2cb796f" providerId="LiveId" clId="{7A37F47A-01E8-45EA-921D-D47203461ED7}" dt="2021-08-20T05:45:19.493" v="7046"/>
        <pc:sldMkLst>
          <pc:docMk/>
          <pc:sldMk cId="1868059478" sldId="873"/>
        </pc:sldMkLst>
      </pc:sldChg>
      <pc:sldChg chg="modSp add">
        <pc:chgData name="澤文 王" userId="9ca2554aa2cb796f" providerId="LiveId" clId="{7A37F47A-01E8-45EA-921D-D47203461ED7}" dt="2021-08-26T06:14:26.355" v="11361" actId="313"/>
        <pc:sldMkLst>
          <pc:docMk/>
          <pc:sldMk cId="3058377864" sldId="1632"/>
        </pc:sldMkLst>
        <pc:spChg chg="mod">
          <ac:chgData name="澤文 王" userId="9ca2554aa2cb796f" providerId="LiveId" clId="{7A37F47A-01E8-45EA-921D-D47203461ED7}" dt="2021-08-26T05:50:25.426" v="11232" actId="1076"/>
          <ac:spMkLst>
            <pc:docMk/>
            <pc:sldMk cId="3058377864" sldId="1632"/>
            <ac:spMk id="15" creationId="{D94F9B7C-1FFC-4590-94DD-E73F6090698A}"/>
          </ac:spMkLst>
        </pc:spChg>
        <pc:spChg chg="mod">
          <ac:chgData name="澤文 王" userId="9ca2554aa2cb796f" providerId="LiveId" clId="{7A37F47A-01E8-45EA-921D-D47203461ED7}" dt="2021-08-26T06:14:26.355" v="11361" actId="313"/>
          <ac:spMkLst>
            <pc:docMk/>
            <pc:sldMk cId="3058377864" sldId="1632"/>
            <ac:spMk id="18" creationId="{40260AD1-5157-4BE8-A7C9-1259C04BA065}"/>
          </ac:spMkLst>
        </pc:spChg>
        <pc:spChg chg="mod">
          <ac:chgData name="澤文 王" userId="9ca2554aa2cb796f" providerId="LiveId" clId="{7A37F47A-01E8-45EA-921D-D47203461ED7}" dt="2021-08-24T05:44:17.175" v="7936" actId="1035"/>
          <ac:spMkLst>
            <pc:docMk/>
            <pc:sldMk cId="3058377864" sldId="1632"/>
            <ac:spMk id="21" creationId="{06A4BDE8-F2CE-48E1-B845-BC504D2E9517}"/>
          </ac:spMkLst>
        </pc:spChg>
        <pc:spChg chg="mod">
          <ac:chgData name="澤文 王" userId="9ca2554aa2cb796f" providerId="LiveId" clId="{7A37F47A-01E8-45EA-921D-D47203461ED7}" dt="2021-08-24T05:42:41.998" v="7923" actId="207"/>
          <ac:spMkLst>
            <pc:docMk/>
            <pc:sldMk cId="3058377864" sldId="1632"/>
            <ac:spMk id="26" creationId="{DB1A53AD-E142-4213-8A6F-3C876B18E6C7}"/>
          </ac:spMkLst>
        </pc:spChg>
        <pc:spChg chg="mod">
          <ac:chgData name="澤文 王" userId="9ca2554aa2cb796f" providerId="LiveId" clId="{7A37F47A-01E8-45EA-921D-D47203461ED7}" dt="2021-08-26T05:50:04.965" v="11228" actId="14100"/>
          <ac:spMkLst>
            <pc:docMk/>
            <pc:sldMk cId="3058377864" sldId="1632"/>
            <ac:spMk id="27" creationId="{6946936F-64DF-4F7A-9C2F-165A27AB2124}"/>
          </ac:spMkLst>
        </pc:spChg>
        <pc:spChg chg="mod">
          <ac:chgData name="澤文 王" userId="9ca2554aa2cb796f" providerId="LiveId" clId="{7A37F47A-01E8-45EA-921D-D47203461ED7}" dt="2021-08-26T05:50:19.063" v="11231" actId="14100"/>
          <ac:spMkLst>
            <pc:docMk/>
            <pc:sldMk cId="3058377864" sldId="1632"/>
            <ac:spMk id="28" creationId="{AE12870F-F1AD-4C86-84B0-6ABA196C2E6C}"/>
          </ac:spMkLst>
        </pc:spChg>
        <pc:spChg chg="mod">
          <ac:chgData name="澤文 王" userId="9ca2554aa2cb796f" providerId="LiveId" clId="{7A37F47A-01E8-45EA-921D-D47203461ED7}" dt="2021-08-26T05:49:07.730" v="11227" actId="948"/>
          <ac:spMkLst>
            <pc:docMk/>
            <pc:sldMk cId="3058377864" sldId="1632"/>
            <ac:spMk id="29" creationId="{E9824DC4-7BE6-4F7A-91D2-DD212D47C901}"/>
          </ac:spMkLst>
        </pc:spChg>
      </pc:sldChg>
      <pc:sldChg chg="addSp delSp modSp add">
        <pc:chgData name="澤文 王" userId="9ca2554aa2cb796f" providerId="LiveId" clId="{7A37F47A-01E8-45EA-921D-D47203461ED7}" dt="2021-08-26T07:59:54.097" v="12145" actId="20577"/>
        <pc:sldMkLst>
          <pc:docMk/>
          <pc:sldMk cId="259811925" sldId="1633"/>
        </pc:sldMkLst>
        <pc:spChg chg="mod">
          <ac:chgData name="澤文 王" userId="9ca2554aa2cb796f" providerId="LiveId" clId="{7A37F47A-01E8-45EA-921D-D47203461ED7}" dt="2021-08-26T07:26:35.950" v="11512" actId="20577"/>
          <ac:spMkLst>
            <pc:docMk/>
            <pc:sldMk cId="259811925" sldId="1633"/>
            <ac:spMk id="2" creationId="{CAA66991-59FD-408F-96C4-8679EFCDE8B0}"/>
          </ac:spMkLst>
        </pc:spChg>
        <pc:spChg chg="add del mod">
          <ac:chgData name="澤文 王" userId="9ca2554aa2cb796f" providerId="LiveId" clId="{7A37F47A-01E8-45EA-921D-D47203461ED7}" dt="2021-08-26T07:59:54.097" v="12145" actId="20577"/>
          <ac:spMkLst>
            <pc:docMk/>
            <pc:sldMk cId="259811925" sldId="1633"/>
            <ac:spMk id="3" creationId="{23ACF002-F67C-47C6-8259-911EA06F8E9D}"/>
          </ac:spMkLst>
        </pc:spChg>
        <pc:spChg chg="add del mod">
          <ac:chgData name="澤文 王" userId="9ca2554aa2cb796f" providerId="LiveId" clId="{7A37F47A-01E8-45EA-921D-D47203461ED7}" dt="2021-08-26T02:48:41.402" v="9089" actId="478"/>
          <ac:spMkLst>
            <pc:docMk/>
            <pc:sldMk cId="259811925" sldId="1633"/>
            <ac:spMk id="21" creationId="{4AD35A4A-5AF4-4B17-9264-E771F8E183BC}"/>
          </ac:spMkLst>
        </pc:spChg>
        <pc:spChg chg="add mod">
          <ac:chgData name="澤文 王" userId="9ca2554aa2cb796f" providerId="LiveId" clId="{7A37F47A-01E8-45EA-921D-D47203461ED7}" dt="2021-08-26T05:45:35.959" v="11214" actId="403"/>
          <ac:spMkLst>
            <pc:docMk/>
            <pc:sldMk cId="259811925" sldId="1633"/>
            <ac:spMk id="23" creationId="{509A5A04-E895-45D4-92FF-60D399A64B49}"/>
          </ac:spMkLst>
        </pc:spChg>
        <pc:spChg chg="add mod">
          <ac:chgData name="澤文 王" userId="9ca2554aa2cb796f" providerId="LiveId" clId="{7A37F47A-01E8-45EA-921D-D47203461ED7}" dt="2021-08-26T05:45:35.959" v="11214" actId="403"/>
          <ac:spMkLst>
            <pc:docMk/>
            <pc:sldMk cId="259811925" sldId="1633"/>
            <ac:spMk id="24" creationId="{69BB8497-A45B-4B06-BC86-BB92CE6B4AA1}"/>
          </ac:spMkLst>
        </pc:spChg>
        <pc:spChg chg="add del mod">
          <ac:chgData name="澤文 王" userId="9ca2554aa2cb796f" providerId="LiveId" clId="{7A37F47A-01E8-45EA-921D-D47203461ED7}" dt="2021-08-26T02:30:31.677" v="8764" actId="478"/>
          <ac:spMkLst>
            <pc:docMk/>
            <pc:sldMk cId="259811925" sldId="1633"/>
            <ac:spMk id="25" creationId="{209FEFC7-4440-4FD2-9F4B-FE953D884136}"/>
          </ac:spMkLst>
        </pc:spChg>
        <pc:spChg chg="add mod">
          <ac:chgData name="澤文 王" userId="9ca2554aa2cb796f" providerId="LiveId" clId="{7A37F47A-01E8-45EA-921D-D47203461ED7}" dt="2021-08-26T02:17:01.275" v="8239" actId="164"/>
          <ac:spMkLst>
            <pc:docMk/>
            <pc:sldMk cId="259811925" sldId="1633"/>
            <ac:spMk id="38" creationId="{8EFD80E2-EDE1-4054-BAB3-D540C7EB87C6}"/>
          </ac:spMkLst>
        </pc:spChg>
        <pc:spChg chg="mod">
          <ac:chgData name="澤文 王" userId="9ca2554aa2cb796f" providerId="LiveId" clId="{7A37F47A-01E8-45EA-921D-D47203461ED7}" dt="2021-08-26T03:20:38.607" v="9708" actId="20577"/>
          <ac:spMkLst>
            <pc:docMk/>
            <pc:sldMk cId="259811925" sldId="1633"/>
            <ac:spMk id="53" creationId="{AD01B3BB-EE5C-44BB-8B2C-FF1E457D707E}"/>
          </ac:spMkLst>
        </pc:spChg>
        <pc:spChg chg="add mod topLvl">
          <ac:chgData name="澤文 王" userId="9ca2554aa2cb796f" providerId="LiveId" clId="{7A37F47A-01E8-45EA-921D-D47203461ED7}" dt="2021-08-26T03:48:36.206" v="10824" actId="164"/>
          <ac:spMkLst>
            <pc:docMk/>
            <pc:sldMk cId="259811925" sldId="1633"/>
            <ac:spMk id="54" creationId="{661AB07D-43E6-40C6-9886-AFC140D79B40}"/>
          </ac:spMkLst>
        </pc:spChg>
        <pc:spChg chg="mod topLvl">
          <ac:chgData name="澤文 王" userId="9ca2554aa2cb796f" providerId="LiveId" clId="{7A37F47A-01E8-45EA-921D-D47203461ED7}" dt="2021-08-26T07:27:09.298" v="11556" actId="164"/>
          <ac:spMkLst>
            <pc:docMk/>
            <pc:sldMk cId="259811925" sldId="1633"/>
            <ac:spMk id="63" creationId="{4F14272C-FD6B-4866-9F51-247894706F10}"/>
          </ac:spMkLst>
        </pc:spChg>
        <pc:spChg chg="mod">
          <ac:chgData name="澤文 王" userId="9ca2554aa2cb796f" providerId="LiveId" clId="{7A37F47A-01E8-45EA-921D-D47203461ED7}" dt="2021-08-26T03:19:54.154" v="9704" actId="207"/>
          <ac:spMkLst>
            <pc:docMk/>
            <pc:sldMk cId="259811925" sldId="1633"/>
            <ac:spMk id="64" creationId="{FDD88C0F-3055-4C8F-9A37-C80FE05844D3}"/>
          </ac:spMkLst>
        </pc:spChg>
        <pc:spChg chg="mod">
          <ac:chgData name="澤文 王" userId="9ca2554aa2cb796f" providerId="LiveId" clId="{7A37F47A-01E8-45EA-921D-D47203461ED7}" dt="2021-08-26T03:20:09.346" v="9705" actId="207"/>
          <ac:spMkLst>
            <pc:docMk/>
            <pc:sldMk cId="259811925" sldId="1633"/>
            <ac:spMk id="65" creationId="{23B69C2A-0028-4C66-8010-DC6EF35179E6}"/>
          </ac:spMkLst>
        </pc:spChg>
        <pc:spChg chg="mod">
          <ac:chgData name="澤文 王" userId="9ca2554aa2cb796f" providerId="LiveId" clId="{7A37F47A-01E8-45EA-921D-D47203461ED7}" dt="2021-08-26T03:21:34.753" v="9755" actId="207"/>
          <ac:spMkLst>
            <pc:docMk/>
            <pc:sldMk cId="259811925" sldId="1633"/>
            <ac:spMk id="68" creationId="{BCCE86EA-F87C-4B79-B857-BB8471A8E96E}"/>
          </ac:spMkLst>
        </pc:spChg>
        <pc:spChg chg="mod">
          <ac:chgData name="澤文 王" userId="9ca2554aa2cb796f" providerId="LiveId" clId="{7A37F47A-01E8-45EA-921D-D47203461ED7}" dt="2021-08-26T03:34:35.938" v="10391" actId="20577"/>
          <ac:spMkLst>
            <pc:docMk/>
            <pc:sldMk cId="259811925" sldId="1633"/>
            <ac:spMk id="69" creationId="{D55B0707-5B8C-4F82-B4D1-D52FEEB39F2C}"/>
          </ac:spMkLst>
        </pc:spChg>
        <pc:spChg chg="mod">
          <ac:chgData name="澤文 王" userId="9ca2554aa2cb796f" providerId="LiveId" clId="{7A37F47A-01E8-45EA-921D-D47203461ED7}" dt="2021-08-26T03:20:43.112" v="9710" actId="20577"/>
          <ac:spMkLst>
            <pc:docMk/>
            <pc:sldMk cId="259811925" sldId="1633"/>
            <ac:spMk id="71" creationId="{28F0C785-1918-452F-81B3-5069CF9427C4}"/>
          </ac:spMkLst>
        </pc:spChg>
        <pc:spChg chg="add mod ord topLvl">
          <ac:chgData name="澤文 王" userId="9ca2554aa2cb796f" providerId="LiveId" clId="{7A37F47A-01E8-45EA-921D-D47203461ED7}" dt="2021-08-26T03:37:42.210" v="10446" actId="164"/>
          <ac:spMkLst>
            <pc:docMk/>
            <pc:sldMk cId="259811925" sldId="1633"/>
            <ac:spMk id="72" creationId="{CEAF5C80-F2C8-4999-8BD1-F1008672FE74}"/>
          </ac:spMkLst>
        </pc:spChg>
        <pc:spChg chg="add mod ord topLvl">
          <ac:chgData name="澤文 王" userId="9ca2554aa2cb796f" providerId="LiveId" clId="{7A37F47A-01E8-45EA-921D-D47203461ED7}" dt="2021-08-26T03:37:42.210" v="10446" actId="164"/>
          <ac:spMkLst>
            <pc:docMk/>
            <pc:sldMk cId="259811925" sldId="1633"/>
            <ac:spMk id="73" creationId="{986CA261-5D57-4778-80F9-429D1D0B5E14}"/>
          </ac:spMkLst>
        </pc:spChg>
        <pc:spChg chg="add mod">
          <ac:chgData name="澤文 王" userId="9ca2554aa2cb796f" providerId="LiveId" clId="{7A37F47A-01E8-45EA-921D-D47203461ED7}" dt="2021-08-26T03:27:35.172" v="10053" actId="164"/>
          <ac:spMkLst>
            <pc:docMk/>
            <pc:sldMk cId="259811925" sldId="1633"/>
            <ac:spMk id="80" creationId="{110BD1BD-273E-4970-AB6B-76888D788A8E}"/>
          </ac:spMkLst>
        </pc:spChg>
        <pc:spChg chg="add mod">
          <ac:chgData name="澤文 王" userId="9ca2554aa2cb796f" providerId="LiveId" clId="{7A37F47A-01E8-45EA-921D-D47203461ED7}" dt="2021-08-26T03:27:35.172" v="10053" actId="164"/>
          <ac:spMkLst>
            <pc:docMk/>
            <pc:sldMk cId="259811925" sldId="1633"/>
            <ac:spMk id="97" creationId="{9DF3E86E-636E-45B5-8877-70F0B7B5F55A}"/>
          </ac:spMkLst>
        </pc:spChg>
        <pc:spChg chg="add mod topLvl">
          <ac:chgData name="澤文 王" userId="9ca2554aa2cb796f" providerId="LiveId" clId="{7A37F47A-01E8-45EA-921D-D47203461ED7}" dt="2021-08-26T07:27:09.298" v="11556" actId="164"/>
          <ac:spMkLst>
            <pc:docMk/>
            <pc:sldMk cId="259811925" sldId="1633"/>
            <ac:spMk id="103" creationId="{4EE44214-78E9-4EE1-B602-3BD33F8940CC}"/>
          </ac:spMkLst>
        </pc:spChg>
        <pc:spChg chg="add del">
          <ac:chgData name="澤文 王" userId="9ca2554aa2cb796f" providerId="LiveId" clId="{7A37F47A-01E8-45EA-921D-D47203461ED7}" dt="2021-08-26T03:36:44.263" v="10438" actId="478"/>
          <ac:spMkLst>
            <pc:docMk/>
            <pc:sldMk cId="259811925" sldId="1633"/>
            <ac:spMk id="106" creationId="{24477DE4-D02D-4368-9DFB-6901C423E0A3}"/>
          </ac:spMkLst>
        </pc:spChg>
        <pc:spChg chg="add mod">
          <ac:chgData name="澤文 王" userId="9ca2554aa2cb796f" providerId="LiveId" clId="{7A37F47A-01E8-45EA-921D-D47203461ED7}" dt="2021-08-26T03:42:39.479" v="10603" actId="164"/>
          <ac:spMkLst>
            <pc:docMk/>
            <pc:sldMk cId="259811925" sldId="1633"/>
            <ac:spMk id="107" creationId="{BC3A9154-D9ED-488E-A908-A7B00824707C}"/>
          </ac:spMkLst>
        </pc:spChg>
        <pc:spChg chg="add mod">
          <ac:chgData name="澤文 王" userId="9ca2554aa2cb796f" providerId="LiveId" clId="{7A37F47A-01E8-45EA-921D-D47203461ED7}" dt="2021-08-26T03:42:39.479" v="10603" actId="164"/>
          <ac:spMkLst>
            <pc:docMk/>
            <pc:sldMk cId="259811925" sldId="1633"/>
            <ac:spMk id="110" creationId="{FE97B6A3-B646-4627-AB0D-BF838AE120BA}"/>
          </ac:spMkLst>
        </pc:spChg>
        <pc:spChg chg="add mod">
          <ac:chgData name="澤文 王" userId="9ca2554aa2cb796f" providerId="LiveId" clId="{7A37F47A-01E8-45EA-921D-D47203461ED7}" dt="2021-08-26T03:42:39.479" v="10603" actId="164"/>
          <ac:spMkLst>
            <pc:docMk/>
            <pc:sldMk cId="259811925" sldId="1633"/>
            <ac:spMk id="111" creationId="{29D69DA4-38CC-434B-BF5B-01DBC4D71999}"/>
          </ac:spMkLst>
        </pc:spChg>
        <pc:spChg chg="add mod">
          <ac:chgData name="澤文 王" userId="9ca2554aa2cb796f" providerId="LiveId" clId="{7A37F47A-01E8-45EA-921D-D47203461ED7}" dt="2021-08-26T03:38:42.461" v="10456" actId="164"/>
          <ac:spMkLst>
            <pc:docMk/>
            <pc:sldMk cId="259811925" sldId="1633"/>
            <ac:spMk id="115" creationId="{F3752842-5369-4EEA-A2DC-BDA18CF785A1}"/>
          </ac:spMkLst>
        </pc:spChg>
        <pc:spChg chg="add mod">
          <ac:chgData name="澤文 王" userId="9ca2554aa2cb796f" providerId="LiveId" clId="{7A37F47A-01E8-45EA-921D-D47203461ED7}" dt="2021-08-26T03:38:42.461" v="10456" actId="164"/>
          <ac:spMkLst>
            <pc:docMk/>
            <pc:sldMk cId="259811925" sldId="1633"/>
            <ac:spMk id="116" creationId="{9CF5E18E-B7B1-4C92-B8E1-3A17E940CD9A}"/>
          </ac:spMkLst>
        </pc:spChg>
        <pc:spChg chg="add mod">
          <ac:chgData name="澤文 王" userId="9ca2554aa2cb796f" providerId="LiveId" clId="{7A37F47A-01E8-45EA-921D-D47203461ED7}" dt="2021-08-26T03:41:02.173" v="10535" actId="164"/>
          <ac:spMkLst>
            <pc:docMk/>
            <pc:sldMk cId="259811925" sldId="1633"/>
            <ac:spMk id="122" creationId="{ECFDED2C-BC2A-4099-81AD-D4C8040561F3}"/>
          </ac:spMkLst>
        </pc:spChg>
        <pc:spChg chg="add mod">
          <ac:chgData name="澤文 王" userId="9ca2554aa2cb796f" providerId="LiveId" clId="{7A37F47A-01E8-45EA-921D-D47203461ED7}" dt="2021-08-26T03:41:02.173" v="10535" actId="164"/>
          <ac:spMkLst>
            <pc:docMk/>
            <pc:sldMk cId="259811925" sldId="1633"/>
            <ac:spMk id="123" creationId="{8998DC1B-4625-4772-BB4F-A4A2F4444343}"/>
          </ac:spMkLst>
        </pc:spChg>
        <pc:spChg chg="add">
          <ac:chgData name="澤文 王" userId="9ca2554aa2cb796f" providerId="LiveId" clId="{7A37F47A-01E8-45EA-921D-D47203461ED7}" dt="2021-08-26T04:14:55.150" v="10891"/>
          <ac:spMkLst>
            <pc:docMk/>
            <pc:sldMk cId="259811925" sldId="1633"/>
            <ac:spMk id="130" creationId="{E76B6812-2D83-4C55-B334-45D29FF2A0DF}"/>
          </ac:spMkLst>
        </pc:spChg>
        <pc:spChg chg="add del mod topLvl">
          <ac:chgData name="澤文 王" userId="9ca2554aa2cb796f" providerId="LiveId" clId="{7A37F47A-01E8-45EA-921D-D47203461ED7}" dt="2021-08-26T07:50:27.014" v="12092" actId="164"/>
          <ac:spMkLst>
            <pc:docMk/>
            <pc:sldMk cId="259811925" sldId="1633"/>
            <ac:spMk id="133" creationId="{79B3ACAD-2B73-4BAB-87EB-E99EE141C418}"/>
          </ac:spMkLst>
        </pc:spChg>
        <pc:spChg chg="add del mod topLvl">
          <ac:chgData name="澤文 王" userId="9ca2554aa2cb796f" providerId="LiveId" clId="{7A37F47A-01E8-45EA-921D-D47203461ED7}" dt="2021-08-26T07:42:05.185" v="11926" actId="478"/>
          <ac:spMkLst>
            <pc:docMk/>
            <pc:sldMk cId="259811925" sldId="1633"/>
            <ac:spMk id="148" creationId="{583069C6-D7F9-4FC9-90A1-118184BFDF29}"/>
          </ac:spMkLst>
        </pc:spChg>
        <pc:spChg chg="mod">
          <ac:chgData name="澤文 王" userId="9ca2554aa2cb796f" providerId="LiveId" clId="{7A37F47A-01E8-45EA-921D-D47203461ED7}" dt="2021-08-26T07:50:15.857" v="12090" actId="14100"/>
          <ac:spMkLst>
            <pc:docMk/>
            <pc:sldMk cId="259811925" sldId="1633"/>
            <ac:spMk id="151" creationId="{1D221AD2-4C56-4783-BE22-10F8F796A9E1}"/>
          </ac:spMkLst>
        </pc:spChg>
        <pc:spChg chg="mod">
          <ac:chgData name="澤文 王" userId="9ca2554aa2cb796f" providerId="LiveId" clId="{7A37F47A-01E8-45EA-921D-D47203461ED7}" dt="2021-08-26T07:41:44.246" v="11924" actId="207"/>
          <ac:spMkLst>
            <pc:docMk/>
            <pc:sldMk cId="259811925" sldId="1633"/>
            <ac:spMk id="156" creationId="{C0C0D633-840A-49D8-BF50-08A5C245AAD8}"/>
          </ac:spMkLst>
        </pc:spChg>
        <pc:spChg chg="mod">
          <ac:chgData name="澤文 王" userId="9ca2554aa2cb796f" providerId="LiveId" clId="{7A37F47A-01E8-45EA-921D-D47203461ED7}" dt="2021-08-26T07:41:50.426" v="11925" actId="207"/>
          <ac:spMkLst>
            <pc:docMk/>
            <pc:sldMk cId="259811925" sldId="1633"/>
            <ac:spMk id="157" creationId="{8A1F26AB-5B34-42E5-B04B-CFAA7AF7121C}"/>
          </ac:spMkLst>
        </pc:spChg>
        <pc:spChg chg="mod">
          <ac:chgData name="澤文 王" userId="9ca2554aa2cb796f" providerId="LiveId" clId="{7A37F47A-01E8-45EA-921D-D47203461ED7}" dt="2021-08-26T07:43:01.311" v="11946" actId="207"/>
          <ac:spMkLst>
            <pc:docMk/>
            <pc:sldMk cId="259811925" sldId="1633"/>
            <ac:spMk id="163" creationId="{C17C279D-819F-413A-B7CC-5679971D9B27}"/>
          </ac:spMkLst>
        </pc:spChg>
        <pc:spChg chg="mod">
          <ac:chgData name="澤文 王" userId="9ca2554aa2cb796f" providerId="LiveId" clId="{7A37F47A-01E8-45EA-921D-D47203461ED7}" dt="2021-08-26T07:49:53.253" v="12085" actId="14100"/>
          <ac:spMkLst>
            <pc:docMk/>
            <pc:sldMk cId="259811925" sldId="1633"/>
            <ac:spMk id="164" creationId="{43DB6459-6170-4D36-9CFC-BA17024D1A4C}"/>
          </ac:spMkLst>
        </pc:spChg>
        <pc:spChg chg="mod">
          <ac:chgData name="澤文 王" userId="9ca2554aa2cb796f" providerId="LiveId" clId="{7A37F47A-01E8-45EA-921D-D47203461ED7}" dt="2021-08-26T07:50:01.182" v="12087" actId="14100"/>
          <ac:spMkLst>
            <pc:docMk/>
            <pc:sldMk cId="259811925" sldId="1633"/>
            <ac:spMk id="168" creationId="{68D696D1-0164-4E13-BCCE-913987DA969B}"/>
          </ac:spMkLst>
        </pc:spChg>
        <pc:spChg chg="mod">
          <ac:chgData name="澤文 王" userId="9ca2554aa2cb796f" providerId="LiveId" clId="{7A37F47A-01E8-45EA-921D-D47203461ED7}" dt="2021-08-26T07:50:09.981" v="12089" actId="14100"/>
          <ac:spMkLst>
            <pc:docMk/>
            <pc:sldMk cId="259811925" sldId="1633"/>
            <ac:spMk id="171" creationId="{139875C5-43BF-4E76-9149-9601CD10B55F}"/>
          </ac:spMkLst>
        </pc:spChg>
        <pc:grpChg chg="add del mod">
          <ac:chgData name="澤文 王" userId="9ca2554aa2cb796f" providerId="LiveId" clId="{7A37F47A-01E8-45EA-921D-D47203461ED7}" dt="2021-08-26T02:18:25.830" v="8278" actId="478"/>
          <ac:grpSpMkLst>
            <pc:docMk/>
            <pc:sldMk cId="259811925" sldId="1633"/>
            <ac:grpSpMk id="5" creationId="{8CB073F6-60C6-423C-9F15-D620C0D1CEAB}"/>
          </ac:grpSpMkLst>
        </pc:grpChg>
        <pc:grpChg chg="add mod">
          <ac:chgData name="澤文 王" userId="9ca2554aa2cb796f" providerId="LiveId" clId="{7A37F47A-01E8-45EA-921D-D47203461ED7}" dt="2021-08-26T07:31:56.785" v="11737" actId="1035"/>
          <ac:grpSpMkLst>
            <pc:docMk/>
            <pc:sldMk cId="259811925" sldId="1633"/>
            <ac:grpSpMk id="5" creationId="{CABC85F2-3252-4A41-A368-EC3307AAE5E8}"/>
          </ac:grpSpMkLst>
        </pc:grpChg>
        <pc:grpChg chg="add del mod">
          <ac:chgData name="澤文 王" userId="9ca2554aa2cb796f" providerId="LiveId" clId="{7A37F47A-01E8-45EA-921D-D47203461ED7}" dt="2021-08-26T02:18:25.830" v="8278" actId="478"/>
          <ac:grpSpMkLst>
            <pc:docMk/>
            <pc:sldMk cId="259811925" sldId="1633"/>
            <ac:grpSpMk id="12" creationId="{F2459773-E3C6-43EC-831A-8AA3B321BA68}"/>
          </ac:grpSpMkLst>
        </pc:grpChg>
        <pc:grpChg chg="add mod">
          <ac:chgData name="澤文 王" userId="9ca2554aa2cb796f" providerId="LiveId" clId="{7A37F47A-01E8-45EA-921D-D47203461ED7}" dt="2021-08-26T02:17:01.275" v="8239" actId="164"/>
          <ac:grpSpMkLst>
            <pc:docMk/>
            <pc:sldMk cId="259811925" sldId="1633"/>
            <ac:grpSpMk id="26" creationId="{57186F1A-B310-411F-A6F0-EDC482B5DEC5}"/>
          </ac:grpSpMkLst>
        </pc:grpChg>
        <pc:grpChg chg="add mod">
          <ac:chgData name="澤文 王" userId="9ca2554aa2cb796f" providerId="LiveId" clId="{7A37F47A-01E8-45EA-921D-D47203461ED7}" dt="2021-08-26T02:17:01.275" v="8239" actId="164"/>
          <ac:grpSpMkLst>
            <pc:docMk/>
            <pc:sldMk cId="259811925" sldId="1633"/>
            <ac:grpSpMk id="29" creationId="{59EFCDB1-82BB-4307-9E41-4AC2DDCF965E}"/>
          </ac:grpSpMkLst>
        </pc:grpChg>
        <pc:grpChg chg="add mod">
          <ac:chgData name="澤文 王" userId="9ca2554aa2cb796f" providerId="LiveId" clId="{7A37F47A-01E8-45EA-921D-D47203461ED7}" dt="2021-08-26T02:17:01.275" v="8239" actId="164"/>
          <ac:grpSpMkLst>
            <pc:docMk/>
            <pc:sldMk cId="259811925" sldId="1633"/>
            <ac:grpSpMk id="32" creationId="{1C6E5038-7A24-4808-B86E-BB8F4AB21FD7}"/>
          </ac:grpSpMkLst>
        </pc:grpChg>
        <pc:grpChg chg="add mod">
          <ac:chgData name="澤文 王" userId="9ca2554aa2cb796f" providerId="LiveId" clId="{7A37F47A-01E8-45EA-921D-D47203461ED7}" dt="2021-08-26T02:17:01.275" v="8239" actId="164"/>
          <ac:grpSpMkLst>
            <pc:docMk/>
            <pc:sldMk cId="259811925" sldId="1633"/>
            <ac:grpSpMk id="35" creationId="{8F285355-F6AB-4D7B-B4BD-8939AF7DCDF2}"/>
          </ac:grpSpMkLst>
        </pc:grpChg>
        <pc:grpChg chg="add mod">
          <ac:chgData name="澤文 王" userId="9ca2554aa2cb796f" providerId="LiveId" clId="{7A37F47A-01E8-45EA-921D-D47203461ED7}" dt="2021-08-26T07:32:02.057" v="11745" actId="1035"/>
          <ac:grpSpMkLst>
            <pc:docMk/>
            <pc:sldMk cId="259811925" sldId="1633"/>
            <ac:grpSpMk id="39" creationId="{6A944EEA-D66B-47F0-837F-29849DB1FC74}"/>
          </ac:grpSpMkLst>
        </pc:grpChg>
        <pc:grpChg chg="add mod">
          <ac:chgData name="澤文 王" userId="9ca2554aa2cb796f" providerId="LiveId" clId="{7A37F47A-01E8-45EA-921D-D47203461ED7}" dt="2021-08-26T07:31:59.642" v="11741" actId="1035"/>
          <ac:grpSpMkLst>
            <pc:docMk/>
            <pc:sldMk cId="259811925" sldId="1633"/>
            <ac:grpSpMk id="40" creationId="{A9F02005-6EB5-4674-A471-D721BB687D4B}"/>
          </ac:grpSpMkLst>
        </pc:grpChg>
        <pc:grpChg chg="add del mod">
          <ac:chgData name="澤文 王" userId="9ca2554aa2cb796f" providerId="LiveId" clId="{7A37F47A-01E8-45EA-921D-D47203461ED7}" dt="2021-08-26T03:48:08.211" v="10815" actId="478"/>
          <ac:grpSpMkLst>
            <pc:docMk/>
            <pc:sldMk cId="259811925" sldId="1633"/>
            <ac:grpSpMk id="55" creationId="{6A7CE9E4-528C-4392-8EB8-37419D2B7797}"/>
          </ac:grpSpMkLst>
        </pc:grpChg>
        <pc:grpChg chg="add mod">
          <ac:chgData name="澤文 王" userId="9ca2554aa2cb796f" providerId="LiveId" clId="{7A37F47A-01E8-45EA-921D-D47203461ED7}" dt="2021-08-26T07:30:57.476" v="11688" actId="1076"/>
          <ac:grpSpMkLst>
            <pc:docMk/>
            <pc:sldMk cId="259811925" sldId="1633"/>
            <ac:grpSpMk id="56" creationId="{3B7D0AA0-1689-4AE0-9B06-2FFC4ADA9219}"/>
          </ac:grpSpMkLst>
        </pc:grpChg>
        <pc:grpChg chg="add del mod">
          <ac:chgData name="澤文 王" userId="9ca2554aa2cb796f" providerId="LiveId" clId="{7A37F47A-01E8-45EA-921D-D47203461ED7}" dt="2021-08-26T03:19:33.194" v="9694" actId="165"/>
          <ac:grpSpMkLst>
            <pc:docMk/>
            <pc:sldMk cId="259811925" sldId="1633"/>
            <ac:grpSpMk id="58" creationId="{5ED59A6C-6C63-42B1-9278-195B6397EF31}"/>
          </ac:grpSpMkLst>
        </pc:grpChg>
        <pc:grpChg chg="mod topLvl">
          <ac:chgData name="澤文 王" userId="9ca2554aa2cb796f" providerId="LiveId" clId="{7A37F47A-01E8-45EA-921D-D47203461ED7}" dt="2021-08-26T07:27:09.298" v="11556" actId="164"/>
          <ac:grpSpMkLst>
            <pc:docMk/>
            <pc:sldMk cId="259811925" sldId="1633"/>
            <ac:grpSpMk id="59" creationId="{E6F8F64B-68D8-4568-9DC0-3E04270B792B}"/>
          </ac:grpSpMkLst>
        </pc:grpChg>
        <pc:grpChg chg="mod topLvl">
          <ac:chgData name="澤文 王" userId="9ca2554aa2cb796f" providerId="LiveId" clId="{7A37F47A-01E8-45EA-921D-D47203461ED7}" dt="2021-08-26T03:37:42.210" v="10446" actId="164"/>
          <ac:grpSpMkLst>
            <pc:docMk/>
            <pc:sldMk cId="259811925" sldId="1633"/>
            <ac:grpSpMk id="60" creationId="{A17E4292-7E6C-4CBB-B3A0-989EE2D7D870}"/>
          </ac:grpSpMkLst>
        </pc:grpChg>
        <pc:grpChg chg="del mod topLvl">
          <ac:chgData name="澤文 王" userId="9ca2554aa2cb796f" providerId="LiveId" clId="{7A37F47A-01E8-45EA-921D-D47203461ED7}" dt="2021-08-26T03:29:14.458" v="10222" actId="478"/>
          <ac:grpSpMkLst>
            <pc:docMk/>
            <pc:sldMk cId="259811925" sldId="1633"/>
            <ac:grpSpMk id="61" creationId="{EC7D8B82-2476-4F46-8C62-0281E3C360CE}"/>
          </ac:grpSpMkLst>
        </pc:grpChg>
        <pc:grpChg chg="mod topLvl">
          <ac:chgData name="澤文 王" userId="9ca2554aa2cb796f" providerId="LiveId" clId="{7A37F47A-01E8-45EA-921D-D47203461ED7}" dt="2021-08-26T07:27:09.298" v="11556" actId="164"/>
          <ac:grpSpMkLst>
            <pc:docMk/>
            <pc:sldMk cId="259811925" sldId="1633"/>
            <ac:grpSpMk id="62" creationId="{A4958BE9-2A88-489F-AE51-6B989B01C468}"/>
          </ac:grpSpMkLst>
        </pc:grpChg>
        <pc:grpChg chg="add mod topLvl">
          <ac:chgData name="澤文 王" userId="9ca2554aa2cb796f" providerId="LiveId" clId="{7A37F47A-01E8-45EA-921D-D47203461ED7}" dt="2021-08-26T07:27:09.298" v="11556" actId="164"/>
          <ac:grpSpMkLst>
            <pc:docMk/>
            <pc:sldMk cId="259811925" sldId="1633"/>
            <ac:grpSpMk id="74" creationId="{1C3EEFF5-C061-4178-A72C-F081DDAC3BD9}"/>
          </ac:grpSpMkLst>
        </pc:grpChg>
        <pc:grpChg chg="add mod topLvl">
          <ac:chgData name="澤文 王" userId="9ca2554aa2cb796f" providerId="LiveId" clId="{7A37F47A-01E8-45EA-921D-D47203461ED7}" dt="2021-08-26T07:27:09.298" v="11556" actId="164"/>
          <ac:grpSpMkLst>
            <pc:docMk/>
            <pc:sldMk cId="259811925" sldId="1633"/>
            <ac:grpSpMk id="77" creationId="{FD02703F-9B4F-4B8A-8433-5CF22BD6D705}"/>
          </ac:grpSpMkLst>
        </pc:grpChg>
        <pc:grpChg chg="add mod topLvl">
          <ac:chgData name="澤文 王" userId="9ca2554aa2cb796f" providerId="LiveId" clId="{7A37F47A-01E8-45EA-921D-D47203461ED7}" dt="2021-08-26T07:27:09.298" v="11556" actId="164"/>
          <ac:grpSpMkLst>
            <pc:docMk/>
            <pc:sldMk cId="259811925" sldId="1633"/>
            <ac:grpSpMk id="98" creationId="{6120DFB4-A534-4EE8-A429-9CEAE8AD4890}"/>
          </ac:grpSpMkLst>
        </pc:grpChg>
        <pc:grpChg chg="add del mod">
          <ac:chgData name="澤文 王" userId="9ca2554aa2cb796f" providerId="LiveId" clId="{7A37F47A-01E8-45EA-921D-D47203461ED7}" dt="2021-08-26T03:37:19.669" v="10443" actId="165"/>
          <ac:grpSpMkLst>
            <pc:docMk/>
            <pc:sldMk cId="259811925" sldId="1633"/>
            <ac:grpSpMk id="104" creationId="{0C0F0824-9FD2-4436-8FB1-F286ADB0A293}"/>
          </ac:grpSpMkLst>
        </pc:grpChg>
        <pc:grpChg chg="add del mod">
          <ac:chgData name="澤文 王" userId="9ca2554aa2cb796f" providerId="LiveId" clId="{7A37F47A-01E8-45EA-921D-D47203461ED7}" dt="2021-08-26T07:41:22.383" v="11919" actId="165"/>
          <ac:grpSpMkLst>
            <pc:docMk/>
            <pc:sldMk cId="259811925" sldId="1633"/>
            <ac:grpSpMk id="105" creationId="{6FE24C44-B329-4C64-B7EB-9DC9319B2679}"/>
          </ac:grpSpMkLst>
        </pc:grpChg>
        <pc:grpChg chg="add del mod topLvl">
          <ac:chgData name="澤文 王" userId="9ca2554aa2cb796f" providerId="LiveId" clId="{7A37F47A-01E8-45EA-921D-D47203461ED7}" dt="2021-08-26T07:50:27.014" v="12092" actId="164"/>
          <ac:grpSpMkLst>
            <pc:docMk/>
            <pc:sldMk cId="259811925" sldId="1633"/>
            <ac:grpSpMk id="106" creationId="{1964D350-83C7-4721-AAA1-AB0B4B37A614}"/>
          </ac:grpSpMkLst>
        </pc:grpChg>
        <pc:grpChg chg="add mod topLvl">
          <ac:chgData name="澤文 王" userId="9ca2554aa2cb796f" providerId="LiveId" clId="{7A37F47A-01E8-45EA-921D-D47203461ED7}" dt="2021-08-26T07:27:09.298" v="11556" actId="164"/>
          <ac:grpSpMkLst>
            <pc:docMk/>
            <pc:sldMk cId="259811925" sldId="1633"/>
            <ac:grpSpMk id="108" creationId="{877046E3-1EDD-48DF-BD9C-AF783C4E63FA}"/>
          </ac:grpSpMkLst>
        </pc:grpChg>
        <pc:grpChg chg="add del mod">
          <ac:chgData name="澤文 王" userId="9ca2554aa2cb796f" providerId="LiveId" clId="{7A37F47A-01E8-45EA-921D-D47203461ED7}" dt="2021-08-26T07:10:28.714" v="11434" actId="165"/>
          <ac:grpSpMkLst>
            <pc:docMk/>
            <pc:sldMk cId="259811925" sldId="1633"/>
            <ac:grpSpMk id="109" creationId="{85ED9891-7C8A-4BF4-81B4-B7B1D7ED38B9}"/>
          </ac:grpSpMkLst>
        </pc:grpChg>
        <pc:grpChg chg="add mod">
          <ac:chgData name="澤文 王" userId="9ca2554aa2cb796f" providerId="LiveId" clId="{7A37F47A-01E8-45EA-921D-D47203461ED7}" dt="2021-08-26T03:42:39.479" v="10603" actId="164"/>
          <ac:grpSpMkLst>
            <pc:docMk/>
            <pc:sldMk cId="259811925" sldId="1633"/>
            <ac:grpSpMk id="117" creationId="{46B35AF0-24E9-40FB-B793-E03591163249}"/>
          </ac:grpSpMkLst>
        </pc:grpChg>
        <pc:grpChg chg="add mod">
          <ac:chgData name="澤文 王" userId="9ca2554aa2cb796f" providerId="LiveId" clId="{7A37F47A-01E8-45EA-921D-D47203461ED7}" dt="2021-08-26T03:42:39.479" v="10603" actId="164"/>
          <ac:grpSpMkLst>
            <pc:docMk/>
            <pc:sldMk cId="259811925" sldId="1633"/>
            <ac:grpSpMk id="118" creationId="{841B1A0B-AFF5-4734-96BB-60712A25DB93}"/>
          </ac:grpSpMkLst>
        </pc:grpChg>
        <pc:grpChg chg="add mod">
          <ac:chgData name="澤文 王" userId="9ca2554aa2cb796f" providerId="LiveId" clId="{7A37F47A-01E8-45EA-921D-D47203461ED7}" dt="2021-08-26T03:42:39.479" v="10603" actId="164"/>
          <ac:grpSpMkLst>
            <pc:docMk/>
            <pc:sldMk cId="259811925" sldId="1633"/>
            <ac:grpSpMk id="124" creationId="{2A483662-3E66-401B-9070-D424B72C5586}"/>
          </ac:grpSpMkLst>
        </pc:grpChg>
        <pc:grpChg chg="add mod">
          <ac:chgData name="澤文 王" userId="9ca2554aa2cb796f" providerId="LiveId" clId="{7A37F47A-01E8-45EA-921D-D47203461ED7}" dt="2021-08-26T07:32:05.544" v="11749" actId="1035"/>
          <ac:grpSpMkLst>
            <pc:docMk/>
            <pc:sldMk cId="259811925" sldId="1633"/>
            <ac:grpSpMk id="127" creationId="{99F54373-846F-41E9-8108-AE898DB9FC6C}"/>
          </ac:grpSpMkLst>
        </pc:grpChg>
        <pc:grpChg chg="add mod">
          <ac:chgData name="澤文 王" userId="9ca2554aa2cb796f" providerId="LiveId" clId="{7A37F47A-01E8-45EA-921D-D47203461ED7}" dt="2021-08-26T07:30:59.175" v="11692" actId="1076"/>
          <ac:grpSpMkLst>
            <pc:docMk/>
            <pc:sldMk cId="259811925" sldId="1633"/>
            <ac:grpSpMk id="129" creationId="{8236D913-DB19-4DA9-AA01-27706A7B5E45}"/>
          </ac:grpSpMkLst>
        </pc:grpChg>
        <pc:grpChg chg="add del mod topLvl">
          <ac:chgData name="澤文 王" userId="9ca2554aa2cb796f" providerId="LiveId" clId="{7A37F47A-01E8-45EA-921D-D47203461ED7}" dt="2021-08-26T07:41:27.847" v="11922" actId="478"/>
          <ac:grpSpMkLst>
            <pc:docMk/>
            <pc:sldMk cId="259811925" sldId="1633"/>
            <ac:grpSpMk id="131" creationId="{152017DC-273B-4F46-B770-670CF35813BA}"/>
          </ac:grpSpMkLst>
        </pc:grpChg>
        <pc:grpChg chg="add del mod topLvl">
          <ac:chgData name="澤文 王" userId="9ca2554aa2cb796f" providerId="LiveId" clId="{7A37F47A-01E8-45EA-921D-D47203461ED7}" dt="2021-08-26T07:50:27.014" v="12092" actId="164"/>
          <ac:grpSpMkLst>
            <pc:docMk/>
            <pc:sldMk cId="259811925" sldId="1633"/>
            <ac:grpSpMk id="132" creationId="{4BA5A788-305F-48C6-A642-5CCF5DA9C16E}"/>
          </ac:grpSpMkLst>
        </pc:grpChg>
        <pc:grpChg chg="add del mod topLvl">
          <ac:chgData name="澤文 王" userId="9ca2554aa2cb796f" providerId="LiveId" clId="{7A37F47A-01E8-45EA-921D-D47203461ED7}" dt="2021-08-26T07:43:44.576" v="11954" actId="478"/>
          <ac:grpSpMkLst>
            <pc:docMk/>
            <pc:sldMk cId="259811925" sldId="1633"/>
            <ac:grpSpMk id="134" creationId="{E6445E21-DA46-45A8-9A40-1D1149DEE248}"/>
          </ac:grpSpMkLst>
        </pc:grpChg>
        <pc:grpChg chg="add del mod topLvl">
          <ac:chgData name="澤文 王" userId="9ca2554aa2cb796f" providerId="LiveId" clId="{7A37F47A-01E8-45EA-921D-D47203461ED7}" dt="2021-08-26T07:43:44.576" v="11954" actId="478"/>
          <ac:grpSpMkLst>
            <pc:docMk/>
            <pc:sldMk cId="259811925" sldId="1633"/>
            <ac:grpSpMk id="135" creationId="{09E78080-1E4D-4E4D-9B67-83AA8AAC6239}"/>
          </ac:grpSpMkLst>
        </pc:grpChg>
        <pc:grpChg chg="add del mod topLvl">
          <ac:chgData name="澤文 王" userId="9ca2554aa2cb796f" providerId="LiveId" clId="{7A37F47A-01E8-45EA-921D-D47203461ED7}" dt="2021-08-26T07:50:27.014" v="12092" actId="164"/>
          <ac:grpSpMkLst>
            <pc:docMk/>
            <pc:sldMk cId="259811925" sldId="1633"/>
            <ac:grpSpMk id="143" creationId="{8B3D828A-1EE4-4E91-BD5D-9CC984B5CA2D}"/>
          </ac:grpSpMkLst>
        </pc:grpChg>
        <pc:grpChg chg="mod">
          <ac:chgData name="澤文 王" userId="9ca2554aa2cb796f" providerId="LiveId" clId="{7A37F47A-01E8-45EA-921D-D47203461ED7}" dt="2021-08-26T07:40:34.223" v="11904"/>
          <ac:grpSpMkLst>
            <pc:docMk/>
            <pc:sldMk cId="259811925" sldId="1633"/>
            <ac:grpSpMk id="160" creationId="{1763A206-B382-4A7A-80A9-8171571E80A5}"/>
          </ac:grpSpMkLst>
        </pc:grpChg>
        <pc:grpChg chg="add mod">
          <ac:chgData name="澤文 王" userId="9ca2554aa2cb796f" providerId="LiveId" clId="{7A37F47A-01E8-45EA-921D-D47203461ED7}" dt="2021-08-26T07:50:27.014" v="12092" actId="164"/>
          <ac:grpSpMkLst>
            <pc:docMk/>
            <pc:sldMk cId="259811925" sldId="1633"/>
            <ac:grpSpMk id="166" creationId="{96E4A538-8952-49E2-BCA3-A3445CFDEEC9}"/>
          </ac:grpSpMkLst>
        </pc:grpChg>
        <pc:grpChg chg="add mod">
          <ac:chgData name="澤文 王" userId="9ca2554aa2cb796f" providerId="LiveId" clId="{7A37F47A-01E8-45EA-921D-D47203461ED7}" dt="2021-08-26T07:50:27.014" v="12092" actId="164"/>
          <ac:grpSpMkLst>
            <pc:docMk/>
            <pc:sldMk cId="259811925" sldId="1633"/>
            <ac:grpSpMk id="169" creationId="{A2571DC5-5D7A-4EE5-BBDF-9CD75FBBC732}"/>
          </ac:grpSpMkLst>
        </pc:grpChg>
        <pc:grpChg chg="add mod">
          <ac:chgData name="澤文 王" userId="9ca2554aa2cb796f" providerId="LiveId" clId="{7A37F47A-01E8-45EA-921D-D47203461ED7}" dt="2021-08-26T07:50:31.276" v="12093" actId="1076"/>
          <ac:grpSpMkLst>
            <pc:docMk/>
            <pc:sldMk cId="259811925" sldId="1633"/>
            <ac:grpSpMk id="175" creationId="{F96C1DA6-203C-48C3-9856-962ADD64A062}"/>
          </ac:grpSpMkLst>
        </pc:grpChg>
        <pc:picChg chg="add mod modCrop">
          <ac:chgData name="澤文 王" userId="9ca2554aa2cb796f" providerId="LiveId" clId="{7A37F47A-01E8-45EA-921D-D47203461ED7}" dt="2021-08-26T03:48:43.911" v="10825" actId="14100"/>
          <ac:picMkLst>
            <pc:docMk/>
            <pc:sldMk cId="259811925" sldId="1633"/>
            <ac:picMk id="19" creationId="{D92A587C-5084-42F6-82DC-E3FA54189862}"/>
          </ac:picMkLst>
        </pc:picChg>
        <pc:picChg chg="add del mod topLvl">
          <ac:chgData name="澤文 王" userId="9ca2554aa2cb796f" providerId="LiveId" clId="{7A37F47A-01E8-45EA-921D-D47203461ED7}" dt="2021-08-26T03:48:08.211" v="10815" actId="478"/>
          <ac:picMkLst>
            <pc:docMk/>
            <pc:sldMk cId="259811925" sldId="1633"/>
            <ac:picMk id="20" creationId="{C6767AA4-0E88-45B4-A4BB-F8FF969746D3}"/>
          </ac:picMkLst>
        </pc:picChg>
        <pc:picChg chg="add mod modCrop">
          <ac:chgData name="澤文 王" userId="9ca2554aa2cb796f" providerId="LiveId" clId="{7A37F47A-01E8-45EA-921D-D47203461ED7}" dt="2021-08-26T03:48:53.021" v="10826" actId="14100"/>
          <ac:picMkLst>
            <pc:docMk/>
            <pc:sldMk cId="259811925" sldId="1633"/>
            <ac:picMk id="22" creationId="{BCF78E1A-2C89-408F-AC2D-09A8BB25B7C7}"/>
          </ac:picMkLst>
        </pc:picChg>
        <pc:picChg chg="add del mod modCrop">
          <ac:chgData name="澤文 王" userId="9ca2554aa2cb796f" providerId="LiveId" clId="{7A37F47A-01E8-45EA-921D-D47203461ED7}" dt="2021-08-26T03:36:10.618" v="10432" actId="478"/>
          <ac:picMkLst>
            <pc:docMk/>
            <pc:sldMk cId="259811925" sldId="1633"/>
            <ac:picMk id="57" creationId="{7CEC0365-1CB0-4B23-849F-9F78AC2D009E}"/>
          </ac:picMkLst>
        </pc:picChg>
        <pc:picChg chg="add del mod modCrop">
          <ac:chgData name="澤文 王" userId="9ca2554aa2cb796f" providerId="LiveId" clId="{7A37F47A-01E8-45EA-921D-D47203461ED7}" dt="2021-08-26T03:42:14.407" v="10602" actId="478"/>
          <ac:picMkLst>
            <pc:docMk/>
            <pc:sldMk cId="259811925" sldId="1633"/>
            <ac:picMk id="105" creationId="{82DAE9D3-0476-4072-A831-0D9539F39066}"/>
          </ac:picMkLst>
        </pc:picChg>
        <pc:picChg chg="add mod">
          <ac:chgData name="澤文 王" userId="9ca2554aa2cb796f" providerId="LiveId" clId="{7A37F47A-01E8-45EA-921D-D47203461ED7}" dt="2021-08-26T03:48:36.206" v="10824" actId="164"/>
          <ac:picMkLst>
            <pc:docMk/>
            <pc:sldMk cId="259811925" sldId="1633"/>
            <ac:picMk id="128" creationId="{47DD0673-23C8-45EB-A492-059E1439CF97}"/>
          </ac:picMkLst>
        </pc:picChg>
        <pc:picChg chg="add del mod modCrop">
          <ac:chgData name="澤文 王" userId="9ca2554aa2cb796f" providerId="LiveId" clId="{7A37F47A-01E8-45EA-921D-D47203461ED7}" dt="2021-08-26T07:50:21.232" v="12091" actId="478"/>
          <ac:picMkLst>
            <pc:docMk/>
            <pc:sldMk cId="259811925" sldId="1633"/>
            <ac:picMk id="165" creationId="{840FE9CE-C810-49A2-98A0-D8C8F5D737AB}"/>
          </ac:picMkLst>
        </pc:picChg>
        <pc:cxnChg chg="add mod">
          <ac:chgData name="澤文 王" userId="9ca2554aa2cb796f" providerId="LiveId" clId="{7A37F47A-01E8-45EA-921D-D47203461ED7}" dt="2021-08-26T07:50:27.014" v="12092" actId="164"/>
          <ac:cxnSpMkLst>
            <pc:docMk/>
            <pc:sldMk cId="259811925" sldId="1633"/>
            <ac:cxnSpMk id="21" creationId="{6D8C5CC3-2A2A-438F-BF75-10C83AE87B04}"/>
          </ac:cxnSpMkLst>
        </pc:cxnChg>
        <pc:cxnChg chg="add mod">
          <ac:chgData name="澤文 王" userId="9ca2554aa2cb796f" providerId="LiveId" clId="{7A37F47A-01E8-45EA-921D-D47203461ED7}" dt="2021-08-26T07:50:27.014" v="12092" actId="164"/>
          <ac:cxnSpMkLst>
            <pc:docMk/>
            <pc:sldMk cId="259811925" sldId="1633"/>
            <ac:cxnSpMk id="66" creationId="{8065D0AA-53DF-4EAB-8D2E-7CA1FA28AABC}"/>
          </ac:cxnSpMkLst>
        </pc:cxnChg>
        <pc:cxnChg chg="add del mod">
          <ac:chgData name="澤文 王" userId="9ca2554aa2cb796f" providerId="LiveId" clId="{7A37F47A-01E8-45EA-921D-D47203461ED7}" dt="2021-08-26T03:24:09.510" v="9853" actId="11529"/>
          <ac:cxnSpMkLst>
            <pc:docMk/>
            <pc:sldMk cId="259811925" sldId="1633"/>
            <ac:cxnSpMk id="82" creationId="{3B48CBAC-6743-43E9-B2BE-7B50CAE009C8}"/>
          </ac:cxnSpMkLst>
        </pc:cxnChg>
        <pc:cxnChg chg="add mod">
          <ac:chgData name="澤文 王" userId="9ca2554aa2cb796f" providerId="LiveId" clId="{7A37F47A-01E8-45EA-921D-D47203461ED7}" dt="2021-08-26T07:50:27.014" v="12092" actId="164"/>
          <ac:cxnSpMkLst>
            <pc:docMk/>
            <pc:sldMk cId="259811925" sldId="1633"/>
            <ac:cxnSpMk id="83" creationId="{C1BEAB39-5616-4FB6-BDE2-C9E2935CC02E}"/>
          </ac:cxnSpMkLst>
        </pc:cxnChg>
        <pc:cxnChg chg="add mod topLvl">
          <ac:chgData name="澤文 王" userId="9ca2554aa2cb796f" providerId="LiveId" clId="{7A37F47A-01E8-45EA-921D-D47203461ED7}" dt="2021-08-26T07:27:09.298" v="11556" actId="164"/>
          <ac:cxnSpMkLst>
            <pc:docMk/>
            <pc:sldMk cId="259811925" sldId="1633"/>
            <ac:cxnSpMk id="84" creationId="{9779E157-A3EC-404E-83FB-8032E8FDC30A}"/>
          </ac:cxnSpMkLst>
        </pc:cxnChg>
        <pc:cxnChg chg="add mod topLvl">
          <ac:chgData name="澤文 王" userId="9ca2554aa2cb796f" providerId="LiveId" clId="{7A37F47A-01E8-45EA-921D-D47203461ED7}" dt="2021-08-26T07:27:09.298" v="11556" actId="164"/>
          <ac:cxnSpMkLst>
            <pc:docMk/>
            <pc:sldMk cId="259811925" sldId="1633"/>
            <ac:cxnSpMk id="85" creationId="{02115D75-2C5E-4780-9346-ED9D4499A04C}"/>
          </ac:cxnSpMkLst>
        </pc:cxnChg>
        <pc:cxnChg chg="add mod topLvl">
          <ac:chgData name="澤文 王" userId="9ca2554aa2cb796f" providerId="LiveId" clId="{7A37F47A-01E8-45EA-921D-D47203461ED7}" dt="2021-08-26T07:27:09.298" v="11556" actId="164"/>
          <ac:cxnSpMkLst>
            <pc:docMk/>
            <pc:sldMk cId="259811925" sldId="1633"/>
            <ac:cxnSpMk id="86" creationId="{DFE0198E-CE06-4FB9-8072-1E0CDA8253C1}"/>
          </ac:cxnSpMkLst>
        </pc:cxnChg>
        <pc:cxnChg chg="add mod topLvl">
          <ac:chgData name="澤文 王" userId="9ca2554aa2cb796f" providerId="LiveId" clId="{7A37F47A-01E8-45EA-921D-D47203461ED7}" dt="2021-08-26T07:27:09.298" v="11556" actId="164"/>
          <ac:cxnSpMkLst>
            <pc:docMk/>
            <pc:sldMk cId="259811925" sldId="1633"/>
            <ac:cxnSpMk id="88" creationId="{1277FDFF-96F6-4E82-9368-0AAB2A1EF0C7}"/>
          </ac:cxnSpMkLst>
        </pc:cxnChg>
        <pc:cxnChg chg="add del mod">
          <ac:chgData name="澤文 王" userId="9ca2554aa2cb796f" providerId="LiveId" clId="{7A37F47A-01E8-45EA-921D-D47203461ED7}" dt="2021-08-26T03:25:40.921" v="10005" actId="11529"/>
          <ac:cxnSpMkLst>
            <pc:docMk/>
            <pc:sldMk cId="259811925" sldId="1633"/>
            <ac:cxnSpMk id="90" creationId="{F2BE0F9D-986E-4358-B745-E9408D0B6B61}"/>
          </ac:cxnSpMkLst>
        </pc:cxnChg>
        <pc:cxnChg chg="add del mod">
          <ac:chgData name="澤文 王" userId="9ca2554aa2cb796f" providerId="LiveId" clId="{7A37F47A-01E8-45EA-921D-D47203461ED7}" dt="2021-08-26T03:25:53.372" v="10008" actId="11529"/>
          <ac:cxnSpMkLst>
            <pc:docMk/>
            <pc:sldMk cId="259811925" sldId="1633"/>
            <ac:cxnSpMk id="92" creationId="{B11390C7-4754-494E-A2E8-7756516E2264}"/>
          </ac:cxnSpMkLst>
        </pc:cxnChg>
        <pc:cxnChg chg="add mod topLvl">
          <ac:chgData name="澤文 王" userId="9ca2554aa2cb796f" providerId="LiveId" clId="{7A37F47A-01E8-45EA-921D-D47203461ED7}" dt="2021-08-26T07:27:09.298" v="11556" actId="164"/>
          <ac:cxnSpMkLst>
            <pc:docMk/>
            <pc:sldMk cId="259811925" sldId="1633"/>
            <ac:cxnSpMk id="94" creationId="{29E9C27D-163D-40AB-B33B-A1F139E1C51E}"/>
          </ac:cxnSpMkLst>
        </pc:cxnChg>
        <pc:cxnChg chg="add mod topLvl">
          <ac:chgData name="澤文 王" userId="9ca2554aa2cb796f" providerId="LiveId" clId="{7A37F47A-01E8-45EA-921D-D47203461ED7}" dt="2021-08-26T07:27:09.298" v="11556" actId="164"/>
          <ac:cxnSpMkLst>
            <pc:docMk/>
            <pc:sldMk cId="259811925" sldId="1633"/>
            <ac:cxnSpMk id="95" creationId="{5164F9C7-51B0-4135-9D63-53EB1B3E9CC1}"/>
          </ac:cxnSpMkLst>
        </pc:cxnChg>
        <pc:cxnChg chg="add mod topLvl">
          <ac:chgData name="澤文 王" userId="9ca2554aa2cb796f" providerId="LiveId" clId="{7A37F47A-01E8-45EA-921D-D47203461ED7}" dt="2021-08-26T07:27:09.298" v="11556" actId="164"/>
          <ac:cxnSpMkLst>
            <pc:docMk/>
            <pc:sldMk cId="259811925" sldId="1633"/>
            <ac:cxnSpMk id="96" creationId="{B2E1966E-3331-43FB-BF0B-5D0C8FB5A567}"/>
          </ac:cxnSpMkLst>
        </pc:cxnChg>
        <pc:cxnChg chg="add mod topLvl">
          <ac:chgData name="澤文 王" userId="9ca2554aa2cb796f" providerId="LiveId" clId="{7A37F47A-01E8-45EA-921D-D47203461ED7}" dt="2021-08-26T07:27:09.298" v="11556" actId="164"/>
          <ac:cxnSpMkLst>
            <pc:docMk/>
            <pc:sldMk cId="259811925" sldId="1633"/>
            <ac:cxnSpMk id="99" creationId="{14F1A848-C32F-4E40-85F6-D55CC73279AD}"/>
          </ac:cxnSpMkLst>
        </pc:cxnChg>
        <pc:cxnChg chg="add mod topLvl">
          <ac:chgData name="澤文 王" userId="9ca2554aa2cb796f" providerId="LiveId" clId="{7A37F47A-01E8-45EA-921D-D47203461ED7}" dt="2021-08-26T07:27:09.298" v="11556" actId="164"/>
          <ac:cxnSpMkLst>
            <pc:docMk/>
            <pc:sldMk cId="259811925" sldId="1633"/>
            <ac:cxnSpMk id="100" creationId="{6B68D156-F2C1-43D2-AF8A-F5C9D48A0B9B}"/>
          </ac:cxnSpMkLst>
        </pc:cxnChg>
        <pc:cxnChg chg="add mod topLvl">
          <ac:chgData name="澤文 王" userId="9ca2554aa2cb796f" providerId="LiveId" clId="{7A37F47A-01E8-45EA-921D-D47203461ED7}" dt="2021-08-26T07:27:09.298" v="11556" actId="164"/>
          <ac:cxnSpMkLst>
            <pc:docMk/>
            <pc:sldMk cId="259811925" sldId="1633"/>
            <ac:cxnSpMk id="101" creationId="{9FB5EA36-4730-47CD-A742-9A8348FD4C40}"/>
          </ac:cxnSpMkLst>
        </pc:cxnChg>
        <pc:cxnChg chg="add mod topLvl">
          <ac:chgData name="澤文 王" userId="9ca2554aa2cb796f" providerId="LiveId" clId="{7A37F47A-01E8-45EA-921D-D47203461ED7}" dt="2021-08-26T07:27:09.298" v="11556" actId="164"/>
          <ac:cxnSpMkLst>
            <pc:docMk/>
            <pc:sldMk cId="259811925" sldId="1633"/>
            <ac:cxnSpMk id="102" creationId="{141C623A-4573-4666-9BFE-A8849E20F200}"/>
          </ac:cxnSpMkLst>
        </pc:cxnChg>
        <pc:cxnChg chg="add mod">
          <ac:chgData name="澤文 王" userId="9ca2554aa2cb796f" providerId="LiveId" clId="{7A37F47A-01E8-45EA-921D-D47203461ED7}" dt="2021-08-26T07:27:09.298" v="11556" actId="164"/>
          <ac:cxnSpMkLst>
            <pc:docMk/>
            <pc:sldMk cId="259811925" sldId="1633"/>
            <ac:cxnSpMk id="104" creationId="{93DCDFDE-1BFC-4D65-9B11-EA42B9F047DD}"/>
          </ac:cxnSpMkLst>
        </pc:cxnChg>
        <pc:cxnChg chg="add mod">
          <ac:chgData name="澤文 王" userId="9ca2554aa2cb796f" providerId="LiveId" clId="{7A37F47A-01E8-45EA-921D-D47203461ED7}" dt="2021-08-26T03:42:39.479" v="10603" actId="164"/>
          <ac:cxnSpMkLst>
            <pc:docMk/>
            <pc:sldMk cId="259811925" sldId="1633"/>
            <ac:cxnSpMk id="112" creationId="{FDBAEC45-1333-4CB3-8DA4-4783FDB91009}"/>
          </ac:cxnSpMkLst>
        </pc:cxnChg>
        <pc:cxnChg chg="add mod">
          <ac:chgData name="澤文 王" userId="9ca2554aa2cb796f" providerId="LiveId" clId="{7A37F47A-01E8-45EA-921D-D47203461ED7}" dt="2021-08-26T03:42:39.479" v="10603" actId="164"/>
          <ac:cxnSpMkLst>
            <pc:docMk/>
            <pc:sldMk cId="259811925" sldId="1633"/>
            <ac:cxnSpMk id="113" creationId="{57ADF57C-2E55-4DC3-B5EE-9529FF885B0F}"/>
          </ac:cxnSpMkLst>
        </pc:cxnChg>
        <pc:cxnChg chg="add mod">
          <ac:chgData name="澤文 王" userId="9ca2554aa2cb796f" providerId="LiveId" clId="{7A37F47A-01E8-45EA-921D-D47203461ED7}" dt="2021-08-26T07:11:49.904" v="11452" actId="1035"/>
          <ac:cxnSpMkLst>
            <pc:docMk/>
            <pc:sldMk cId="259811925" sldId="1633"/>
            <ac:cxnSpMk id="114" creationId="{E8465F52-6421-49E9-958E-0004364D9D17}"/>
          </ac:cxnSpMkLst>
        </pc:cxnChg>
        <pc:cxnChg chg="add mod">
          <ac:chgData name="澤文 王" userId="9ca2554aa2cb796f" providerId="LiveId" clId="{7A37F47A-01E8-45EA-921D-D47203461ED7}" dt="2021-08-26T03:42:39.479" v="10603" actId="164"/>
          <ac:cxnSpMkLst>
            <pc:docMk/>
            <pc:sldMk cId="259811925" sldId="1633"/>
            <ac:cxnSpMk id="121" creationId="{9987A1E7-DA3E-4E12-AB8C-666AA4827F55}"/>
          </ac:cxnSpMkLst>
        </pc:cxnChg>
        <pc:cxnChg chg="add mod">
          <ac:chgData name="澤文 王" userId="9ca2554aa2cb796f" providerId="LiveId" clId="{7A37F47A-01E8-45EA-921D-D47203461ED7}" dt="2021-08-26T03:42:39.479" v="10603" actId="164"/>
          <ac:cxnSpMkLst>
            <pc:docMk/>
            <pc:sldMk cId="259811925" sldId="1633"/>
            <ac:cxnSpMk id="125" creationId="{5A8FF6E1-8899-44E6-AA2D-4700801289AF}"/>
          </ac:cxnSpMkLst>
        </pc:cxnChg>
        <pc:cxnChg chg="add mod">
          <ac:chgData name="澤文 王" userId="9ca2554aa2cb796f" providerId="LiveId" clId="{7A37F47A-01E8-45EA-921D-D47203461ED7}" dt="2021-08-26T07:11:56.944" v="11453" actId="1036"/>
          <ac:cxnSpMkLst>
            <pc:docMk/>
            <pc:sldMk cId="259811925" sldId="1633"/>
            <ac:cxnSpMk id="126" creationId="{AC9795B9-A105-4A76-BC47-21E7856ACBFD}"/>
          </ac:cxnSpMkLst>
        </pc:cxnChg>
        <pc:cxnChg chg="add del mod topLvl">
          <ac:chgData name="澤文 王" userId="9ca2554aa2cb796f" providerId="LiveId" clId="{7A37F47A-01E8-45EA-921D-D47203461ED7}" dt="2021-08-26T07:43:16.033" v="11948" actId="478"/>
          <ac:cxnSpMkLst>
            <pc:docMk/>
            <pc:sldMk cId="259811925" sldId="1633"/>
            <ac:cxnSpMk id="136" creationId="{51E2D6D8-96A0-4CF2-BD8E-765FD4FAC469}"/>
          </ac:cxnSpMkLst>
        </pc:cxnChg>
        <pc:cxnChg chg="add del mod topLvl">
          <ac:chgData name="澤文 王" userId="9ca2554aa2cb796f" providerId="LiveId" clId="{7A37F47A-01E8-45EA-921D-D47203461ED7}" dt="2021-08-26T07:43:16.033" v="11948" actId="478"/>
          <ac:cxnSpMkLst>
            <pc:docMk/>
            <pc:sldMk cId="259811925" sldId="1633"/>
            <ac:cxnSpMk id="137" creationId="{9640E914-0A8C-48B6-A385-F1010AD30D3D}"/>
          </ac:cxnSpMkLst>
        </pc:cxnChg>
        <pc:cxnChg chg="add del mod topLvl">
          <ac:chgData name="澤文 王" userId="9ca2554aa2cb796f" providerId="LiveId" clId="{7A37F47A-01E8-45EA-921D-D47203461ED7}" dt="2021-08-26T07:50:27.014" v="12092" actId="164"/>
          <ac:cxnSpMkLst>
            <pc:docMk/>
            <pc:sldMk cId="259811925" sldId="1633"/>
            <ac:cxnSpMk id="138" creationId="{56385E47-9EA2-47C9-BF46-E12C50DDA398}"/>
          </ac:cxnSpMkLst>
        </pc:cxnChg>
        <pc:cxnChg chg="add del mod topLvl">
          <ac:chgData name="澤文 王" userId="9ca2554aa2cb796f" providerId="LiveId" clId="{7A37F47A-01E8-45EA-921D-D47203461ED7}" dt="2021-08-26T07:50:27.014" v="12092" actId="164"/>
          <ac:cxnSpMkLst>
            <pc:docMk/>
            <pc:sldMk cId="259811925" sldId="1633"/>
            <ac:cxnSpMk id="139" creationId="{36D83D34-3028-4F3A-ACAD-68483C8C13BA}"/>
          </ac:cxnSpMkLst>
        </pc:cxnChg>
        <pc:cxnChg chg="add del mod topLvl">
          <ac:chgData name="澤文 王" userId="9ca2554aa2cb796f" providerId="LiveId" clId="{7A37F47A-01E8-45EA-921D-D47203461ED7}" dt="2021-08-26T07:50:27.014" v="12092" actId="164"/>
          <ac:cxnSpMkLst>
            <pc:docMk/>
            <pc:sldMk cId="259811925" sldId="1633"/>
            <ac:cxnSpMk id="140" creationId="{5DBD563E-BEE8-48C5-B8E8-F7C1E03EBFED}"/>
          </ac:cxnSpMkLst>
        </pc:cxnChg>
        <pc:cxnChg chg="add del mod topLvl">
          <ac:chgData name="澤文 王" userId="9ca2554aa2cb796f" providerId="LiveId" clId="{7A37F47A-01E8-45EA-921D-D47203461ED7}" dt="2021-08-26T07:50:27.014" v="12092" actId="164"/>
          <ac:cxnSpMkLst>
            <pc:docMk/>
            <pc:sldMk cId="259811925" sldId="1633"/>
            <ac:cxnSpMk id="141" creationId="{CE2553AE-6326-4648-AA5D-EDE5E69B00CE}"/>
          </ac:cxnSpMkLst>
        </pc:cxnChg>
        <pc:cxnChg chg="add del mod topLvl">
          <ac:chgData name="澤文 王" userId="9ca2554aa2cb796f" providerId="LiveId" clId="{7A37F47A-01E8-45EA-921D-D47203461ED7}" dt="2021-08-26T07:50:27.014" v="12092" actId="164"/>
          <ac:cxnSpMkLst>
            <pc:docMk/>
            <pc:sldMk cId="259811925" sldId="1633"/>
            <ac:cxnSpMk id="142" creationId="{D6B1E230-71F1-40EB-BB91-9844155F22E4}"/>
          </ac:cxnSpMkLst>
        </pc:cxnChg>
        <pc:cxnChg chg="add del mod topLvl">
          <ac:chgData name="澤文 王" userId="9ca2554aa2cb796f" providerId="LiveId" clId="{7A37F47A-01E8-45EA-921D-D47203461ED7}" dt="2021-08-26T07:43:56.767" v="11958" actId="478"/>
          <ac:cxnSpMkLst>
            <pc:docMk/>
            <pc:sldMk cId="259811925" sldId="1633"/>
            <ac:cxnSpMk id="144" creationId="{47C41D5A-67DA-4101-9612-2A602084520C}"/>
          </ac:cxnSpMkLst>
        </pc:cxnChg>
        <pc:cxnChg chg="add del mod topLvl">
          <ac:chgData name="澤文 王" userId="9ca2554aa2cb796f" providerId="LiveId" clId="{7A37F47A-01E8-45EA-921D-D47203461ED7}" dt="2021-08-26T07:43:55.255" v="11957" actId="478"/>
          <ac:cxnSpMkLst>
            <pc:docMk/>
            <pc:sldMk cId="259811925" sldId="1633"/>
            <ac:cxnSpMk id="145" creationId="{6D2A9858-C473-4E5F-B8D2-D371E7DE03E6}"/>
          </ac:cxnSpMkLst>
        </pc:cxnChg>
        <pc:cxnChg chg="add del mod topLvl">
          <ac:chgData name="澤文 王" userId="9ca2554aa2cb796f" providerId="LiveId" clId="{7A37F47A-01E8-45EA-921D-D47203461ED7}" dt="2021-08-26T07:43:53.079" v="11956" actId="478"/>
          <ac:cxnSpMkLst>
            <pc:docMk/>
            <pc:sldMk cId="259811925" sldId="1633"/>
            <ac:cxnSpMk id="146" creationId="{126B9AC4-96E4-476A-B43A-E019ACF6923A}"/>
          </ac:cxnSpMkLst>
        </pc:cxnChg>
        <pc:cxnChg chg="add del mod topLvl">
          <ac:chgData name="澤文 王" userId="9ca2554aa2cb796f" providerId="LiveId" clId="{7A37F47A-01E8-45EA-921D-D47203461ED7}" dt="2021-08-26T07:43:52.261" v="11955" actId="478"/>
          <ac:cxnSpMkLst>
            <pc:docMk/>
            <pc:sldMk cId="259811925" sldId="1633"/>
            <ac:cxnSpMk id="147" creationId="{4BD240D7-AA5A-4266-B0DB-19DFAE7D47EB}"/>
          </ac:cxnSpMkLst>
        </pc:cxnChg>
        <pc:cxnChg chg="add del mod topLvl">
          <ac:chgData name="澤文 王" userId="9ca2554aa2cb796f" providerId="LiveId" clId="{7A37F47A-01E8-45EA-921D-D47203461ED7}" dt="2021-08-26T07:50:27.014" v="12092" actId="164"/>
          <ac:cxnSpMkLst>
            <pc:docMk/>
            <pc:sldMk cId="259811925" sldId="1633"/>
            <ac:cxnSpMk id="149" creationId="{AEF1954A-B99B-4081-9A12-7530C44C6C71}"/>
          </ac:cxnSpMkLst>
        </pc:cxnChg>
        <pc:cxnChg chg="add mod">
          <ac:chgData name="澤文 王" userId="9ca2554aa2cb796f" providerId="LiveId" clId="{7A37F47A-01E8-45EA-921D-D47203461ED7}" dt="2021-08-26T07:50:27.014" v="12092" actId="164"/>
          <ac:cxnSpMkLst>
            <pc:docMk/>
            <pc:sldMk cId="259811925" sldId="1633"/>
            <ac:cxnSpMk id="172" creationId="{87A2F05C-4B2B-4FA8-8571-722E6F653F95}"/>
          </ac:cxnSpMkLst>
        </pc:cxnChg>
      </pc:sldChg>
      <pc:sldMasterChg chg="modSldLayout">
        <pc:chgData name="澤文 王" userId="9ca2554aa2cb796f" providerId="LiveId" clId="{7A37F47A-01E8-45EA-921D-D47203461ED7}" dt="2021-08-14T02:58:03.902" v="264" actId="14100"/>
        <pc:sldMasterMkLst>
          <pc:docMk/>
          <pc:sldMasterMk cId="1524419509" sldId="2147483660"/>
        </pc:sldMasterMkLst>
        <pc:sldLayoutChg chg="modSp">
          <pc:chgData name="澤文 王" userId="9ca2554aa2cb796f" providerId="LiveId" clId="{7A37F47A-01E8-45EA-921D-D47203461ED7}" dt="2021-08-14T02:58:03.902" v="264" actId="14100"/>
          <pc:sldLayoutMkLst>
            <pc:docMk/>
            <pc:sldMasterMk cId="1524419509" sldId="2147483660"/>
            <pc:sldLayoutMk cId="3520645733" sldId="2147483662"/>
          </pc:sldLayoutMkLst>
          <pc:spChg chg="mod">
            <ac:chgData name="澤文 王" userId="9ca2554aa2cb796f" providerId="LiveId" clId="{7A37F47A-01E8-45EA-921D-D47203461ED7}" dt="2021-08-11T15:29:49.877" v="4" actId="14100"/>
            <ac:spMkLst>
              <pc:docMk/>
              <pc:sldMasterMk cId="1524419509" sldId="2147483660"/>
              <pc:sldLayoutMk cId="3520645733" sldId="2147483662"/>
              <ac:spMk id="2" creationId="{00000000-0000-0000-0000-000000000000}"/>
            </ac:spMkLst>
          </pc:spChg>
          <pc:spChg chg="mod">
            <ac:chgData name="澤文 王" userId="9ca2554aa2cb796f" providerId="LiveId" clId="{7A37F47A-01E8-45EA-921D-D47203461ED7}" dt="2021-08-14T02:58:03.902" v="264" actId="14100"/>
            <ac:spMkLst>
              <pc:docMk/>
              <pc:sldMasterMk cId="1524419509" sldId="2147483660"/>
              <pc:sldLayoutMk cId="3520645733" sldId="2147483662"/>
              <ac:spMk id="3" creationId="{00000000-0000-0000-0000-000000000000}"/>
            </ac:spMkLst>
          </pc:spChg>
          <pc:spChg chg="mod">
            <ac:chgData name="澤文 王" userId="9ca2554aa2cb796f" providerId="LiveId" clId="{7A37F47A-01E8-45EA-921D-D47203461ED7}" dt="2021-08-11T15:31:23.629" v="13" actId="207"/>
            <ac:spMkLst>
              <pc:docMk/>
              <pc:sldMasterMk cId="1524419509" sldId="2147483660"/>
              <pc:sldLayoutMk cId="3520645733" sldId="2147483662"/>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04A54-6D29-44D8-86F4-09AFB789D8F9}" type="datetimeFigureOut">
              <a:rPr lang="zh-TW" altLang="en-US" smtClean="0"/>
              <a:t>2024/12/23</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727CB-0438-43C1-B946-970F742F9C5D}" type="slidenum">
              <a:rPr lang="zh-TW" altLang="en-US" smtClean="0"/>
              <a:t>‹#›</a:t>
            </a:fld>
            <a:endParaRPr lang="zh-TW" altLang="en-US"/>
          </a:p>
        </p:txBody>
      </p:sp>
    </p:spTree>
    <p:extLst>
      <p:ext uri="{BB962C8B-B14F-4D97-AF65-F5344CB8AC3E}">
        <p14:creationId xmlns:p14="http://schemas.microsoft.com/office/powerpoint/2010/main" val="40796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667B1CC-BDA4-4518-9900-9A9978C3B9E5}" type="slidenum">
              <a:rPr lang="zh-TW" altLang="en-US" smtClean="0"/>
              <a:t>5</a:t>
            </a:fld>
            <a:endParaRPr lang="zh-TW" altLang="en-US"/>
          </a:p>
        </p:txBody>
      </p:sp>
    </p:spTree>
    <p:extLst>
      <p:ext uri="{BB962C8B-B14F-4D97-AF65-F5344CB8AC3E}">
        <p14:creationId xmlns:p14="http://schemas.microsoft.com/office/powerpoint/2010/main" val="560652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Input -&gt; x1: 		output channel = 128, kernel size=3, stride = 2, padding = 1</a:t>
            </a:r>
            <a:endParaRPr lang="zh-TW" altLang="en-US" dirty="0"/>
          </a:p>
          <a:p>
            <a:r>
              <a:rPr lang="en-US" altLang="zh-TW" dirty="0"/>
              <a:t>x1 -&gt; x2:		output channel = 64, kernel size=1, stride = 1, padding = 1</a:t>
            </a:r>
          </a:p>
          <a:p>
            <a:r>
              <a:rPr lang="en-US" altLang="zh-TW" dirty="0"/>
              <a:t>x1 -&gt; x3:		output channel = 64, kernel size=1, stride = 1, padding = 0</a:t>
            </a:r>
          </a:p>
          <a:p>
            <a:r>
              <a:rPr lang="en-US" altLang="zh-TW" dirty="0"/>
              <a:t>x3 -&gt; Res Unit 1: 	output channel = 64, kernel size=1, stride = 1, padding = 0</a:t>
            </a:r>
          </a:p>
          <a:p>
            <a:r>
              <a:rPr lang="en-US" altLang="zh-TW" dirty="0"/>
              <a:t>Res Unit 2 -&gt; x4:	output channel = 64, kernel size=1, stride = 1, padding = 0</a:t>
            </a:r>
          </a:p>
          <a:p>
            <a:r>
              <a:rPr lang="en-US" altLang="zh-TW" dirty="0" err="1"/>
              <a:t>Concate</a:t>
            </a:r>
            <a:r>
              <a:rPr lang="en-US" altLang="zh-TW" dirty="0"/>
              <a:t> -&gt; x5:	output channel = 128, kernel size=1, stride = 1, padding = 0</a:t>
            </a:r>
            <a:endParaRPr lang="zh-TW" altLang="en-US" dirty="0"/>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48</a:t>
            </a:fld>
            <a:endParaRPr lang="zh-TW" altLang="en-US"/>
          </a:p>
        </p:txBody>
      </p:sp>
    </p:spTree>
    <p:extLst>
      <p:ext uri="{BB962C8B-B14F-4D97-AF65-F5344CB8AC3E}">
        <p14:creationId xmlns:p14="http://schemas.microsoft.com/office/powerpoint/2010/main" val="217827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49</a:t>
            </a:fld>
            <a:endParaRPr lang="zh-TW" altLang="en-US"/>
          </a:p>
        </p:txBody>
      </p:sp>
    </p:spTree>
    <p:extLst>
      <p:ext uri="{BB962C8B-B14F-4D97-AF65-F5344CB8AC3E}">
        <p14:creationId xmlns:p14="http://schemas.microsoft.com/office/powerpoint/2010/main" val="3384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50</a:t>
            </a:fld>
            <a:endParaRPr lang="zh-TW" altLang="en-US"/>
          </a:p>
        </p:txBody>
      </p:sp>
    </p:spTree>
    <p:extLst>
      <p:ext uri="{BB962C8B-B14F-4D97-AF65-F5344CB8AC3E}">
        <p14:creationId xmlns:p14="http://schemas.microsoft.com/office/powerpoint/2010/main" val="2793399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51</a:t>
            </a:fld>
            <a:endParaRPr lang="zh-TW" altLang="en-US"/>
          </a:p>
        </p:txBody>
      </p:sp>
    </p:spTree>
    <p:extLst>
      <p:ext uri="{BB962C8B-B14F-4D97-AF65-F5344CB8AC3E}">
        <p14:creationId xmlns:p14="http://schemas.microsoft.com/office/powerpoint/2010/main" val="3739112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52</a:t>
            </a:fld>
            <a:endParaRPr lang="zh-TW" altLang="en-US"/>
          </a:p>
        </p:txBody>
      </p:sp>
    </p:spTree>
    <p:extLst>
      <p:ext uri="{BB962C8B-B14F-4D97-AF65-F5344CB8AC3E}">
        <p14:creationId xmlns:p14="http://schemas.microsoft.com/office/powerpoint/2010/main" val="2182919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C5 output -&gt; x1: 	output channel = 512, kernel size=1, stride = 1, padding = 0</a:t>
            </a:r>
            <a:endParaRPr lang="zh-TW" altLang="en-US" dirty="0"/>
          </a:p>
          <a:p>
            <a:r>
              <a:rPr lang="en-US" altLang="zh-TW" dirty="0"/>
              <a:t>x1 -&gt; x2:		output channel = 1024, kernel size=3, stride = 1, padding = 1</a:t>
            </a:r>
          </a:p>
          <a:p>
            <a:r>
              <a:rPr lang="en-US" altLang="zh-TW" dirty="0"/>
              <a:t>x2 -&gt; x3:		output channel = 512, kernel size=1, stride = 1, padding = 0</a:t>
            </a:r>
          </a:p>
          <a:p>
            <a:r>
              <a:rPr lang="en-US" altLang="zh-TW" dirty="0"/>
              <a:t>x3 -&gt; Max pool 1: 	kernel size=5, stride = 1, padding = 2</a:t>
            </a:r>
          </a:p>
          <a:p>
            <a:r>
              <a:rPr lang="en-US" altLang="zh-TW" dirty="0"/>
              <a:t>x3 -&gt; Max pool 2: 	kernel size=9, stride = 1, padding =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x3 -&gt; Max pool 3: 	kernel size=13, stride = 1, padding = 6</a:t>
            </a:r>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53</a:t>
            </a:fld>
            <a:endParaRPr lang="zh-TW" altLang="en-US"/>
          </a:p>
        </p:txBody>
      </p:sp>
    </p:spTree>
    <p:extLst>
      <p:ext uri="{BB962C8B-B14F-4D97-AF65-F5344CB8AC3E}">
        <p14:creationId xmlns:p14="http://schemas.microsoft.com/office/powerpoint/2010/main" val="3749118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SPP output -&gt; x4: 	output channel = 512, kernel size=1, stride = 1, padding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x4 -&gt; x5:		output channel = 1024, kernel size=3, stride = 1, padding = 1</a:t>
            </a:r>
          </a:p>
          <a:p>
            <a:r>
              <a:rPr lang="en-US" altLang="zh-TW" dirty="0"/>
              <a:t>x5 -&gt; x6:		output channel = 512, kernel size=1, stride = 1, padding = 0</a:t>
            </a:r>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54</a:t>
            </a:fld>
            <a:endParaRPr lang="zh-TW" altLang="en-US"/>
          </a:p>
        </p:txBody>
      </p:sp>
    </p:spTree>
    <p:extLst>
      <p:ext uri="{BB962C8B-B14F-4D97-AF65-F5344CB8AC3E}">
        <p14:creationId xmlns:p14="http://schemas.microsoft.com/office/powerpoint/2010/main" val="2001265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P5 output -&gt; x7: 	output channel = 256, kernel size=1, stride = 1, padding = 0</a:t>
            </a:r>
            <a:endParaRPr lang="zh-TW" altLang="en-US" dirty="0"/>
          </a:p>
          <a:p>
            <a:r>
              <a:rPr lang="en-US" altLang="zh-TW" dirty="0"/>
              <a:t>C4 output -&gt; x8:	output channel = 256, kernel size=1, stride = 1, padding = 0</a:t>
            </a:r>
          </a:p>
          <a:p>
            <a:r>
              <a:rPr lang="en-US" altLang="zh-TW" dirty="0" err="1"/>
              <a:t>Concate</a:t>
            </a:r>
            <a:r>
              <a:rPr lang="en-US" altLang="zh-TW" dirty="0"/>
              <a:t> -&gt; x9:	output channel = 256, kernel size=1, stride = 1, padding = 0</a:t>
            </a:r>
          </a:p>
          <a:p>
            <a:r>
              <a:rPr lang="en-US" altLang="zh-TW" dirty="0"/>
              <a:t>x9 -&gt; x10: 		output channel = 512, kernel size=3, stride = 1, padding = 1</a:t>
            </a:r>
          </a:p>
          <a:p>
            <a:r>
              <a:rPr lang="en-US" altLang="zh-TW" dirty="0"/>
              <a:t>x10 -&gt; x11:		output channel = 256, kernel size=1, stride = 1, padding = 0</a:t>
            </a:r>
          </a:p>
          <a:p>
            <a:r>
              <a:rPr lang="en-US" altLang="zh-TW" dirty="0"/>
              <a:t>x11 -&gt; x12:		output channel = 512, kernel size=3, stride = 1, padding = 1</a:t>
            </a:r>
          </a:p>
          <a:p>
            <a:r>
              <a:rPr lang="en-US" altLang="zh-TW" dirty="0"/>
              <a:t>x12 -&gt; x13: 		output channel = 256, kernel size=1, stride = 1, padding = 0</a:t>
            </a:r>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55</a:t>
            </a:fld>
            <a:endParaRPr lang="zh-TW" altLang="en-US"/>
          </a:p>
        </p:txBody>
      </p:sp>
    </p:spTree>
    <p:extLst>
      <p:ext uri="{BB962C8B-B14F-4D97-AF65-F5344CB8AC3E}">
        <p14:creationId xmlns:p14="http://schemas.microsoft.com/office/powerpoint/2010/main" val="2981736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P4 output -&gt; x14: 	output channel = 128, kernel size=1, stride = 1, padding = 0</a:t>
            </a:r>
            <a:endParaRPr lang="zh-TW" altLang="en-US" dirty="0"/>
          </a:p>
          <a:p>
            <a:r>
              <a:rPr lang="en-US" altLang="zh-TW" dirty="0"/>
              <a:t>C3 output -&gt; x15:	output channel = 128, kernel size=1, stride = 1, padding = 0</a:t>
            </a:r>
          </a:p>
          <a:p>
            <a:r>
              <a:rPr lang="en-US" altLang="zh-TW" dirty="0" err="1"/>
              <a:t>Concate</a:t>
            </a:r>
            <a:r>
              <a:rPr lang="en-US" altLang="zh-TW" dirty="0"/>
              <a:t> -&gt; x16:	output channel = 128, kernel size=1, stride = 1, padding = 0</a:t>
            </a:r>
          </a:p>
          <a:p>
            <a:r>
              <a:rPr lang="en-US" altLang="zh-TW" dirty="0"/>
              <a:t>x16 -&gt; x17: 		output channel = 256, kernel size=3, stride = 1, padding = 1</a:t>
            </a:r>
          </a:p>
          <a:p>
            <a:r>
              <a:rPr lang="en-US" altLang="zh-TW" dirty="0"/>
              <a:t>x17 -&gt; x18:		output channel = 128, kernel size=1, stride = 1, padding = 0</a:t>
            </a:r>
          </a:p>
          <a:p>
            <a:r>
              <a:rPr lang="en-US" altLang="zh-TW" dirty="0"/>
              <a:t>x18 -&gt; x19:		output channel = 256, kernel size=3, stride = 1, padding = 1</a:t>
            </a:r>
          </a:p>
          <a:p>
            <a:r>
              <a:rPr lang="en-US" altLang="zh-TW" dirty="0"/>
              <a:t>x19 -&gt; x20: 		output channel = 128, kernel size=1, stride = 1, padding = 0</a:t>
            </a:r>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56</a:t>
            </a:fld>
            <a:endParaRPr lang="zh-TW" altLang="en-US"/>
          </a:p>
        </p:txBody>
      </p:sp>
    </p:spTree>
    <p:extLst>
      <p:ext uri="{BB962C8B-B14F-4D97-AF65-F5344CB8AC3E}">
        <p14:creationId xmlns:p14="http://schemas.microsoft.com/office/powerpoint/2010/main" val="3067892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P3_output -&gt; x1: 	output channel = 256, kernel size=3, stride = 1, padding = 1</a:t>
            </a:r>
            <a:endParaRPr lang="zh-TW" altLang="en-US" dirty="0"/>
          </a:p>
          <a:p>
            <a:r>
              <a:rPr lang="en-US" altLang="zh-TW" dirty="0"/>
              <a:t>x1 -&gt; x2:		output channel = n classes, kernel size=1, stride = 1, padding = 0, no batch normalization and activation function</a:t>
            </a:r>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57</a:t>
            </a:fld>
            <a:endParaRPr lang="zh-TW" altLang="en-US"/>
          </a:p>
        </p:txBody>
      </p:sp>
    </p:spTree>
    <p:extLst>
      <p:ext uri="{BB962C8B-B14F-4D97-AF65-F5344CB8AC3E}">
        <p14:creationId xmlns:p14="http://schemas.microsoft.com/office/powerpoint/2010/main" val="4206080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ko-KR" b="0" i="0" dirty="0">
                <a:solidFill>
                  <a:srgbClr val="000000"/>
                </a:solidFill>
                <a:effectLst/>
                <a:latin typeface="Arial" panose="020B0604020202020204" pitchFamily="34" charset="0"/>
              </a:rPr>
              <a:t>1.  Batch Normalization        - </a:t>
            </a:r>
            <a:r>
              <a:rPr lang="ko-KR" altLang="en-US" b="0" i="0" dirty="0">
                <a:solidFill>
                  <a:srgbClr val="000000"/>
                </a:solidFill>
                <a:effectLst/>
                <a:latin typeface="Arial" panose="020B0604020202020204" pitchFamily="34" charset="0"/>
              </a:rPr>
              <a:t>모든 </a:t>
            </a:r>
            <a:r>
              <a:rPr lang="ko-KR" altLang="en-US" b="0" i="0" dirty="0" err="1">
                <a:solidFill>
                  <a:srgbClr val="000000"/>
                </a:solidFill>
                <a:effectLst/>
                <a:latin typeface="Arial" panose="020B0604020202020204" pitchFamily="34" charset="0"/>
              </a:rPr>
              <a:t>컨볼루션</a:t>
            </a:r>
            <a:r>
              <a:rPr lang="ko-KR" altLang="en-US" b="0" i="0" dirty="0">
                <a:solidFill>
                  <a:srgbClr val="000000"/>
                </a:solidFill>
                <a:effectLst/>
                <a:latin typeface="Arial" panose="020B0604020202020204" pitchFamily="34" charset="0"/>
              </a:rPr>
              <a:t> 레이어에 배치 정규화를 추가</a:t>
            </a:r>
          </a:p>
          <a:p>
            <a:pPr algn="l"/>
            <a:r>
              <a:rPr lang="en-US" altLang="ko-KR" b="0" i="0" dirty="0">
                <a:solidFill>
                  <a:srgbClr val="000000"/>
                </a:solidFill>
                <a:effectLst/>
                <a:latin typeface="Arial" panose="020B0604020202020204" pitchFamily="34" charset="0"/>
              </a:rPr>
              <a:t>2.  High Resolution Classifier - ImageNet </a:t>
            </a:r>
            <a:r>
              <a:rPr lang="ko-KR" altLang="en-US" b="0" i="0" dirty="0">
                <a:solidFill>
                  <a:srgbClr val="000000"/>
                </a:solidFill>
                <a:effectLst/>
                <a:latin typeface="Arial" panose="020B0604020202020204" pitchFamily="34" charset="0"/>
              </a:rPr>
              <a:t>데이터로 </a:t>
            </a:r>
            <a:r>
              <a:rPr lang="en-US" altLang="ko-KR" b="0" i="0" dirty="0" err="1">
                <a:solidFill>
                  <a:srgbClr val="000000"/>
                </a:solidFill>
                <a:effectLst/>
                <a:latin typeface="Arial" panose="020B0604020202020204" pitchFamily="34" charset="0"/>
              </a:rPr>
              <a:t>classfication</a:t>
            </a:r>
            <a:r>
              <a:rPr lang="en-US" altLang="ko-KR" b="0" i="0" dirty="0">
                <a:solidFill>
                  <a:srgbClr val="000000"/>
                </a:solidFill>
                <a:effectLst/>
                <a:latin typeface="Arial" panose="020B0604020202020204" pitchFamily="34" charset="0"/>
              </a:rPr>
              <a:t> network</a:t>
            </a:r>
            <a:r>
              <a:rPr lang="ko-KR" altLang="en-US" b="0" i="0" dirty="0">
                <a:solidFill>
                  <a:srgbClr val="000000"/>
                </a:solidFill>
                <a:effectLst/>
                <a:latin typeface="Arial" panose="020B0604020202020204" pitchFamily="34" charset="0"/>
              </a:rPr>
              <a:t>를 먼저 학습시켜서 고해상도 이미지에도 잘 동작하게 함</a:t>
            </a:r>
          </a:p>
          <a:p>
            <a:pPr algn="l"/>
            <a:r>
              <a:rPr lang="en-US" altLang="ko-KR" b="0" i="0" dirty="0">
                <a:solidFill>
                  <a:srgbClr val="000000"/>
                </a:solidFill>
                <a:effectLst/>
                <a:latin typeface="Arial" panose="020B0604020202020204" pitchFamily="34" charset="0"/>
              </a:rPr>
              <a:t>3.  Convolutional               - FCL(Fully </a:t>
            </a:r>
            <a:r>
              <a:rPr lang="en-US" altLang="ko-KR" b="0" i="0" dirty="0" err="1">
                <a:solidFill>
                  <a:srgbClr val="000000"/>
                </a:solidFill>
                <a:effectLst/>
                <a:latin typeface="Arial" panose="020B0604020202020204" pitchFamily="34" charset="0"/>
              </a:rPr>
              <a:t>Conneted</a:t>
            </a:r>
            <a:r>
              <a:rPr lang="en-US" altLang="ko-KR" b="0" i="0" dirty="0">
                <a:solidFill>
                  <a:srgbClr val="000000"/>
                </a:solidFill>
                <a:effectLst/>
                <a:latin typeface="Arial" panose="020B0604020202020204" pitchFamily="34" charset="0"/>
              </a:rPr>
              <a:t> Layer)</a:t>
            </a:r>
            <a:r>
              <a:rPr lang="ko-KR" altLang="en-US" b="0" i="0" dirty="0">
                <a:solidFill>
                  <a:srgbClr val="000000"/>
                </a:solidFill>
                <a:effectLst/>
                <a:latin typeface="Arial" panose="020B0604020202020204" pitchFamily="34" charset="0"/>
              </a:rPr>
              <a:t>를 </a:t>
            </a:r>
            <a:r>
              <a:rPr lang="en-US" altLang="ko-KR" b="0" i="0" dirty="0">
                <a:solidFill>
                  <a:srgbClr val="000000"/>
                </a:solidFill>
                <a:effectLst/>
                <a:latin typeface="Arial" panose="020B0604020202020204" pitchFamily="34" charset="0"/>
              </a:rPr>
              <a:t>Convolution Layer</a:t>
            </a:r>
            <a:r>
              <a:rPr lang="ko-KR" altLang="en-US" b="0" i="0" dirty="0">
                <a:solidFill>
                  <a:srgbClr val="000000"/>
                </a:solidFill>
                <a:effectLst/>
                <a:latin typeface="Arial" panose="020B0604020202020204" pitchFamily="34" charset="0"/>
              </a:rPr>
              <a:t>로 대체</a:t>
            </a:r>
          </a:p>
          <a:p>
            <a:pPr algn="l"/>
            <a:r>
              <a:rPr lang="en-US" altLang="ko-KR" b="0" i="0" dirty="0">
                <a:solidFill>
                  <a:srgbClr val="000000"/>
                </a:solidFill>
                <a:effectLst/>
                <a:latin typeface="Arial" panose="020B0604020202020204" pitchFamily="34" charset="0"/>
              </a:rPr>
              <a:t>4.  Anchor Boxes              - </a:t>
            </a:r>
            <a:r>
              <a:rPr lang="ko-KR" altLang="en-US" b="0" i="0" dirty="0">
                <a:solidFill>
                  <a:srgbClr val="000000"/>
                </a:solidFill>
                <a:effectLst/>
                <a:latin typeface="Arial" panose="020B0604020202020204" pitchFamily="34" charset="0"/>
              </a:rPr>
              <a:t>경계 박스를 처음부터 직접 예측 </a:t>
            </a:r>
            <a:r>
              <a:rPr lang="en-US" altLang="ko-KR" b="0" i="0" dirty="0">
                <a:solidFill>
                  <a:srgbClr val="000000"/>
                </a:solidFill>
                <a:effectLst/>
                <a:latin typeface="Arial" panose="020B0604020202020204" pitchFamily="34" charset="0"/>
              </a:rPr>
              <a:t>-&gt; </a:t>
            </a:r>
            <a:r>
              <a:rPr lang="ko-KR" altLang="en-US" b="0" i="0" dirty="0">
                <a:solidFill>
                  <a:srgbClr val="000000"/>
                </a:solidFill>
                <a:effectLst/>
                <a:latin typeface="Arial" panose="020B0604020202020204" pitchFamily="34" charset="0"/>
              </a:rPr>
              <a:t>앵커 박스를 초기값으로 사용하여 예측</a:t>
            </a:r>
          </a:p>
          <a:p>
            <a:pPr algn="l"/>
            <a:r>
              <a:rPr lang="en-US" altLang="ko-KR" b="0" i="0" dirty="0">
                <a:solidFill>
                  <a:srgbClr val="000000"/>
                </a:solidFill>
                <a:effectLst/>
                <a:latin typeface="Arial" panose="020B0604020202020204" pitchFamily="34" charset="0"/>
              </a:rPr>
              <a:t>5.  new network                - Darknet-19 </a:t>
            </a:r>
            <a:r>
              <a:rPr lang="ko-KR" altLang="en-US" b="0" i="0" dirty="0">
                <a:solidFill>
                  <a:srgbClr val="000000"/>
                </a:solidFill>
                <a:effectLst/>
                <a:latin typeface="Arial" panose="020B0604020202020204" pitchFamily="34" charset="0"/>
              </a:rPr>
              <a:t>를 특징 추출기로 사용</a:t>
            </a:r>
          </a:p>
          <a:p>
            <a:pPr algn="l"/>
            <a:r>
              <a:rPr lang="en-US" altLang="ko-KR" b="0" i="0" dirty="0">
                <a:solidFill>
                  <a:srgbClr val="000000"/>
                </a:solidFill>
                <a:effectLst/>
                <a:latin typeface="Arial" panose="020B0604020202020204" pitchFamily="34" charset="0"/>
              </a:rPr>
              <a:t>6.  Dimension Clusters         - </a:t>
            </a:r>
            <a:r>
              <a:rPr lang="ko-KR" altLang="en-US" b="0" i="0" dirty="0">
                <a:solidFill>
                  <a:srgbClr val="000000"/>
                </a:solidFill>
                <a:effectLst/>
                <a:latin typeface="Arial" panose="020B0604020202020204" pitchFamily="34" charset="0"/>
              </a:rPr>
              <a:t>실제 경계 박스들을 </a:t>
            </a:r>
            <a:r>
              <a:rPr lang="ko-KR" altLang="en-US" b="0" i="0" dirty="0" err="1">
                <a:solidFill>
                  <a:srgbClr val="000000"/>
                </a:solidFill>
                <a:effectLst/>
                <a:latin typeface="Arial" panose="020B0604020202020204" pitchFamily="34" charset="0"/>
              </a:rPr>
              <a:t>클러스터링하여</a:t>
            </a:r>
            <a:r>
              <a:rPr lang="ko-KR" altLang="en-US" b="0" i="0" dirty="0">
                <a:solidFill>
                  <a:srgbClr val="000000"/>
                </a:solidFill>
                <a:effectLst/>
                <a:latin typeface="Arial" panose="020B0604020202020204" pitchFamily="34" charset="0"/>
              </a:rPr>
              <a:t> 최적의 앵커박스를 찾음</a:t>
            </a:r>
          </a:p>
          <a:p>
            <a:pPr algn="l"/>
            <a:r>
              <a:rPr lang="en-US" altLang="ko-KR" b="0" i="0" dirty="0">
                <a:solidFill>
                  <a:srgbClr val="000000"/>
                </a:solidFill>
                <a:effectLst/>
                <a:latin typeface="Arial" panose="020B0604020202020204" pitchFamily="34" charset="0"/>
              </a:rPr>
              <a:t>7.  Location prediction         - </a:t>
            </a:r>
            <a:r>
              <a:rPr lang="ko-KR" altLang="en-US" b="0" i="0" dirty="0">
                <a:solidFill>
                  <a:srgbClr val="000000"/>
                </a:solidFill>
                <a:effectLst/>
                <a:latin typeface="Arial" panose="020B0604020202020204" pitchFamily="34" charset="0"/>
              </a:rPr>
              <a:t>경계 박스가 그리드 셀에서 벗어나지 않게 제약을 둠</a:t>
            </a:r>
          </a:p>
          <a:p>
            <a:pPr algn="l"/>
            <a:r>
              <a:rPr lang="en-US" altLang="ko-KR" b="0" i="0" dirty="0">
                <a:solidFill>
                  <a:srgbClr val="000000"/>
                </a:solidFill>
                <a:effectLst/>
                <a:latin typeface="Arial" panose="020B0604020202020204" pitchFamily="34" charset="0"/>
              </a:rPr>
              <a:t>8.  passthrough                 - 26x26 </a:t>
            </a:r>
            <a:r>
              <a:rPr lang="ko-KR" altLang="en-US" b="0" i="0" dirty="0">
                <a:solidFill>
                  <a:srgbClr val="000000"/>
                </a:solidFill>
                <a:effectLst/>
                <a:latin typeface="Arial" panose="020B0604020202020204" pitchFamily="34" charset="0"/>
              </a:rPr>
              <a:t>크기의 중간 </a:t>
            </a:r>
            <a:r>
              <a:rPr lang="ko-KR" altLang="en-US" b="0" i="0" dirty="0" err="1">
                <a:solidFill>
                  <a:srgbClr val="000000"/>
                </a:solidFill>
                <a:effectLst/>
                <a:latin typeface="Arial" panose="020B0604020202020204" pitchFamily="34" charset="0"/>
              </a:rPr>
              <a:t>특징맵을</a:t>
            </a:r>
            <a:r>
              <a:rPr lang="ko-KR" altLang="en-US" b="0" i="0" dirty="0">
                <a:solidFill>
                  <a:srgbClr val="000000"/>
                </a:solidFill>
                <a:effectLst/>
                <a:latin typeface="Arial" panose="020B0604020202020204" pitchFamily="34" charset="0"/>
              </a:rPr>
              <a:t> </a:t>
            </a:r>
            <a:r>
              <a:rPr lang="en-US" altLang="ko-KR" b="0" i="0" dirty="0">
                <a:solidFill>
                  <a:srgbClr val="000000"/>
                </a:solidFill>
                <a:effectLst/>
                <a:latin typeface="Arial" panose="020B0604020202020204" pitchFamily="34" charset="0"/>
              </a:rPr>
              <a:t>skip </a:t>
            </a:r>
            <a:r>
              <a:rPr lang="ko-KR" altLang="en-US" b="0" i="0" dirty="0">
                <a:solidFill>
                  <a:srgbClr val="000000"/>
                </a:solidFill>
                <a:effectLst/>
                <a:latin typeface="Arial" panose="020B0604020202020204" pitchFamily="34" charset="0"/>
              </a:rPr>
              <a:t>하여 </a:t>
            </a:r>
            <a:r>
              <a:rPr lang="en-US" altLang="ko-KR" b="0" i="0" dirty="0">
                <a:solidFill>
                  <a:srgbClr val="000000"/>
                </a:solidFill>
                <a:effectLst/>
                <a:latin typeface="Arial" panose="020B0604020202020204" pitchFamily="34" charset="0"/>
              </a:rPr>
              <a:t>13x13</a:t>
            </a:r>
            <a:r>
              <a:rPr lang="ko-KR" altLang="en-US" b="0" i="0" dirty="0">
                <a:solidFill>
                  <a:srgbClr val="000000"/>
                </a:solidFill>
                <a:effectLst/>
                <a:latin typeface="Arial" panose="020B0604020202020204" pitchFamily="34" charset="0"/>
              </a:rPr>
              <a:t>레이어에 붙임</a:t>
            </a:r>
            <a:r>
              <a:rPr lang="en-US" altLang="ko-KR" b="0" i="0" dirty="0">
                <a:solidFill>
                  <a:srgbClr val="000000"/>
                </a:solidFill>
                <a:effectLst/>
                <a:latin typeface="Arial" panose="020B0604020202020204" pitchFamily="34" charset="0"/>
              </a:rPr>
              <a:t>(concatenate)</a:t>
            </a:r>
          </a:p>
          <a:p>
            <a:pPr algn="l"/>
            <a:r>
              <a:rPr lang="en-US" altLang="ko-KR" b="0" i="0" dirty="0">
                <a:solidFill>
                  <a:srgbClr val="000000"/>
                </a:solidFill>
                <a:effectLst/>
                <a:latin typeface="Arial" panose="020B0604020202020204" pitchFamily="34" charset="0"/>
              </a:rPr>
              <a:t>9.  Multi-Scale Training        - </a:t>
            </a:r>
            <a:r>
              <a:rPr lang="ko-KR" altLang="en-US" b="0" i="0" dirty="0">
                <a:solidFill>
                  <a:srgbClr val="000000"/>
                </a:solidFill>
                <a:effectLst/>
                <a:latin typeface="Arial" panose="020B0604020202020204" pitchFamily="34" charset="0"/>
              </a:rPr>
              <a:t>학습데이터의 크기를 </a:t>
            </a:r>
            <a:r>
              <a:rPr lang="en-US" altLang="ko-KR" b="0" i="0" dirty="0">
                <a:solidFill>
                  <a:srgbClr val="000000"/>
                </a:solidFill>
                <a:effectLst/>
                <a:latin typeface="Arial" panose="020B0604020202020204" pitchFamily="34" charset="0"/>
              </a:rPr>
              <a:t>320x320, 352x352, ..., 608x608 </a:t>
            </a:r>
            <a:r>
              <a:rPr lang="ko-KR" altLang="en-US" b="0" i="0" dirty="0">
                <a:solidFill>
                  <a:srgbClr val="000000"/>
                </a:solidFill>
                <a:effectLst/>
                <a:latin typeface="Arial" panose="020B0604020202020204" pitchFamily="34" charset="0"/>
              </a:rPr>
              <a:t>로 </a:t>
            </a:r>
            <a:r>
              <a:rPr lang="en-US" altLang="ko-KR" b="0" i="0" dirty="0">
                <a:solidFill>
                  <a:srgbClr val="000000"/>
                </a:solidFill>
                <a:effectLst/>
                <a:latin typeface="Arial" panose="020B0604020202020204" pitchFamily="34" charset="0"/>
              </a:rPr>
              <a:t>resize </a:t>
            </a:r>
            <a:r>
              <a:rPr lang="ko-KR" altLang="en-US" b="0" i="0" dirty="0">
                <a:solidFill>
                  <a:srgbClr val="000000"/>
                </a:solidFill>
                <a:effectLst/>
                <a:latin typeface="Arial" panose="020B0604020202020204" pitchFamily="34" charset="0"/>
              </a:rPr>
              <a:t>하면서 다양한 스케일로 학습시킴</a:t>
            </a:r>
          </a:p>
          <a:p>
            <a:pPr algn="l"/>
            <a:r>
              <a:rPr lang="en-US" altLang="ko-KR" b="0" i="0" dirty="0">
                <a:solidFill>
                  <a:srgbClr val="000000"/>
                </a:solidFill>
                <a:effectLst/>
                <a:latin typeface="Arial" panose="020B0604020202020204" pitchFamily="34" charset="0"/>
              </a:rPr>
              <a:t>10. Fine-Grained Features     - </a:t>
            </a:r>
            <a:r>
              <a:rPr lang="ko-KR" altLang="en-US" b="0" i="0" dirty="0">
                <a:solidFill>
                  <a:srgbClr val="000000"/>
                </a:solidFill>
                <a:effectLst/>
                <a:latin typeface="Arial" panose="020B0604020202020204" pitchFamily="34" charset="0"/>
              </a:rPr>
              <a:t>최종 </a:t>
            </a:r>
            <a:r>
              <a:rPr lang="ko-KR" altLang="en-US" b="0" i="0" dirty="0" err="1">
                <a:solidFill>
                  <a:srgbClr val="000000"/>
                </a:solidFill>
                <a:effectLst/>
                <a:latin typeface="Arial" panose="020B0604020202020204" pitchFamily="34" charset="0"/>
              </a:rPr>
              <a:t>특징맵의</a:t>
            </a:r>
            <a:r>
              <a:rPr lang="ko-KR" altLang="en-US" b="0" i="0" dirty="0">
                <a:solidFill>
                  <a:srgbClr val="000000"/>
                </a:solidFill>
                <a:effectLst/>
                <a:latin typeface="Arial" panose="020B0604020202020204" pitchFamily="34" charset="0"/>
              </a:rPr>
              <a:t> 크기를 </a:t>
            </a:r>
            <a:r>
              <a:rPr lang="en-US" altLang="ko-KR" b="0" i="0" dirty="0">
                <a:solidFill>
                  <a:srgbClr val="000000"/>
                </a:solidFill>
                <a:effectLst/>
                <a:latin typeface="Arial" panose="020B0604020202020204" pitchFamily="34" charset="0"/>
              </a:rPr>
              <a:t>7x7</a:t>
            </a:r>
            <a:r>
              <a:rPr lang="ko-KR" altLang="en-US" b="0" i="0" dirty="0">
                <a:solidFill>
                  <a:srgbClr val="000000"/>
                </a:solidFill>
                <a:effectLst/>
                <a:latin typeface="Arial" panose="020B0604020202020204" pitchFamily="34" charset="0"/>
              </a:rPr>
              <a:t>에서 </a:t>
            </a:r>
            <a:r>
              <a:rPr lang="en-US" altLang="ko-KR" b="0" i="0" dirty="0">
                <a:solidFill>
                  <a:srgbClr val="000000"/>
                </a:solidFill>
                <a:effectLst/>
                <a:latin typeface="Arial" panose="020B0604020202020204" pitchFamily="34" charset="0"/>
              </a:rPr>
              <a:t>13x13</a:t>
            </a:r>
            <a:r>
              <a:rPr lang="ko-KR" altLang="en-US" b="0" i="0" dirty="0">
                <a:solidFill>
                  <a:srgbClr val="000000"/>
                </a:solidFill>
                <a:effectLst/>
                <a:latin typeface="Arial" panose="020B0604020202020204" pitchFamily="34" charset="0"/>
              </a:rPr>
              <a:t>으로 키움</a:t>
            </a:r>
          </a:p>
          <a:p>
            <a:endParaRPr lang="zh-TW" altLang="en-US" dirty="0"/>
          </a:p>
        </p:txBody>
      </p:sp>
      <p:sp>
        <p:nvSpPr>
          <p:cNvPr id="4" name="投影片編號版面配置區 3"/>
          <p:cNvSpPr>
            <a:spLocks noGrp="1"/>
          </p:cNvSpPr>
          <p:nvPr>
            <p:ph type="sldNum" sz="quarter" idx="10"/>
          </p:nvPr>
        </p:nvSpPr>
        <p:spPr/>
        <p:txBody>
          <a:bodyPr/>
          <a:lstStyle/>
          <a:p>
            <a:fld id="{D667B1CC-BDA4-4518-9900-9A9978C3B9E5}" type="slidenum">
              <a:rPr lang="zh-TW" altLang="en-US" smtClean="0"/>
              <a:t>7</a:t>
            </a:fld>
            <a:endParaRPr lang="zh-TW" altLang="en-US"/>
          </a:p>
        </p:txBody>
      </p:sp>
    </p:spTree>
    <p:extLst>
      <p:ext uri="{BB962C8B-B14F-4D97-AF65-F5344CB8AC3E}">
        <p14:creationId xmlns:p14="http://schemas.microsoft.com/office/powerpoint/2010/main" val="1967962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P3 output -&gt; x3: 	output channel = 256, kernel size=3, stride = 2, padding =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Concate</a:t>
            </a:r>
            <a:r>
              <a:rPr lang="en-US" altLang="zh-TW" dirty="0"/>
              <a:t> -&gt; x4:	output channel = 256, kernel size=1, stride = 1, padding = 0</a:t>
            </a:r>
          </a:p>
          <a:p>
            <a:r>
              <a:rPr lang="en-US" altLang="zh-TW" dirty="0"/>
              <a:t>x4 -&gt; x5: 		output channel = 512, kernel size=3, stride = 1, padding = 1</a:t>
            </a:r>
          </a:p>
          <a:p>
            <a:r>
              <a:rPr lang="en-US" altLang="zh-TW" dirty="0"/>
              <a:t>x5 -&gt; x6:		output channel = 256, kernel size=1, stride = 1, padding = 0</a:t>
            </a:r>
          </a:p>
          <a:p>
            <a:r>
              <a:rPr lang="en-US" altLang="zh-TW" dirty="0"/>
              <a:t>x6 -&gt; x7:		output channel = 512, kernel size=3, stride = 1, padding = 1</a:t>
            </a:r>
          </a:p>
          <a:p>
            <a:r>
              <a:rPr lang="en-US" altLang="zh-TW" dirty="0"/>
              <a:t>x7 -&gt; x8: 		output channel = 256, kernel size=1, stride = 1, padding = 1</a:t>
            </a:r>
          </a:p>
          <a:p>
            <a:r>
              <a:rPr lang="en-US" altLang="zh-TW" dirty="0"/>
              <a:t>x8 -&gt; x9:		output channel = 512, kernel size=3, stride = 1, padding = 1</a:t>
            </a:r>
          </a:p>
          <a:p>
            <a:r>
              <a:rPr lang="en-US" altLang="zh-TW" dirty="0"/>
              <a:t>x9 -&gt; x10: 		output channel = n classes, kernel size=1, stride = 1, padding = 0, no batch normalization and activation function</a:t>
            </a:r>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58</a:t>
            </a:fld>
            <a:endParaRPr lang="zh-TW" altLang="en-US"/>
          </a:p>
        </p:txBody>
      </p:sp>
    </p:spTree>
    <p:extLst>
      <p:ext uri="{BB962C8B-B14F-4D97-AF65-F5344CB8AC3E}">
        <p14:creationId xmlns:p14="http://schemas.microsoft.com/office/powerpoint/2010/main" val="4265199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P4_x8 output -&gt; x11: 	output channel = 512, kernel size=3, stride = 2, padding =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Concate</a:t>
            </a:r>
            <a:r>
              <a:rPr lang="en-US" altLang="zh-TW" dirty="0"/>
              <a:t> -&gt; x12:	output channel = 512, kernel size=1, stride = 1, padding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x12 -&gt; x13: 		output channel = 1024, kernel size=3, stride = 1, padding =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x13 -&gt; x14:		output channel = 512, kernel size=1, stride = 1, padding = 0</a:t>
            </a:r>
          </a:p>
          <a:p>
            <a:r>
              <a:rPr lang="en-US" altLang="zh-TW" dirty="0"/>
              <a:t>x14 -&gt; x15:		output channel = 1024, kernel size=3, stride = 1, padding = 1</a:t>
            </a:r>
          </a:p>
          <a:p>
            <a:r>
              <a:rPr lang="en-US" altLang="zh-TW" dirty="0"/>
              <a:t>x15 -&gt; x16: 		output channel = 512, kernel size=1, stride = 1, padding = 0</a:t>
            </a:r>
          </a:p>
          <a:p>
            <a:r>
              <a:rPr lang="en-US" altLang="zh-TW" dirty="0"/>
              <a:t>x16 -&gt; x17:		output channel = 1024, kernel size=3, stride = 1, padding = 1</a:t>
            </a:r>
          </a:p>
          <a:p>
            <a:r>
              <a:rPr lang="en-US" altLang="zh-TW" dirty="0"/>
              <a:t>x17 -&gt; x18: 		output channel = n classes, kernel size=1, stride = 1, padding = 0, no batch normalization and activation function</a:t>
            </a:r>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59</a:t>
            </a:fld>
            <a:endParaRPr lang="zh-TW" altLang="en-US"/>
          </a:p>
        </p:txBody>
      </p:sp>
    </p:spTree>
    <p:extLst>
      <p:ext uri="{BB962C8B-B14F-4D97-AF65-F5344CB8AC3E}">
        <p14:creationId xmlns:p14="http://schemas.microsoft.com/office/powerpoint/2010/main" val="4129528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p:txBody>
      </p:sp>
      <p:sp>
        <p:nvSpPr>
          <p:cNvPr id="4" name="Slide Number Placeholder 3"/>
          <p:cNvSpPr>
            <a:spLocks noGrp="1"/>
          </p:cNvSpPr>
          <p:nvPr>
            <p:ph type="sldNum" sz="quarter" idx="5"/>
          </p:nvPr>
        </p:nvSpPr>
        <p:spPr/>
        <p:txBody>
          <a:bodyPr/>
          <a:lstStyle/>
          <a:p>
            <a:fld id="{11B90F23-1660-4283-9379-86429163EE63}" type="slidenum">
              <a:rPr lang="en-US" smtClean="0"/>
              <a:t>103</a:t>
            </a:fld>
            <a:endParaRPr lang="en-US"/>
          </a:p>
        </p:txBody>
      </p:sp>
    </p:spTree>
    <p:extLst>
      <p:ext uri="{BB962C8B-B14F-4D97-AF65-F5344CB8AC3E}">
        <p14:creationId xmlns:p14="http://schemas.microsoft.com/office/powerpoint/2010/main" val="1932055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p:txBody>
      </p:sp>
      <p:sp>
        <p:nvSpPr>
          <p:cNvPr id="4" name="Slide Number Placeholder 3"/>
          <p:cNvSpPr>
            <a:spLocks noGrp="1"/>
          </p:cNvSpPr>
          <p:nvPr>
            <p:ph type="sldNum" sz="quarter" idx="5"/>
          </p:nvPr>
        </p:nvSpPr>
        <p:spPr/>
        <p:txBody>
          <a:bodyPr/>
          <a:lstStyle/>
          <a:p>
            <a:fld id="{11B90F23-1660-4283-9379-86429163EE63}" type="slidenum">
              <a:rPr lang="en-US" smtClean="0"/>
              <a:t>104</a:t>
            </a:fld>
            <a:endParaRPr lang="en-US"/>
          </a:p>
        </p:txBody>
      </p:sp>
    </p:spTree>
    <p:extLst>
      <p:ext uri="{BB962C8B-B14F-4D97-AF65-F5344CB8AC3E}">
        <p14:creationId xmlns:p14="http://schemas.microsoft.com/office/powerpoint/2010/main" val="276792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p:txBody>
      </p:sp>
      <p:sp>
        <p:nvSpPr>
          <p:cNvPr id="4" name="Slide Number Placeholder 3"/>
          <p:cNvSpPr>
            <a:spLocks noGrp="1"/>
          </p:cNvSpPr>
          <p:nvPr>
            <p:ph type="sldNum" sz="quarter" idx="5"/>
          </p:nvPr>
        </p:nvSpPr>
        <p:spPr/>
        <p:txBody>
          <a:bodyPr/>
          <a:lstStyle/>
          <a:p>
            <a:fld id="{11B90F23-1660-4283-9379-86429163EE63}" type="slidenum">
              <a:rPr lang="en-US" smtClean="0"/>
              <a:t>105</a:t>
            </a:fld>
            <a:endParaRPr lang="en-US"/>
          </a:p>
        </p:txBody>
      </p:sp>
    </p:spTree>
    <p:extLst>
      <p:ext uri="{BB962C8B-B14F-4D97-AF65-F5344CB8AC3E}">
        <p14:creationId xmlns:p14="http://schemas.microsoft.com/office/powerpoint/2010/main" val="3296100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p:txBody>
      </p:sp>
      <p:sp>
        <p:nvSpPr>
          <p:cNvPr id="4" name="Slide Number Placeholder 3"/>
          <p:cNvSpPr>
            <a:spLocks noGrp="1"/>
          </p:cNvSpPr>
          <p:nvPr>
            <p:ph type="sldNum" sz="quarter" idx="5"/>
          </p:nvPr>
        </p:nvSpPr>
        <p:spPr/>
        <p:txBody>
          <a:bodyPr/>
          <a:lstStyle/>
          <a:p>
            <a:fld id="{11B90F23-1660-4283-9379-86429163EE63}" type="slidenum">
              <a:rPr lang="en-US" smtClean="0"/>
              <a:t>106</a:t>
            </a:fld>
            <a:endParaRPr lang="en-US"/>
          </a:p>
        </p:txBody>
      </p:sp>
    </p:spTree>
    <p:extLst>
      <p:ext uri="{BB962C8B-B14F-4D97-AF65-F5344CB8AC3E}">
        <p14:creationId xmlns:p14="http://schemas.microsoft.com/office/powerpoint/2010/main" val="3317528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667B1CC-BDA4-4518-9900-9A9978C3B9E5}" type="slidenum">
              <a:rPr lang="zh-TW" altLang="en-US" smtClean="0"/>
              <a:t>8</a:t>
            </a:fld>
            <a:endParaRPr lang="zh-TW" altLang="en-US"/>
          </a:p>
        </p:txBody>
      </p:sp>
    </p:spTree>
    <p:extLst>
      <p:ext uri="{BB962C8B-B14F-4D97-AF65-F5344CB8AC3E}">
        <p14:creationId xmlns:p14="http://schemas.microsoft.com/office/powerpoint/2010/main" val="250265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 grained : </a:t>
            </a:r>
            <a:r>
              <a:rPr lang="ko-KR" altLang="en-US" dirty="0"/>
              <a:t>어떤 대상을 잘게 쪼개는 것</a:t>
            </a:r>
            <a:r>
              <a:rPr lang="en-US" altLang="ko-KR" dirty="0"/>
              <a:t>.(</a:t>
            </a:r>
            <a:r>
              <a:rPr lang="ko-KR" altLang="en-US" dirty="0"/>
              <a:t>세분화</a:t>
            </a:r>
            <a:r>
              <a:rPr lang="en-US" altLang="ko-KR" dirty="0"/>
              <a:t>)</a:t>
            </a:r>
          </a:p>
          <a:p>
            <a:r>
              <a:rPr lang="en-US" dirty="0"/>
              <a:t>Coarse grained : </a:t>
            </a:r>
            <a:r>
              <a:rPr lang="ko-KR" altLang="en-US" dirty="0"/>
              <a:t>어떤 대상을 듬성듬성 하게 쪼개는 것</a:t>
            </a:r>
            <a:r>
              <a:rPr lang="en-US" altLang="ko-KR" dirty="0"/>
              <a:t>. </a:t>
            </a:r>
            <a:endParaRPr lang="en-US" dirty="0"/>
          </a:p>
        </p:txBody>
      </p:sp>
      <p:sp>
        <p:nvSpPr>
          <p:cNvPr id="4" name="Slide Number Placeholder 3"/>
          <p:cNvSpPr>
            <a:spLocks noGrp="1"/>
          </p:cNvSpPr>
          <p:nvPr>
            <p:ph type="sldNum" sz="quarter" idx="10"/>
          </p:nvPr>
        </p:nvSpPr>
        <p:spPr/>
        <p:txBody>
          <a:bodyPr/>
          <a:lstStyle/>
          <a:p>
            <a:fld id="{ED24F822-6B8F-46A1-914B-8408F852DC97}" type="slidenum">
              <a:rPr lang="en-US" smtClean="0"/>
              <a:t>9</a:t>
            </a:fld>
            <a:endParaRPr lang="en-US"/>
          </a:p>
        </p:txBody>
      </p:sp>
    </p:spTree>
    <p:extLst>
      <p:ext uri="{BB962C8B-B14F-4D97-AF65-F5344CB8AC3E}">
        <p14:creationId xmlns:p14="http://schemas.microsoft.com/office/powerpoint/2010/main" val="3984580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1B90F23-1660-4283-9379-86429163EE63}" type="slidenum">
              <a:rPr lang="en-US" smtClean="0"/>
              <a:t>11</a:t>
            </a:fld>
            <a:endParaRPr lang="en-US"/>
          </a:p>
        </p:txBody>
      </p:sp>
    </p:spTree>
    <p:extLst>
      <p:ext uri="{BB962C8B-B14F-4D97-AF65-F5344CB8AC3E}">
        <p14:creationId xmlns:p14="http://schemas.microsoft.com/office/powerpoint/2010/main" val="138670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那這裡是我的大綱，首先我會先報告我的動機，接著第二到三章會詳述我的方法，最後附上實驗結果和在刀具瑕疵上的應用</a:t>
            </a:r>
          </a:p>
        </p:txBody>
      </p:sp>
      <p:sp>
        <p:nvSpPr>
          <p:cNvPr id="4" name="投影片編號版面配置區 3"/>
          <p:cNvSpPr>
            <a:spLocks noGrp="1"/>
          </p:cNvSpPr>
          <p:nvPr>
            <p:ph type="sldNum" sz="quarter" idx="10"/>
          </p:nvPr>
        </p:nvSpPr>
        <p:spPr/>
        <p:txBody>
          <a:bodyPr/>
          <a:lstStyle/>
          <a:p>
            <a:fld id="{957EC3F0-0792-4A19-B02C-B6BFFCB2CF3E}" type="slidenum">
              <a:rPr lang="zh-TW" altLang="en-US" smtClean="0">
                <a:solidFill>
                  <a:prstClr val="black"/>
                </a:solidFill>
              </a:rPr>
              <a:pPr/>
              <a:t>12</a:t>
            </a:fld>
            <a:endParaRPr lang="zh-TW" altLang="en-US">
              <a:solidFill>
                <a:prstClr val="black"/>
              </a:solidFill>
            </a:endParaRPr>
          </a:p>
        </p:txBody>
      </p:sp>
    </p:spTree>
    <p:extLst>
      <p:ext uri="{BB962C8B-B14F-4D97-AF65-F5344CB8AC3E}">
        <p14:creationId xmlns:p14="http://schemas.microsoft.com/office/powerpoint/2010/main" val="2396012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ILSVRC2012: </a:t>
            </a:r>
            <a:r>
              <a:rPr lang="en-US" altLang="zh-TW" dirty="0" err="1"/>
              <a:t>ImageNET</a:t>
            </a:r>
            <a:r>
              <a:rPr lang="en-US" altLang="zh-TW" dirty="0"/>
              <a:t> Large Scale Visual Recognition Challenge 2012</a:t>
            </a:r>
            <a:endParaRPr lang="zh-TW" altLang="en-US" dirty="0"/>
          </a:p>
        </p:txBody>
      </p:sp>
      <p:sp>
        <p:nvSpPr>
          <p:cNvPr id="4" name="投影片編號版面配置區 3"/>
          <p:cNvSpPr>
            <a:spLocks noGrp="1"/>
          </p:cNvSpPr>
          <p:nvPr>
            <p:ph type="sldNum" sz="quarter" idx="10"/>
          </p:nvPr>
        </p:nvSpPr>
        <p:spPr/>
        <p:txBody>
          <a:bodyPr/>
          <a:lstStyle/>
          <a:p>
            <a:fld id="{957EC3F0-0792-4A19-B02C-B6BFFCB2CF3E}" type="slidenum">
              <a:rPr lang="zh-TW" altLang="en-US" smtClean="0">
                <a:solidFill>
                  <a:prstClr val="black"/>
                </a:solidFill>
              </a:rPr>
              <a:pPr/>
              <a:t>30</a:t>
            </a:fld>
            <a:endParaRPr lang="zh-TW" altLang="en-US">
              <a:solidFill>
                <a:prstClr val="black"/>
              </a:solidFill>
            </a:endParaRPr>
          </a:p>
        </p:txBody>
      </p:sp>
    </p:spTree>
    <p:extLst>
      <p:ext uri="{BB962C8B-B14F-4D97-AF65-F5344CB8AC3E}">
        <p14:creationId xmlns:p14="http://schemas.microsoft.com/office/powerpoint/2010/main" val="3731114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Receptive</a:t>
            </a:r>
            <a:r>
              <a:rPr lang="ko-KR" altLang="en-US" dirty="0"/>
              <a:t> </a:t>
            </a:r>
            <a:r>
              <a:rPr lang="en-US" altLang="ko-KR" dirty="0"/>
              <a:t>field : Area seen by filter (</a:t>
            </a:r>
            <a:r>
              <a:rPr lang="ko-KR" altLang="en-US" dirty="0"/>
              <a:t>필터가 보는 영역</a:t>
            </a:r>
            <a:r>
              <a:rPr lang="en-US" altLang="ko-KR" dirty="0"/>
              <a:t>, convolution </a:t>
            </a:r>
            <a:r>
              <a:rPr lang="ko-KR" altLang="en-US" dirty="0"/>
              <a:t>시 </a:t>
            </a:r>
            <a:r>
              <a:rPr lang="en-US" altLang="ko-KR" dirty="0"/>
              <a:t>filter</a:t>
            </a:r>
            <a:r>
              <a:rPr lang="ko-KR" altLang="en-US" dirty="0"/>
              <a:t>에 대응하는 영역</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11B90F23-1660-4283-9379-86429163EE63}" type="slidenum">
              <a:rPr lang="en-US" smtClean="0"/>
              <a:t>36</a:t>
            </a:fld>
            <a:endParaRPr lang="en-US"/>
          </a:p>
        </p:txBody>
      </p:sp>
    </p:spTree>
    <p:extLst>
      <p:ext uri="{BB962C8B-B14F-4D97-AF65-F5344CB8AC3E}">
        <p14:creationId xmlns:p14="http://schemas.microsoft.com/office/powerpoint/2010/main" val="1117211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Input -&gt; x1: 		output channel = 32, kernel size=3, stride = 1, padding = 1</a:t>
            </a:r>
            <a:endParaRPr lang="zh-TW" altLang="en-US" dirty="0"/>
          </a:p>
          <a:p>
            <a:r>
              <a:rPr lang="en-US" altLang="zh-TW" dirty="0"/>
              <a:t>x1 -&gt; x2:		output channel = 64, kernel size=3, stride = 2, padding = 1</a:t>
            </a:r>
          </a:p>
          <a:p>
            <a:r>
              <a:rPr lang="en-US" altLang="zh-TW" dirty="0"/>
              <a:t>x2 -&gt; x3:		output channel = 64, kernel size=1, stride = 1, padding = 0</a:t>
            </a:r>
          </a:p>
          <a:p>
            <a:r>
              <a:rPr lang="en-US" altLang="zh-TW" dirty="0"/>
              <a:t>x2 -&gt; x4: 		output channel = 64, kernel size=1, stride = 1, padding = 0</a:t>
            </a:r>
          </a:p>
          <a:p>
            <a:r>
              <a:rPr lang="en-US" altLang="zh-TW" dirty="0"/>
              <a:t>x4 -&gt; x5: 		output channel = 32, kernel size=1, stride = 1, padding = 0</a:t>
            </a:r>
          </a:p>
          <a:p>
            <a:r>
              <a:rPr lang="en-US" altLang="zh-TW" dirty="0"/>
              <a:t>x5 -&gt; x6: 		output channel = 64, kernel size=3, stride = 1, padding = 1</a:t>
            </a:r>
          </a:p>
          <a:p>
            <a:r>
              <a:rPr lang="en-US" altLang="zh-TW" dirty="0"/>
              <a:t>add -&gt; x7:		output channel = 64, kernel size=1, stride = 1, padding = 0</a:t>
            </a:r>
          </a:p>
          <a:p>
            <a:r>
              <a:rPr lang="en-US" altLang="zh-TW" dirty="0" err="1"/>
              <a:t>Concate</a:t>
            </a:r>
            <a:r>
              <a:rPr lang="en-US" altLang="zh-TW" dirty="0"/>
              <a:t> -&gt; x8:	output channel = 64, kernel size=1, stride = 1, padding = 0</a:t>
            </a:r>
            <a:endParaRPr lang="zh-TW" altLang="en-US" dirty="0"/>
          </a:p>
        </p:txBody>
      </p:sp>
      <p:sp>
        <p:nvSpPr>
          <p:cNvPr id="4" name="投影片編號版面配置區 3"/>
          <p:cNvSpPr>
            <a:spLocks noGrp="1"/>
          </p:cNvSpPr>
          <p:nvPr>
            <p:ph type="sldNum" sz="quarter" idx="5"/>
          </p:nvPr>
        </p:nvSpPr>
        <p:spPr/>
        <p:txBody>
          <a:bodyPr/>
          <a:lstStyle/>
          <a:p>
            <a:fld id="{CEF727CB-0438-43C1-B946-970F742F9C5D}" type="slidenum">
              <a:rPr lang="zh-TW" altLang="en-US" smtClean="0"/>
              <a:t>47</a:t>
            </a:fld>
            <a:endParaRPr lang="zh-TW" altLang="en-US"/>
          </a:p>
        </p:txBody>
      </p:sp>
    </p:spTree>
    <p:extLst>
      <p:ext uri="{BB962C8B-B14F-4D97-AF65-F5344CB8AC3E}">
        <p14:creationId xmlns:p14="http://schemas.microsoft.com/office/powerpoint/2010/main" val="360397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CC757940-6884-4A65-BEFA-2B9403D9D9D2}" type="datetime1">
              <a:rPr lang="zh-TW" altLang="en-US" smtClean="0"/>
              <a:t>2024/12/23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36156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EE51C73-ABC8-4D56-9C1E-A2BB6D625412}" type="datetime1">
              <a:rPr lang="zh-TW" altLang="en-US" smtClean="0"/>
              <a:t>2024/12/23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773907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79B4E39-C45D-4FD7-8831-FFCB3FF06189}" type="datetime1">
              <a:rPr lang="zh-TW" altLang="en-US" smtClean="0"/>
              <a:t>2024/12/23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774890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63007"/>
          </a:xfrm>
        </p:spPr>
        <p:txBody>
          <a:bodyPr>
            <a:normAutofit/>
          </a:bodyPr>
          <a:lstStyle>
            <a:lvl1pPr>
              <a:defRPr sz="3000" b="1"/>
            </a:lvl1pPr>
          </a:lstStyle>
          <a:p>
            <a:r>
              <a:rPr lang="en-US" dirty="0"/>
              <a:t>Click to edit Master title style</a:t>
            </a:r>
          </a:p>
        </p:txBody>
      </p:sp>
      <p:sp>
        <p:nvSpPr>
          <p:cNvPr id="3" name="Content Placeholder 2"/>
          <p:cNvSpPr>
            <a:spLocks noGrp="1"/>
          </p:cNvSpPr>
          <p:nvPr>
            <p:ph idx="1"/>
          </p:nvPr>
        </p:nvSpPr>
        <p:spPr>
          <a:xfrm>
            <a:off x="0" y="838200"/>
            <a:ext cx="9144000" cy="3876145"/>
          </a:xfrm>
        </p:spPr>
        <p:txBody>
          <a:bodyPr>
            <a:normAutofit/>
          </a:bodyPr>
          <a:lstStyle>
            <a:lvl1pPr marL="576263" indent="-228600">
              <a:lnSpc>
                <a:spcPct val="100000"/>
              </a:lnSpc>
              <a:spcBef>
                <a:spcPts val="600"/>
              </a:spcBef>
              <a:buSzPct val="150000"/>
              <a:tabLst/>
              <a:defRPr sz="1800"/>
            </a:lvl1pPr>
            <a:lvl2pPr marL="804863" indent="-228600">
              <a:lnSpc>
                <a:spcPct val="100000"/>
              </a:lnSpc>
              <a:spcBef>
                <a:spcPts val="600"/>
              </a:spcBef>
              <a:buFont typeface="Courier New" panose="02070309020205020404" pitchFamily="49" charset="0"/>
              <a:buChar char="o"/>
              <a:tabLst/>
              <a:defRPr sz="1800"/>
            </a:lvl2pPr>
            <a:lvl3pPr marL="1033463" indent="-228600">
              <a:lnSpc>
                <a:spcPct val="100000"/>
              </a:lnSpc>
              <a:spcBef>
                <a:spcPts val="600"/>
              </a:spcBef>
              <a:buFont typeface="Wingdings" panose="05000000000000000000" pitchFamily="2" charset="2"/>
              <a:buChar char="§"/>
              <a:defRPr sz="1800"/>
            </a:lvl3pPr>
            <a:lvl4pPr marL="1262063" indent="-228600">
              <a:lnSpc>
                <a:spcPct val="100000"/>
              </a:lnSpc>
              <a:spcBef>
                <a:spcPts val="600"/>
              </a:spcBef>
              <a:buFont typeface="Wingdings" panose="05000000000000000000" pitchFamily="2" charset="2"/>
              <a:buChar char="Ø"/>
              <a:defRPr sz="1800"/>
            </a:lvl4pPr>
            <a:lvl5pPr marL="1490663" indent="-228600">
              <a:lnSpc>
                <a:spcPct val="100000"/>
              </a:lnSpc>
              <a:spcBef>
                <a:spcPts val="600"/>
              </a:spcBef>
              <a:buFont typeface="Wingdings" panose="05000000000000000000" pitchFamily="2" charset="2"/>
              <a:buChar char="ü"/>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0" y="6465359"/>
            <a:ext cx="2057400" cy="365125"/>
          </a:xfrm>
        </p:spPr>
        <p:txBody>
          <a:bodyPr/>
          <a:lstStyle/>
          <a:p>
            <a:fld id="{D672BFB0-5556-4FF9-BECC-95081C9FF21E}" type="datetime1">
              <a:rPr lang="zh-TW" altLang="en-US" smtClean="0"/>
              <a:t>2024/12/23</a:t>
            </a:fld>
            <a:endParaRPr lang="en-US"/>
          </a:p>
        </p:txBody>
      </p:sp>
      <p:sp>
        <p:nvSpPr>
          <p:cNvPr id="5" name="Footer Placeholder 4"/>
          <p:cNvSpPr>
            <a:spLocks noGrp="1"/>
          </p:cNvSpPr>
          <p:nvPr>
            <p:ph type="ftr" sz="quarter" idx="11"/>
          </p:nvPr>
        </p:nvSpPr>
        <p:spPr>
          <a:xfrm>
            <a:off x="3028950" y="6492874"/>
            <a:ext cx="3086100" cy="365125"/>
          </a:xfrm>
        </p:spPr>
        <p:txBody>
          <a:bodyPr/>
          <a:lstStyle/>
          <a:p>
            <a:endParaRPr lang="en-US"/>
          </a:p>
        </p:txBody>
      </p:sp>
      <p:sp>
        <p:nvSpPr>
          <p:cNvPr id="6" name="Slide Number Placeholder 5"/>
          <p:cNvSpPr>
            <a:spLocks noGrp="1"/>
          </p:cNvSpPr>
          <p:nvPr>
            <p:ph type="sldNum" sz="quarter" idx="12"/>
          </p:nvPr>
        </p:nvSpPr>
        <p:spPr>
          <a:xfrm>
            <a:off x="7086600" y="6492875"/>
            <a:ext cx="2057400" cy="365125"/>
          </a:xfrm>
        </p:spPr>
        <p:txBody>
          <a:bodyPr/>
          <a:lstStyle/>
          <a:p>
            <a:fld id="{08D224D4-C76D-4441-A5B0-448B6FFE20E5}" type="slidenum">
              <a:rPr lang="en-US" smtClean="0"/>
              <a:t>‹#›</a:t>
            </a:fld>
            <a:endParaRPr lang="en-US"/>
          </a:p>
        </p:txBody>
      </p:sp>
      <p:sp>
        <p:nvSpPr>
          <p:cNvPr id="12" name="Content Placeholder 11"/>
          <p:cNvSpPr>
            <a:spLocks noGrp="1"/>
          </p:cNvSpPr>
          <p:nvPr>
            <p:ph sz="quarter" idx="13"/>
          </p:nvPr>
        </p:nvSpPr>
        <p:spPr>
          <a:xfrm>
            <a:off x="0" y="388934"/>
            <a:ext cx="9144000" cy="339195"/>
          </a:xfrm>
        </p:spPr>
        <p:txBody>
          <a:bodyPr>
            <a:noAutofit/>
          </a:bodyPr>
          <a:lstStyle>
            <a:lvl1pPr marL="347663" indent="-347663">
              <a:buFont typeface="+mj-lt"/>
              <a:buAutoNum type="arabicPeriod"/>
              <a:defRPr sz="2300"/>
            </a:lvl1pPr>
            <a:lvl2pPr>
              <a:defRPr sz="2300"/>
            </a:lvl2pPr>
            <a:lvl3pPr>
              <a:defRPr sz="2300"/>
            </a:lvl3pPr>
            <a:lvl4pPr>
              <a:defRPr sz="2300"/>
            </a:lvl4pPr>
            <a:lvl5pPr>
              <a:defRPr sz="2300"/>
            </a:lvl5pPr>
          </a:lstStyle>
          <a:p>
            <a:pPr lvl="0"/>
            <a:r>
              <a:rPr lang="en-US" dirty="0"/>
              <a:t>Edit Master text styles</a:t>
            </a:r>
          </a:p>
        </p:txBody>
      </p:sp>
    </p:spTree>
    <p:extLst>
      <p:ext uri="{BB962C8B-B14F-4D97-AF65-F5344CB8AC3E}">
        <p14:creationId xmlns:p14="http://schemas.microsoft.com/office/powerpoint/2010/main" val="1505732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484742"/>
          </a:xfrm>
        </p:spPr>
        <p:txBody>
          <a:bodyPr>
            <a:normAutofit/>
          </a:bodyPr>
          <a:lstStyle>
            <a:lvl1pPr>
              <a:defRPr sz="2000" baseline="0">
                <a:latin typeface="Times New Roman" panose="02020603050405020304" pitchFamily="18" charset="0"/>
                <a:ea typeface="Microsoft JhengHei"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0" y="572877"/>
            <a:ext cx="9144000" cy="6285122"/>
          </a:xfrm>
        </p:spPr>
        <p:txBody>
          <a:bodyPr/>
          <a:lstStyle>
            <a:lvl1pPr marL="228600" indent="-228600">
              <a:buFont typeface="Courier New" panose="02070309020205020404" pitchFamily="49" charset="0"/>
              <a:buChar char="o"/>
              <a:defRPr sz="1400" b="1" baseline="0">
                <a:latin typeface="Times New Roman" panose="02020603050405020304" pitchFamily="18" charset="0"/>
                <a:ea typeface="Microsoft JhengHei" panose="020B0604030504040204" pitchFamily="34" charset="-120"/>
              </a:defRPr>
            </a:lvl1pPr>
            <a:lvl2pPr marL="685800" indent="-228600">
              <a:buFont typeface="Wingdings" panose="05000000000000000000" pitchFamily="2" charset="2"/>
              <a:buChar char=""/>
              <a:defRPr sz="1400" baseline="0">
                <a:latin typeface="Times New Roman" panose="02020603050405020304" pitchFamily="18" charset="0"/>
                <a:ea typeface="Microsoft JhengHei" panose="020B0604030504040204" pitchFamily="34" charset="-120"/>
              </a:defRPr>
            </a:lvl2pPr>
            <a:lvl3pPr marL="1143000" indent="-228600">
              <a:buFont typeface="Wingdings" panose="05000000000000000000" pitchFamily="2" charset="2"/>
              <a:buChar char=""/>
              <a:defRPr sz="1400" baseline="0">
                <a:latin typeface="Times New Roman" panose="02020603050405020304" pitchFamily="18" charset="0"/>
                <a:ea typeface="Microsoft JhengHei" panose="020B0604030504040204" pitchFamily="34" charset="-120"/>
              </a:defRPr>
            </a:lvl3pPr>
            <a:lvl4pPr marL="1657350" indent="-285750">
              <a:buFont typeface="Wingdings" panose="05000000000000000000" pitchFamily="2" charset="2"/>
              <a:buChar char="Ø"/>
              <a:defRPr sz="1400" baseline="0">
                <a:latin typeface="Times New Roman" panose="02020603050405020304" pitchFamily="18" charset="0"/>
                <a:ea typeface="Microsoft JhengHei" panose="020B0604030504040204" pitchFamily="34" charset="-120"/>
              </a:defRPr>
            </a:lvl4pPr>
            <a:lvl5pPr marL="2057400" indent="-228600">
              <a:buFont typeface="Wingdings" panose="05000000000000000000" pitchFamily="2" charset="2"/>
              <a:buChar char="ü"/>
              <a:defRPr sz="1400" baseline="0">
                <a:latin typeface="Times New Roman" panose="02020603050405020304" pitchFamily="18" charset="0"/>
                <a:ea typeface="Microsoft JhengHei"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0C62798E-F74C-49C9-BF21-6383EF5943AD}" type="datetime1">
              <a:rPr lang="zh-TW" altLang="en-US" smtClean="0"/>
              <a:t>2024/12/23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8A2D2AA-0FE8-4114-AED6-026211289AC6}" type="slidenum">
              <a:rPr lang="zh-TW" altLang="en-US" smtClean="0"/>
              <a:pPr/>
              <a:t>‹#›</a:t>
            </a:fld>
            <a:endParaRPr lang="zh-TW" altLang="en-US"/>
          </a:p>
        </p:txBody>
      </p:sp>
    </p:spTree>
    <p:extLst>
      <p:ext uri="{BB962C8B-B14F-4D97-AF65-F5344CB8AC3E}">
        <p14:creationId xmlns:p14="http://schemas.microsoft.com/office/powerpoint/2010/main" val="352064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D859F1D6-4037-486F-AEBC-A73E9C1A0B49}" type="datetime1">
              <a:rPr lang="zh-TW" altLang="en-US" smtClean="0"/>
              <a:t>2024/12/23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219756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60F14E7-AEE9-4AA4-9F73-7E72A3A73B24}" type="datetime1">
              <a:rPr lang="zh-TW" altLang="en-US" smtClean="0"/>
              <a:t>2024/12/23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834069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D0FE153-4EB3-4F7A-9002-D0D160CA27ED}" type="datetime1">
              <a:rPr lang="zh-TW" altLang="en-US" smtClean="0"/>
              <a:t>2024/12/23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135620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B286198-E9AF-4B76-BD7F-294068E4C117}" type="datetime1">
              <a:rPr lang="zh-TW" altLang="en-US" smtClean="0"/>
              <a:t>2024/12/23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2064243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7FF38-D4BB-4D7C-87F5-EDBE71C195AA}" type="datetime1">
              <a:rPr lang="zh-TW" altLang="en-US" smtClean="0"/>
              <a:t>2024/12/23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549498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FD28D3B-33C1-4115-B918-32C4A50B6DF1}" type="datetime1">
              <a:rPr lang="zh-TW" altLang="en-US" smtClean="0"/>
              <a:t>2024/12/23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134420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1BEF107-A389-4FE2-B921-479C1F2B2B86}" type="datetime1">
              <a:rPr lang="zh-TW" altLang="en-US" smtClean="0"/>
              <a:t>2024/12/23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952513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01C70-16AF-4892-A602-261B0D06507E}" type="datetime1">
              <a:rPr lang="zh-TW" altLang="en-US" smtClean="0"/>
              <a:t>2024/12/23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5244195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jpg"/></Relationships>
</file>

<file path=ppt/slides/_rels/slide11.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20.png"/><Relationship Id="rId18" Type="http://schemas.openxmlformats.org/officeDocument/2006/relationships/image" Target="../media/image22.png"/><Relationship Id="rId26" Type="http://schemas.openxmlformats.org/officeDocument/2006/relationships/image" Target="../media/image450.png"/><Relationship Id="rId3" Type="http://schemas.openxmlformats.org/officeDocument/2006/relationships/image" Target="../media/image14.png"/><Relationship Id="rId21" Type="http://schemas.openxmlformats.org/officeDocument/2006/relationships/image" Target="../media/image24.png"/><Relationship Id="rId7" Type="http://schemas.openxmlformats.org/officeDocument/2006/relationships/image" Target="../media/image260.png"/><Relationship Id="rId12" Type="http://schemas.openxmlformats.org/officeDocument/2006/relationships/image" Target="../media/image310.png"/><Relationship Id="rId17" Type="http://schemas.openxmlformats.org/officeDocument/2006/relationships/image" Target="../media/image360.png"/><Relationship Id="rId25"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350.png"/><Relationship Id="rId20" Type="http://schemas.openxmlformats.org/officeDocument/2006/relationships/image" Target="../media/image391.png"/><Relationship Id="rId29"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300.png"/><Relationship Id="rId24" Type="http://schemas.openxmlformats.org/officeDocument/2006/relationships/image" Target="../media/image430.png"/><Relationship Id="rId5" Type="http://schemas.openxmlformats.org/officeDocument/2006/relationships/image" Target="../media/image240.png"/><Relationship Id="rId15" Type="http://schemas.openxmlformats.org/officeDocument/2006/relationships/image" Target="../media/image340.png"/><Relationship Id="rId23" Type="http://schemas.openxmlformats.org/officeDocument/2006/relationships/image" Target="../media/image26.png"/><Relationship Id="rId28" Type="http://schemas.openxmlformats.org/officeDocument/2006/relationships/image" Target="../media/image470.png"/><Relationship Id="rId10" Type="http://schemas.openxmlformats.org/officeDocument/2006/relationships/image" Target="../media/image290.png"/><Relationship Id="rId19" Type="http://schemas.openxmlformats.org/officeDocument/2006/relationships/image" Target="../media/image23.jpeg"/><Relationship Id="rId31" Type="http://schemas.openxmlformats.org/officeDocument/2006/relationships/image" Target="../media/image571.png"/><Relationship Id="rId4" Type="http://schemas.openxmlformats.org/officeDocument/2006/relationships/image" Target="../media/image21.png"/><Relationship Id="rId9" Type="http://schemas.openxmlformats.org/officeDocument/2006/relationships/image" Target="../media/image280.png"/><Relationship Id="rId14" Type="http://schemas.openxmlformats.org/officeDocument/2006/relationships/image" Target="../media/image330.png"/><Relationship Id="rId22" Type="http://schemas.openxmlformats.org/officeDocument/2006/relationships/image" Target="../media/image25.png"/><Relationship Id="rId27" Type="http://schemas.openxmlformats.org/officeDocument/2006/relationships/image" Target="../media/image460.png"/><Relationship Id="rId30" Type="http://schemas.openxmlformats.org/officeDocument/2006/relationships/image" Target="../media/image490.png"/></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2.xml"/><Relationship Id="rId5" Type="http://schemas.openxmlformats.org/officeDocument/2006/relationships/image" Target="../media/image122.jpg"/><Relationship Id="rId4" Type="http://schemas.openxmlformats.org/officeDocument/2006/relationships/image" Target="../media/image121.jpg"/></Relationships>
</file>

<file path=ppt/slides/_rels/slide111.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tiff"/><Relationship Id="rId2" Type="http://schemas.openxmlformats.org/officeDocument/2006/relationships/image" Target="../media/image127.tiff"/><Relationship Id="rId1" Type="http://schemas.openxmlformats.org/officeDocument/2006/relationships/slideLayout" Target="../slideLayouts/slideLayout2.xml"/><Relationship Id="rId4" Type="http://schemas.openxmlformats.org/officeDocument/2006/relationships/image" Target="../media/image129.tiff"/></Relationships>
</file>

<file path=ppt/slides/_rels/slide115.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hyperlink" Target="https://arxiv.org/pdf/1911.09070.pdf"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image" Target="../media/image91.tiff"/><Relationship Id="rId1" Type="http://schemas.openxmlformats.org/officeDocument/2006/relationships/slideLayout" Target="../slideLayouts/slideLayout2.xml"/><Relationship Id="rId4" Type="http://schemas.openxmlformats.org/officeDocument/2006/relationships/hyperlink" Target="https://medium.com/@jonathan_hui/yolov4-c9901eaa8e61" TargetMode="External"/></Relationships>
</file>

<file path=ppt/slides/_rels/slide119.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arxiv.org/pdf/2004.10934.pdf"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tiff"/><Relationship Id="rId7" Type="http://schemas.openxmlformats.org/officeDocument/2006/relationships/image" Target="../media/image32.png"/><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hyperlink" Target="https://www.ershicimi.com/p/e69e2ecd5d85ebec098ce8b8e07d15b3" TargetMode="External"/><Relationship Id="rId5" Type="http://schemas.microsoft.com/office/2007/relationships/hdphoto" Target="../media/hdphoto1.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1.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hyperlink" Target="https://towardsdatascience.com/yolo-v4-optimal-speed-accuracy-for-object-detection-79896ed47b50#6ac9"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link.springer.com/chapter/10.1007/978-3-030-01252-6_24" TargetMode="External"/><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arxiv.org/abs/1903.08589"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pjreddie.com/darknet/yolo/"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link.springer.com/chapter/10.1007/978-3-030-01252-6_24" TargetMode="External"/><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arxiv.org/abs/1903.08589"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pjreddie.com/darknet/yol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paperswithcode.com/sota/object-detection-on-coco"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Tianxiaomo/pytorch-YOLOv4/blob/master/models.py"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Tianxiaomo/pytorch-YOLOv4/blob/master/models.p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Tianxiaomo/pytorch-YOLOv4/blob/master/models.py"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tiff"/><Relationship Id="rId1" Type="http://schemas.openxmlformats.org/officeDocument/2006/relationships/slideLayout" Target="../slideLayouts/slideLayout2.xml"/><Relationship Id="rId5" Type="http://schemas.openxmlformats.org/officeDocument/2006/relationships/image" Target="../media/image80.tiff"/><Relationship Id="rId4" Type="http://schemas.openxmlformats.org/officeDocument/2006/relationships/image" Target="../media/image820.png"/></Relationships>
</file>

<file path=ppt/slides/_rels/slide67.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image" Target="../media/image86.tiff"/><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hyperlink" Target="https://arxiv.org/pdf/1911.09070.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4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image" Target="../media/image91.tiff"/><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hyperlink" Target="https://paperswithcode.com/method/inverted-residual-block" TargetMode="External"/><Relationship Id="rId4" Type="http://schemas.openxmlformats.org/officeDocument/2006/relationships/hyperlink" Target="https://medium.com/@jonathan_hui/yolov4-c9901eaa8e61"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image" Target="../media/image91.tiff"/><Relationship Id="rId1" Type="http://schemas.openxmlformats.org/officeDocument/2006/relationships/slideLayout" Target="../slideLayouts/slideLayout2.xml"/><Relationship Id="rId4" Type="http://schemas.openxmlformats.org/officeDocument/2006/relationships/hyperlink" Target="https://medium.com/@jonathan_hui/yolov4-c9901eaa8e61"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image" Target="../media/image94.tiff"/><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tiff"/></Relationships>
</file>

<file path=ppt/slides/_rels/slide83.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image" Target="../media/image94.tiff"/><Relationship Id="rId1" Type="http://schemas.openxmlformats.org/officeDocument/2006/relationships/slideLayout" Target="../slideLayouts/slideLayout2.xml"/><Relationship Id="rId4" Type="http://schemas.openxmlformats.org/officeDocument/2006/relationships/image" Target="../media/image96.tiff"/></Relationships>
</file>

<file path=ppt/slides/_rels/slide84.xml.rels><?xml version="1.0" encoding="UTF-8" standalone="yes"?>
<Relationships xmlns="http://schemas.openxmlformats.org/package/2006/relationships"><Relationship Id="rId2" Type="http://schemas.openxmlformats.org/officeDocument/2006/relationships/image" Target="../media/image98.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image" Target="../media/image36.tiff"/><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hyperlink" Target="https://arxiv.org/pdf/2004.10934.pdf"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ctrTitle"/>
          </p:nvPr>
        </p:nvSpPr>
        <p:spPr>
          <a:xfrm>
            <a:off x="0" y="677013"/>
            <a:ext cx="9144000" cy="1495871"/>
          </a:xfrm>
        </p:spPr>
        <p:txBody>
          <a:bodyPr>
            <a:noAutofit/>
          </a:bodyPr>
          <a:lstStyle/>
          <a:p>
            <a:r>
              <a:rPr lang="en-US" sz="4800" dirty="0">
                <a:latin typeface="Times New Roman" panose="02020603050405020304" pitchFamily="18" charset="0"/>
                <a:cs typeface="Times New Roman" panose="02020603050405020304" pitchFamily="18" charset="0"/>
              </a:rPr>
              <a:t>YOLOv4: Optimal Speed and Accuracy of Object Detection</a:t>
            </a:r>
            <a:endParaRPr lang="zh-TW" altLang="en-US" sz="2800" dirty="0">
              <a:latin typeface="Times New Roman" panose="02020603050405020304" pitchFamily="18" charset="0"/>
              <a:cs typeface="Times New Roman" panose="02020603050405020304" pitchFamily="18" charset="0"/>
            </a:endParaRPr>
          </a:p>
        </p:txBody>
      </p:sp>
      <p:sp>
        <p:nvSpPr>
          <p:cNvPr id="7" name="副標題 2"/>
          <p:cNvSpPr>
            <a:spLocks noGrp="1"/>
          </p:cNvSpPr>
          <p:nvPr>
            <p:ph type="subTitle" idx="1"/>
          </p:nvPr>
        </p:nvSpPr>
        <p:spPr>
          <a:xfrm>
            <a:off x="1496374" y="3624146"/>
            <a:ext cx="6151251" cy="2732205"/>
          </a:xfrm>
        </p:spPr>
        <p:txBody>
          <a:bodyPr>
            <a:normAutofit fontScale="92500" lnSpcReduction="10000"/>
          </a:bodyPr>
          <a:lstStyle/>
          <a:p>
            <a:pPr algn="l">
              <a:tabLst>
                <a:tab pos="1660525" algn="l"/>
              </a:tabLst>
            </a:pPr>
            <a:r>
              <a:rPr lang="en-US" altLang="zh-TW" dirty="0">
                <a:solidFill>
                  <a:schemeClr val="tx1"/>
                </a:solidFill>
                <a:latin typeface="Times New Roman" panose="02020603050405020304" pitchFamily="18" charset="0"/>
                <a:ea typeface="標楷體" panose="03000509000000000000" pitchFamily="65" charset="-120"/>
                <a:cs typeface="Times New Roman" pitchFamily="18" charset="0"/>
              </a:rPr>
              <a:t>Reporter:</a:t>
            </a:r>
            <a:r>
              <a:rPr lang="zh-TW" altLang="en-US" dirty="0">
                <a:solidFill>
                  <a:schemeClr val="tx1"/>
                </a:solidFill>
                <a:latin typeface="Times New Roman" panose="02020603050405020304" pitchFamily="18" charset="0"/>
                <a:ea typeface="標楷體" panose="03000509000000000000" pitchFamily="65" charset="-120"/>
                <a:cs typeface="Times New Roman" pitchFamily="18" charset="0"/>
              </a:rPr>
              <a:t>  </a:t>
            </a:r>
            <a:r>
              <a:rPr lang="en-US" altLang="zh-TW" dirty="0">
                <a:solidFill>
                  <a:schemeClr val="tx1"/>
                </a:solidFill>
                <a:latin typeface="Times New Roman" panose="02020603050405020304" pitchFamily="18" charset="0"/>
                <a:ea typeface="標楷體" panose="03000509000000000000" pitchFamily="65" charset="-120"/>
                <a:cs typeface="Times New Roman" pitchFamily="18" charset="0"/>
              </a:rPr>
              <a:t>Le </a:t>
            </a:r>
            <a:r>
              <a:rPr lang="en-US" altLang="zh-TW" dirty="0" err="1">
                <a:solidFill>
                  <a:schemeClr val="tx1"/>
                </a:solidFill>
                <a:latin typeface="Times New Roman" panose="02020603050405020304" pitchFamily="18" charset="0"/>
                <a:ea typeface="標楷體" panose="03000509000000000000" pitchFamily="65" charset="-120"/>
                <a:cs typeface="Times New Roman" pitchFamily="18" charset="0"/>
              </a:rPr>
              <a:t>Phong</a:t>
            </a:r>
            <a:r>
              <a:rPr lang="en-US" altLang="zh-TW" dirty="0">
                <a:solidFill>
                  <a:schemeClr val="tx1"/>
                </a:solidFill>
                <a:latin typeface="Times New Roman" pitchFamily="18" charset="0"/>
                <a:ea typeface="標楷體" panose="03000509000000000000" pitchFamily="65" charset="-120"/>
                <a:cs typeface="Times New Roman" pitchFamily="18" charset="0"/>
              </a:rPr>
              <a:t> </a:t>
            </a:r>
            <a:r>
              <a:rPr lang="en-US" altLang="zh-TW" dirty="0" err="1">
                <a:solidFill>
                  <a:schemeClr val="tx1"/>
                </a:solidFill>
                <a:latin typeface="Times New Roman" pitchFamily="18" charset="0"/>
                <a:ea typeface="標楷體" panose="03000509000000000000" pitchFamily="65" charset="-120"/>
                <a:cs typeface="Times New Roman" pitchFamily="18" charset="0"/>
              </a:rPr>
              <a:t>Phu</a:t>
            </a:r>
            <a:r>
              <a:rPr lang="en-US" altLang="zh-TW" dirty="0">
                <a:latin typeface="Times New Roman" pitchFamily="18" charset="0"/>
                <a:ea typeface="標楷體" panose="03000509000000000000" pitchFamily="65" charset="-120"/>
                <a:cs typeface="Times New Roman" pitchFamily="18" charset="0"/>
              </a:rPr>
              <a:t> V1</a:t>
            </a:r>
          </a:p>
          <a:p>
            <a:pPr algn="l">
              <a:tabLst>
                <a:tab pos="1660525" algn="l"/>
              </a:tabLst>
            </a:pPr>
            <a:r>
              <a:rPr lang="en-US" altLang="zh-CN" dirty="0">
                <a:solidFill>
                  <a:schemeClr val="tx1"/>
                </a:solidFill>
                <a:latin typeface="Times New Roman" pitchFamily="18" charset="0"/>
                <a:ea typeface="標楷體" panose="03000509000000000000" pitchFamily="65" charset="-120"/>
                <a:cs typeface="Times New Roman" pitchFamily="18" charset="0"/>
              </a:rPr>
              <a:t>                 </a:t>
            </a:r>
            <a:r>
              <a:rPr lang="zh-CN" altLang="en-US" dirty="0">
                <a:solidFill>
                  <a:schemeClr val="tx1"/>
                </a:solidFill>
                <a:latin typeface="Times New Roman" pitchFamily="18" charset="0"/>
                <a:ea typeface="標楷體" panose="03000509000000000000" pitchFamily="65" charset="-120"/>
                <a:cs typeface="Times New Roman" pitchFamily="18" charset="0"/>
              </a:rPr>
              <a:t>玄承浩 </a:t>
            </a:r>
            <a:r>
              <a:rPr lang="en-US" altLang="zh-CN" dirty="0">
                <a:solidFill>
                  <a:schemeClr val="tx1"/>
                </a:solidFill>
                <a:latin typeface="Times New Roman" pitchFamily="18" charset="0"/>
                <a:ea typeface="標楷體" panose="03000509000000000000" pitchFamily="65" charset="-120"/>
                <a:cs typeface="Times New Roman" pitchFamily="18" charset="0"/>
              </a:rPr>
              <a:t>V2</a:t>
            </a:r>
          </a:p>
          <a:p>
            <a:pPr algn="l">
              <a:tabLst>
                <a:tab pos="1660525" algn="l"/>
              </a:tabLst>
            </a:pPr>
            <a:r>
              <a:rPr lang="zh-TW" altLang="en-US" dirty="0">
                <a:solidFill>
                  <a:schemeClr val="tx1"/>
                </a:solidFill>
                <a:latin typeface="Times New Roman" pitchFamily="18" charset="0"/>
                <a:ea typeface="標楷體" panose="03000509000000000000" pitchFamily="65" charset="-120"/>
                <a:cs typeface="Times New Roman" pitchFamily="18" charset="0"/>
              </a:rPr>
              <a:t>                 </a:t>
            </a:r>
            <a:r>
              <a:rPr lang="zh-TW" altLang="en-US" dirty="0">
                <a:latin typeface="Times New Roman" pitchFamily="18" charset="0"/>
                <a:ea typeface="標楷體" panose="03000509000000000000" pitchFamily="65" charset="-120"/>
                <a:cs typeface="Times New Roman" pitchFamily="18" charset="0"/>
              </a:rPr>
              <a:t>王澤文 </a:t>
            </a:r>
            <a:r>
              <a:rPr lang="en-US" altLang="zh-TW" dirty="0">
                <a:latin typeface="Times New Roman" pitchFamily="18" charset="0"/>
                <a:ea typeface="標楷體" panose="03000509000000000000" pitchFamily="65" charset="-120"/>
                <a:cs typeface="Times New Roman" pitchFamily="18" charset="0"/>
              </a:rPr>
              <a:t>V3</a:t>
            </a:r>
          </a:p>
          <a:p>
            <a:pPr algn="l">
              <a:tabLst>
                <a:tab pos="1660525" algn="l"/>
              </a:tabLst>
            </a:pPr>
            <a:r>
              <a:rPr lang="zh-TW" altLang="en-US" dirty="0">
                <a:latin typeface="Times New Roman" pitchFamily="18" charset="0"/>
                <a:ea typeface="標楷體" panose="03000509000000000000" pitchFamily="65" charset="-120"/>
                <a:cs typeface="Times New Roman" pitchFamily="18" charset="0"/>
              </a:rPr>
              <a:t>                 張議隆 </a:t>
            </a:r>
            <a:r>
              <a:rPr lang="en-US" altLang="zh-TW" dirty="0">
                <a:latin typeface="Times New Roman" pitchFamily="18" charset="0"/>
                <a:ea typeface="標楷體" panose="03000509000000000000" pitchFamily="65" charset="-120"/>
                <a:cs typeface="Times New Roman" pitchFamily="18" charset="0"/>
              </a:rPr>
              <a:t>V4</a:t>
            </a:r>
            <a:endParaRPr lang="en-US" altLang="zh-TW" dirty="0">
              <a:solidFill>
                <a:schemeClr val="tx1"/>
              </a:solidFill>
              <a:latin typeface="Times New Roman" pitchFamily="18" charset="0"/>
              <a:ea typeface="標楷體" panose="03000509000000000000" pitchFamily="65" charset="-120"/>
              <a:cs typeface="Times New Roman" pitchFamily="18" charset="0"/>
            </a:endParaRPr>
          </a:p>
          <a:p>
            <a:pPr algn="l">
              <a:tabLst>
                <a:tab pos="1660525" algn="l"/>
              </a:tabLst>
            </a:pPr>
            <a:r>
              <a:rPr lang="en-US" altLang="zh-TW" dirty="0">
                <a:solidFill>
                  <a:schemeClr val="tx1"/>
                </a:solidFill>
                <a:latin typeface="Times New Roman" pitchFamily="18" charset="0"/>
                <a:ea typeface="標楷體" panose="03000509000000000000" pitchFamily="65" charset="-120"/>
                <a:cs typeface="Times New Roman" pitchFamily="18" charset="0"/>
              </a:rPr>
              <a:t>Advisor:</a:t>
            </a:r>
            <a:r>
              <a:rPr lang="zh-TW" altLang="en-US" dirty="0">
                <a:solidFill>
                  <a:schemeClr val="tx1"/>
                </a:solidFill>
                <a:latin typeface="Times New Roman" panose="02020603050405020304" pitchFamily="18" charset="0"/>
                <a:ea typeface="標楷體" panose="03000509000000000000" pitchFamily="65" charset="-120"/>
                <a:cs typeface="Times New Roman" pitchFamily="18" charset="0"/>
              </a:rPr>
              <a:t>  </a:t>
            </a:r>
            <a:r>
              <a:rPr lang="en-US" altLang="zh-TW" dirty="0">
                <a:solidFill>
                  <a:schemeClr val="tx1"/>
                </a:solidFill>
                <a:latin typeface="Times New Roman" panose="02020603050405020304" pitchFamily="18" charset="0"/>
                <a:ea typeface="標楷體" panose="03000509000000000000" pitchFamily="65" charset="-120"/>
                <a:cs typeface="Times New Roman" pitchFamily="18" charset="0"/>
              </a:rPr>
              <a:t>Jenn-</a:t>
            </a:r>
            <a:r>
              <a:rPr lang="en-US" altLang="zh-TW" dirty="0" err="1">
                <a:solidFill>
                  <a:schemeClr val="tx1"/>
                </a:solidFill>
                <a:latin typeface="Times New Roman" panose="02020603050405020304" pitchFamily="18" charset="0"/>
                <a:ea typeface="標楷體" panose="03000509000000000000" pitchFamily="65" charset="-120"/>
                <a:cs typeface="Times New Roman" pitchFamily="18" charset="0"/>
              </a:rPr>
              <a:t>Jier</a:t>
            </a:r>
            <a:r>
              <a:rPr lang="en-US" altLang="zh-TW" dirty="0">
                <a:solidFill>
                  <a:schemeClr val="tx1"/>
                </a:solidFill>
                <a:latin typeface="Times New Roman" panose="02020603050405020304" pitchFamily="18" charset="0"/>
                <a:ea typeface="標楷體" panose="03000509000000000000" pitchFamily="65" charset="-120"/>
                <a:cs typeface="Times New Roman" pitchFamily="18" charset="0"/>
              </a:rPr>
              <a:t> James Lien (</a:t>
            </a:r>
            <a:r>
              <a:rPr lang="zh-TW" altLang="en-US" dirty="0">
                <a:solidFill>
                  <a:schemeClr val="tx1"/>
                </a:solidFill>
                <a:latin typeface="Times New Roman" panose="02020603050405020304" pitchFamily="18" charset="0"/>
                <a:ea typeface="標楷體" panose="03000509000000000000" pitchFamily="65" charset="-120"/>
                <a:cs typeface="Times New Roman" pitchFamily="18" charset="0"/>
              </a:rPr>
              <a:t>連震杰</a:t>
            </a:r>
            <a:r>
              <a:rPr lang="en-US" altLang="zh-TW" dirty="0">
                <a:solidFill>
                  <a:schemeClr val="tx1"/>
                </a:solidFill>
                <a:latin typeface="Times New Roman" panose="02020603050405020304" pitchFamily="18" charset="0"/>
                <a:ea typeface="標楷體" panose="03000509000000000000" pitchFamily="65" charset="-120"/>
                <a:cs typeface="Times New Roman" pitchFamily="18" charset="0"/>
              </a:rPr>
              <a:t>).</a:t>
            </a:r>
          </a:p>
          <a:p>
            <a:pPr algn="l">
              <a:tabLst>
                <a:tab pos="1660525" algn="l"/>
              </a:tabLst>
            </a:pPr>
            <a:r>
              <a:rPr lang="en-US" altLang="zh-TW" dirty="0">
                <a:solidFill>
                  <a:schemeClr val="tx1"/>
                </a:solidFill>
                <a:latin typeface="Times New Roman" panose="02020603050405020304" pitchFamily="18" charset="0"/>
                <a:ea typeface="標楷體" panose="03000509000000000000" pitchFamily="65" charset="-120"/>
                <a:cs typeface="Times New Roman" pitchFamily="18" charset="0"/>
              </a:rPr>
              <a:t>                Robotics Lab, CSIE NCKU.</a:t>
            </a:r>
          </a:p>
          <a:p>
            <a:pPr algn="l">
              <a:tabLst>
                <a:tab pos="1660525" algn="l"/>
              </a:tabLst>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Edit date </a:t>
            </a:r>
            <a:r>
              <a:rPr lang="en-US" altLang="zh-TW">
                <a:latin typeface="Times New Roman" panose="02020603050405020304" pitchFamily="18" charset="0"/>
                <a:ea typeface="標楷體" panose="03000509000000000000" pitchFamily="65" charset="-120"/>
                <a:cs typeface="Times New Roman" panose="02020603050405020304" pitchFamily="18" charset="0"/>
              </a:rPr>
              <a:t>: 2023/08/28</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副標題 2">
            <a:extLst>
              <a:ext uri="{FF2B5EF4-FFF2-40B4-BE49-F238E27FC236}">
                <a16:creationId xmlns:a16="http://schemas.microsoft.com/office/drawing/2014/main" id="{DE3B6ACD-78C1-499E-B4F2-F7A49BD9F5ED}"/>
              </a:ext>
            </a:extLst>
          </p:cNvPr>
          <p:cNvSpPr txBox="1">
            <a:spLocks/>
          </p:cNvSpPr>
          <p:nvPr/>
        </p:nvSpPr>
        <p:spPr>
          <a:xfrm>
            <a:off x="0" y="2273245"/>
            <a:ext cx="9144000" cy="16446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imes New Roman" panose="02020603050405020304" pitchFamily="18" charset="0"/>
                <a:cs typeface="Times New Roman" panose="02020603050405020304" pitchFamily="18" charset="0"/>
              </a:rPr>
              <a:t>Alexey Bochkovskiy</a:t>
            </a:r>
            <a:r>
              <a:rPr lang="en-US" altLang="zh-TW" baseline="30000" dirty="0">
                <a:latin typeface="Times New Roman" panose="02020603050405020304" pitchFamily="18" charset="0"/>
                <a:cs typeface="Times New Roman" panose="02020603050405020304" pitchFamily="18" charset="0"/>
              </a:rPr>
              <a:t>1   </a:t>
            </a:r>
            <a:r>
              <a:rPr lang="en-US" altLang="zh-TW" dirty="0" err="1">
                <a:latin typeface="Times New Roman" panose="02020603050405020304" pitchFamily="18" charset="0"/>
                <a:cs typeface="Times New Roman" panose="02020603050405020304" pitchFamily="18" charset="0"/>
              </a:rPr>
              <a:t>Chien</a:t>
            </a:r>
            <a:r>
              <a:rPr lang="en-US" altLang="zh-TW" dirty="0">
                <a:latin typeface="Times New Roman" panose="02020603050405020304" pitchFamily="18" charset="0"/>
                <a:cs typeface="Times New Roman" panose="02020603050405020304" pitchFamily="18" charset="0"/>
              </a:rPr>
              <a:t>-Yao Wang</a:t>
            </a:r>
            <a:r>
              <a:rPr lang="en-US" altLang="zh-TW" baseline="30000" dirty="0">
                <a:latin typeface="Times New Roman" panose="02020603050405020304" pitchFamily="18" charset="0"/>
                <a:cs typeface="Times New Roman" panose="02020603050405020304" pitchFamily="18" charset="0"/>
              </a:rPr>
              <a:t>2   </a:t>
            </a:r>
            <a:r>
              <a:rPr lang="en-US" altLang="zh-TW" dirty="0">
                <a:latin typeface="Times New Roman" panose="02020603050405020304" pitchFamily="18" charset="0"/>
                <a:cs typeface="Times New Roman" panose="02020603050405020304" pitchFamily="18" charset="0"/>
              </a:rPr>
              <a:t>Hong-Yuan Mark Liao</a:t>
            </a:r>
            <a:r>
              <a:rPr lang="en-US" altLang="zh-TW" baseline="30000" dirty="0">
                <a:latin typeface="Times New Roman" panose="02020603050405020304" pitchFamily="18" charset="0"/>
                <a:cs typeface="Times New Roman" panose="02020603050405020304" pitchFamily="18" charset="0"/>
              </a:rPr>
              <a:t>2</a:t>
            </a:r>
            <a:endParaRPr lang="en-US" altLang="zh-TW"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alexeyb84@gmail.com</a:t>
            </a:r>
            <a:r>
              <a:rPr lang="en-US"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Institute of Information Science Academia </a:t>
            </a:r>
            <a:r>
              <a:rPr lang="en-US" sz="2000" dirty="0" err="1">
                <a:latin typeface="Times New Roman" panose="02020603050405020304" pitchFamily="18" charset="0"/>
                <a:cs typeface="Times New Roman" panose="02020603050405020304" pitchFamily="18" charset="0"/>
              </a:rPr>
              <a:t>Sinica</a:t>
            </a:r>
            <a:r>
              <a:rPr lang="en-US" sz="2000" dirty="0">
                <a:latin typeface="Times New Roman" panose="02020603050405020304" pitchFamily="18" charset="0"/>
                <a:cs typeface="Times New Roman" panose="02020603050405020304" pitchFamily="18" charset="0"/>
              </a:rPr>
              <a:t>, Taiwan</a:t>
            </a:r>
            <a:r>
              <a:rPr lang="en-US" sz="2000" baseline="30000" dirty="0">
                <a:latin typeface="Times New Roman" panose="02020603050405020304" pitchFamily="18" charset="0"/>
                <a:cs typeface="Times New Roman" panose="02020603050405020304" pitchFamily="18" charset="0"/>
              </a:rPr>
              <a:t>2</a:t>
            </a:r>
          </a:p>
          <a:p>
            <a:r>
              <a:rPr lang="en-US" altLang="zh-TW" sz="2000" dirty="0">
                <a:latin typeface="Times New Roman" panose="02020603050405020304" pitchFamily="18" charset="0"/>
                <a:cs typeface="Times New Roman" panose="02020603050405020304" pitchFamily="18" charset="0"/>
              </a:rPr>
              <a:t>In </a:t>
            </a:r>
            <a:r>
              <a:rPr lang="en-US" altLang="zh-TW" sz="2000" dirty="0" err="1">
                <a:latin typeface="Times New Roman" panose="02020603050405020304" pitchFamily="18" charset="0"/>
                <a:cs typeface="Times New Roman" panose="02020603050405020304" pitchFamily="18" charset="0"/>
              </a:rPr>
              <a:t>arXiv</a:t>
            </a:r>
            <a:r>
              <a:rPr lang="en-US" altLang="zh-TW" sz="2000" dirty="0">
                <a:latin typeface="Times New Roman" panose="02020603050405020304" pitchFamily="18" charset="0"/>
                <a:cs typeface="Times New Roman" panose="02020603050405020304" pitchFamily="18" charset="0"/>
              </a:rPr>
              <a:t>, Vol. 2004.10934, 2020</a:t>
            </a:r>
            <a:endParaRPr lang="en-US" sz="1800" baseline="30000" dirty="0">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A64B2F6A-0205-4920-BBEE-1C04DE567E2C}"/>
              </a:ext>
            </a:extLst>
          </p:cNvPr>
          <p:cNvSpPr>
            <a:spLocks noGrp="1"/>
          </p:cNvSpPr>
          <p:nvPr>
            <p:ph type="sldNum" sz="quarter" idx="12"/>
          </p:nvPr>
        </p:nvSpPr>
        <p:spPr/>
        <p:txBody>
          <a:bodyPr/>
          <a:lstStyle/>
          <a:p>
            <a:fld id="{F8A2D2AA-0FE8-4114-AED6-026211289AC6}" type="slidenum">
              <a:rPr lang="zh-TW" altLang="en-US" smtClean="0">
                <a:solidFill>
                  <a:schemeClr val="tx1"/>
                </a:solidFill>
              </a:rPr>
              <a:t>1</a:t>
            </a:fld>
            <a:endParaRPr lang="zh-TW" altLang="en-US">
              <a:solidFill>
                <a:schemeClr val="tx1"/>
              </a:solidFill>
            </a:endParaRPr>
          </a:p>
        </p:txBody>
      </p:sp>
    </p:spTree>
    <p:extLst>
      <p:ext uri="{BB962C8B-B14F-4D97-AF65-F5344CB8AC3E}">
        <p14:creationId xmlns:p14="http://schemas.microsoft.com/office/powerpoint/2010/main" val="205444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https://cdn-images-1.medium.com/freeze/max/1000/1*ODBH-OhMEbrgRI2rIbbpvg.png?q=20"/>
          <p:cNvPicPr>
            <a:picLocks noChangeAspect="1" noChangeArrowheads="1"/>
          </p:cNvPicPr>
          <p:nvPr/>
        </p:nvPicPr>
        <p:blipFill rotWithShape="1">
          <a:blip r:embed="rId2">
            <a:extLst>
              <a:ext uri="{28A0092B-C50C-407E-A947-70E740481C1C}">
                <a14:useLocalDpi xmlns:a14="http://schemas.microsoft.com/office/drawing/2010/main" val="0"/>
              </a:ext>
            </a:extLst>
          </a:blip>
          <a:srcRect l="9317" r="6859"/>
          <a:stretch/>
        </p:blipFill>
        <p:spPr bwMode="auto">
          <a:xfrm>
            <a:off x="99061" y="896378"/>
            <a:ext cx="9037320" cy="5336782"/>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p:cNvSpPr txBox="1">
            <a:spLocks/>
          </p:cNvSpPr>
          <p:nvPr/>
        </p:nvSpPr>
        <p:spPr>
          <a:xfrm>
            <a:off x="0" y="-15043"/>
            <a:ext cx="8458200" cy="419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dirty="0">
                <a:latin typeface="Times New Roman" panose="02020603050405020304" pitchFamily="18" charset="0"/>
                <a:cs typeface="Times New Roman" panose="02020603050405020304" pitchFamily="18" charset="0"/>
              </a:rPr>
              <a:t>0.2.3</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YoloV3 in 3D Scenes </a:t>
            </a:r>
            <a:r>
              <a:rPr lang="en-US" altLang="zh-TW" sz="2400" strike="sngStrike"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strike="sngStrike" dirty="0">
              <a:solidFill>
                <a:srgbClr val="FF0000"/>
              </a:solidFill>
              <a:latin typeface="Times New Roman" panose="02020603050405020304" pitchFamily="18" charset="0"/>
              <a:cs typeface="Times New Roman" panose="02020603050405020304" pitchFamily="18" charset="0"/>
            </a:endParaRPr>
          </a:p>
        </p:txBody>
      </p:sp>
      <p:sp>
        <p:nvSpPr>
          <p:cNvPr id="6" name="文字方塊 5"/>
          <p:cNvSpPr txBox="1"/>
          <p:nvPr/>
        </p:nvSpPr>
        <p:spPr>
          <a:xfrm>
            <a:off x="4143071" y="4222993"/>
            <a:ext cx="949300" cy="369332"/>
          </a:xfrm>
          <a:prstGeom prst="rect">
            <a:avLst/>
          </a:prstGeom>
          <a:noFill/>
        </p:spPr>
        <p:txBody>
          <a:bodyPr wrap="square" rtlCol="0">
            <a:spAutoFit/>
          </a:bodyPr>
          <a:lstStyle/>
          <a:p>
            <a:r>
              <a:rPr lang="en-US" dirty="0"/>
              <a:t>Output:</a:t>
            </a:r>
          </a:p>
        </p:txBody>
      </p:sp>
      <p:sp>
        <p:nvSpPr>
          <p:cNvPr id="7" name="矩形 6"/>
          <p:cNvSpPr/>
          <p:nvPr/>
        </p:nvSpPr>
        <p:spPr>
          <a:xfrm>
            <a:off x="7186809" y="4996715"/>
            <a:ext cx="2222437" cy="553998"/>
          </a:xfrm>
          <a:prstGeom prst="rect">
            <a:avLst/>
          </a:prstGeom>
        </p:spPr>
        <p:txBody>
          <a:bodyPr wrap="square">
            <a:spAutoFit/>
          </a:bodyPr>
          <a:lstStyle/>
          <a:p>
            <a:r>
              <a:rPr lang="en-US" altLang="zh-TW" sz="1000" b="1" dirty="0">
                <a:solidFill>
                  <a:srgbClr val="3C5D26"/>
                </a:solidFill>
              </a:rPr>
              <a:t>Multi-Subnets: Detection Part – </a:t>
            </a:r>
          </a:p>
          <a:p>
            <a:r>
              <a:rPr lang="en-US" altLang="zh-TW" sz="1000" b="1" dirty="0" err="1">
                <a:solidFill>
                  <a:srgbClr val="3C5D26"/>
                </a:solidFill>
              </a:rPr>
              <a:t>Bbox</a:t>
            </a:r>
            <a:r>
              <a:rPr lang="en-US" altLang="zh-TW" sz="1000" b="1" dirty="0">
                <a:solidFill>
                  <a:srgbClr val="3C5D26"/>
                </a:solidFill>
              </a:rPr>
              <a:t> Regression (continue) Subnet and Classification (discrete) Subnet</a:t>
            </a:r>
            <a:endParaRPr lang="zh-TW" altLang="en-US" sz="1000" dirty="0">
              <a:solidFill>
                <a:prstClr val="black"/>
              </a:solidFill>
            </a:endParaRPr>
          </a:p>
        </p:txBody>
      </p:sp>
      <p:sp>
        <p:nvSpPr>
          <p:cNvPr id="2" name="投影片編號版面配置區 1">
            <a:extLst>
              <a:ext uri="{FF2B5EF4-FFF2-40B4-BE49-F238E27FC236}">
                <a16:creationId xmlns:a16="http://schemas.microsoft.com/office/drawing/2014/main" id="{514C4A93-23EE-424C-B0DB-47F7B6C634A6}"/>
              </a:ext>
            </a:extLst>
          </p:cNvPr>
          <p:cNvSpPr>
            <a:spLocks noGrp="1"/>
          </p:cNvSpPr>
          <p:nvPr>
            <p:ph type="sldNum" sz="quarter" idx="12"/>
          </p:nvPr>
        </p:nvSpPr>
        <p:spPr/>
        <p:txBody>
          <a:bodyPr/>
          <a:lstStyle/>
          <a:p>
            <a:fld id="{F8A2D2AA-0FE8-4114-AED6-026211289AC6}" type="slidenum">
              <a:rPr lang="zh-TW" altLang="en-US" smtClean="0"/>
              <a:pPr/>
              <a:t>10</a:t>
            </a:fld>
            <a:endParaRPr lang="zh-TW" altLang="en-US"/>
          </a:p>
        </p:txBody>
      </p:sp>
    </p:spTree>
    <p:extLst>
      <p:ext uri="{BB962C8B-B14F-4D97-AF65-F5344CB8AC3E}">
        <p14:creationId xmlns:p14="http://schemas.microsoft.com/office/powerpoint/2010/main" val="5729691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A11-018F-2C47-9FC9-0C97B99A5822}"/>
              </a:ext>
            </a:extLst>
          </p:cNvPr>
          <p:cNvSpPr>
            <a:spLocks noGrp="1"/>
          </p:cNvSpPr>
          <p:nvPr>
            <p:ph type="title"/>
          </p:nvPr>
        </p:nvSpPr>
        <p:spPr/>
        <p:txBody>
          <a:bodyPr/>
          <a:lstStyle/>
          <a:p>
            <a:r>
              <a:rPr lang="x-none" dirty="0"/>
              <a:t>4.2 Experimental Results: </a:t>
            </a:r>
          </a:p>
        </p:txBody>
      </p:sp>
      <p:sp>
        <p:nvSpPr>
          <p:cNvPr id="3" name="Content Placeholder 2">
            <a:extLst>
              <a:ext uri="{FF2B5EF4-FFF2-40B4-BE49-F238E27FC236}">
                <a16:creationId xmlns:a16="http://schemas.microsoft.com/office/drawing/2014/main" id="{7EDA03AC-DCB9-4A44-9787-2BEAA11D0818}"/>
              </a:ext>
            </a:extLst>
          </p:cNvPr>
          <p:cNvSpPr>
            <a:spLocks noGrp="1"/>
          </p:cNvSpPr>
          <p:nvPr>
            <p:ph idx="1"/>
          </p:nvPr>
        </p:nvSpPr>
        <p:spPr/>
        <p:txBody>
          <a:bodyPr/>
          <a:lstStyle/>
          <a:p>
            <a:pPr marL="268288" indent="-268288">
              <a:buNone/>
            </a:pPr>
            <a:r>
              <a:rPr lang="en-US" b="1" dirty="0"/>
              <a:t>2) 	Influence of different features on Detector training (2/2)</a:t>
            </a:r>
          </a:p>
          <a:p>
            <a:pPr lvl="1"/>
            <a:r>
              <a:rPr lang="en-US" dirty="0"/>
              <a:t>Further study concerns the influence of different </a:t>
            </a:r>
            <a:r>
              <a:rPr lang="en-US" dirty="0" err="1"/>
              <a:t>BoS</a:t>
            </a:r>
            <a:r>
              <a:rPr lang="en-US" dirty="0"/>
              <a:t>-detector on the detector training accuracy, including PAN, RFB, SAM, Gaussian YOLO (G), and ASFF, as shown in Table 5. </a:t>
            </a:r>
          </a:p>
          <a:p>
            <a:pPr lvl="1"/>
            <a:r>
              <a:rPr lang="en-US" dirty="0"/>
              <a:t>In our experiments, the detector gets best performance when using SPP, PAN, and SAM. </a:t>
            </a:r>
          </a:p>
        </p:txBody>
      </p:sp>
      <p:pic>
        <p:nvPicPr>
          <p:cNvPr id="7" name="Picture 6">
            <a:extLst>
              <a:ext uri="{FF2B5EF4-FFF2-40B4-BE49-F238E27FC236}">
                <a16:creationId xmlns:a16="http://schemas.microsoft.com/office/drawing/2014/main" id="{36810C5C-954E-40F7-9BC8-4B30A2CB8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054" y="2768862"/>
            <a:ext cx="5295892" cy="1970564"/>
          </a:xfrm>
          <a:prstGeom prst="rect">
            <a:avLst/>
          </a:prstGeom>
        </p:spPr>
      </p:pic>
      <p:sp>
        <p:nvSpPr>
          <p:cNvPr id="5" name="投影片編號版面配置區 4">
            <a:extLst>
              <a:ext uri="{FF2B5EF4-FFF2-40B4-BE49-F238E27FC236}">
                <a16:creationId xmlns:a16="http://schemas.microsoft.com/office/drawing/2014/main" id="{1F6B7BAE-95F8-4838-B192-74CE38443F40}"/>
              </a:ext>
            </a:extLst>
          </p:cNvPr>
          <p:cNvSpPr>
            <a:spLocks noGrp="1"/>
          </p:cNvSpPr>
          <p:nvPr>
            <p:ph type="sldNum" sz="quarter" idx="12"/>
          </p:nvPr>
        </p:nvSpPr>
        <p:spPr/>
        <p:txBody>
          <a:bodyPr/>
          <a:lstStyle/>
          <a:p>
            <a:fld id="{F8A2D2AA-0FE8-4114-AED6-026211289AC6}" type="slidenum">
              <a:rPr lang="zh-TW" altLang="en-US" smtClean="0"/>
              <a:pPr/>
              <a:t>100</a:t>
            </a:fld>
            <a:endParaRPr lang="zh-TW" altLang="en-US"/>
          </a:p>
        </p:txBody>
      </p:sp>
    </p:spTree>
    <p:extLst>
      <p:ext uri="{BB962C8B-B14F-4D97-AF65-F5344CB8AC3E}">
        <p14:creationId xmlns:p14="http://schemas.microsoft.com/office/powerpoint/2010/main" val="36284344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A11-018F-2C47-9FC9-0C97B99A5822}"/>
              </a:ext>
            </a:extLst>
          </p:cNvPr>
          <p:cNvSpPr>
            <a:spLocks noGrp="1"/>
          </p:cNvSpPr>
          <p:nvPr>
            <p:ph type="title"/>
          </p:nvPr>
        </p:nvSpPr>
        <p:spPr/>
        <p:txBody>
          <a:bodyPr/>
          <a:lstStyle/>
          <a:p>
            <a:r>
              <a:rPr lang="x-none" dirty="0"/>
              <a:t>4.2 Experimental Results: </a:t>
            </a:r>
          </a:p>
        </p:txBody>
      </p:sp>
      <p:sp>
        <p:nvSpPr>
          <p:cNvPr id="3" name="Content Placeholder 2">
            <a:extLst>
              <a:ext uri="{FF2B5EF4-FFF2-40B4-BE49-F238E27FC236}">
                <a16:creationId xmlns:a16="http://schemas.microsoft.com/office/drawing/2014/main" id="{7EDA03AC-DCB9-4A44-9787-2BEAA11D0818}"/>
              </a:ext>
            </a:extLst>
          </p:cNvPr>
          <p:cNvSpPr>
            <a:spLocks noGrp="1"/>
          </p:cNvSpPr>
          <p:nvPr>
            <p:ph idx="1"/>
          </p:nvPr>
        </p:nvSpPr>
        <p:spPr/>
        <p:txBody>
          <a:bodyPr/>
          <a:lstStyle/>
          <a:p>
            <a:pPr marL="268288" indent="-268288">
              <a:buAutoNum type="arabicParenR" startAt="3"/>
            </a:pPr>
            <a:r>
              <a:rPr lang="en-US" b="1" dirty="0"/>
              <a:t>Influence of different backbones and pretrained weightings on Detector training:</a:t>
            </a:r>
          </a:p>
          <a:p>
            <a:pPr marL="633413" lvl="1" indent="-342900"/>
            <a:r>
              <a:rPr lang="en-US" dirty="0"/>
              <a:t>Table 6: Further on we study the influence of different backbone models on the detector accuracy. </a:t>
            </a:r>
          </a:p>
          <a:p>
            <a:pPr marL="290513" lvl="1" indent="0">
              <a:buNone/>
            </a:pPr>
            <a:r>
              <a:rPr lang="en-US" dirty="0"/>
              <a:t> </a:t>
            </a:r>
            <a:endParaRPr lang="x-none" b="1" dirty="0"/>
          </a:p>
        </p:txBody>
      </p:sp>
      <p:pic>
        <p:nvPicPr>
          <p:cNvPr id="7" name="Picture 6" descr="A screenshot of a cell phone&#10;&#10;Description automatically generated">
            <a:extLst>
              <a:ext uri="{FF2B5EF4-FFF2-40B4-BE49-F238E27FC236}">
                <a16:creationId xmlns:a16="http://schemas.microsoft.com/office/drawing/2014/main" id="{335D85E6-3520-FE43-B665-BFE809D02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950" y="2215164"/>
            <a:ext cx="5118100" cy="3200400"/>
          </a:xfrm>
          <a:prstGeom prst="rect">
            <a:avLst/>
          </a:prstGeom>
        </p:spPr>
      </p:pic>
      <p:sp>
        <p:nvSpPr>
          <p:cNvPr id="6" name="矩形 5">
            <a:extLst>
              <a:ext uri="{FF2B5EF4-FFF2-40B4-BE49-F238E27FC236}">
                <a16:creationId xmlns:a16="http://schemas.microsoft.com/office/drawing/2014/main" id="{B7F44997-59EF-470A-9EBB-1BF11F5DF180}"/>
              </a:ext>
            </a:extLst>
          </p:cNvPr>
          <p:cNvSpPr/>
          <p:nvPr/>
        </p:nvSpPr>
        <p:spPr>
          <a:xfrm>
            <a:off x="2012950" y="5415564"/>
            <a:ext cx="4789293" cy="276999"/>
          </a:xfrm>
          <a:prstGeom prst="rect">
            <a:avLst/>
          </a:prstGeom>
        </p:spPr>
        <p:txBody>
          <a:bodyPr wrap="square">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1200" dirty="0">
                <a:solidFill>
                  <a:srgbClr val="7030A0"/>
                </a:solidFill>
                <a:latin typeface="Times New Roman" panose="02020603050405020304" pitchFamily="18" charset="0"/>
                <a:ea typeface="Microsoft JhengHei" panose="020B0604030504040204" pitchFamily="34" charset="-120"/>
                <a:cs typeface="Times New Roman" panose="02020603050405020304" pitchFamily="18" charset="0"/>
              </a:rPr>
              <a:t>CSPDarknet53 shows higher accuracy in terms of object detection.</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C4489E8D-4AC5-4278-83A4-7A9C3E86A160}"/>
              </a:ext>
            </a:extLst>
          </p:cNvPr>
          <p:cNvSpPr>
            <a:spLocks noGrp="1"/>
          </p:cNvSpPr>
          <p:nvPr>
            <p:ph type="sldNum" sz="quarter" idx="12"/>
          </p:nvPr>
        </p:nvSpPr>
        <p:spPr/>
        <p:txBody>
          <a:bodyPr/>
          <a:lstStyle/>
          <a:p>
            <a:fld id="{F8A2D2AA-0FE8-4114-AED6-026211289AC6}" type="slidenum">
              <a:rPr lang="zh-TW" altLang="en-US" smtClean="0"/>
              <a:pPr/>
              <a:t>101</a:t>
            </a:fld>
            <a:endParaRPr lang="zh-TW" altLang="en-US"/>
          </a:p>
        </p:txBody>
      </p:sp>
    </p:spTree>
    <p:extLst>
      <p:ext uri="{BB962C8B-B14F-4D97-AF65-F5344CB8AC3E}">
        <p14:creationId xmlns:p14="http://schemas.microsoft.com/office/powerpoint/2010/main" val="415990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A11-018F-2C47-9FC9-0C97B99A5822}"/>
              </a:ext>
            </a:extLst>
          </p:cNvPr>
          <p:cNvSpPr>
            <a:spLocks noGrp="1"/>
          </p:cNvSpPr>
          <p:nvPr>
            <p:ph type="title"/>
          </p:nvPr>
        </p:nvSpPr>
        <p:spPr/>
        <p:txBody>
          <a:bodyPr/>
          <a:lstStyle/>
          <a:p>
            <a:r>
              <a:rPr lang="x-none" dirty="0"/>
              <a:t>4.2 Experimental Results: </a:t>
            </a:r>
          </a:p>
        </p:txBody>
      </p:sp>
      <p:sp>
        <p:nvSpPr>
          <p:cNvPr id="3" name="Content Placeholder 2">
            <a:extLst>
              <a:ext uri="{FF2B5EF4-FFF2-40B4-BE49-F238E27FC236}">
                <a16:creationId xmlns:a16="http://schemas.microsoft.com/office/drawing/2014/main" id="{7EDA03AC-DCB9-4A44-9787-2BEAA11D0818}"/>
              </a:ext>
            </a:extLst>
          </p:cNvPr>
          <p:cNvSpPr>
            <a:spLocks noGrp="1"/>
          </p:cNvSpPr>
          <p:nvPr>
            <p:ph idx="1"/>
          </p:nvPr>
        </p:nvSpPr>
        <p:spPr/>
        <p:txBody>
          <a:bodyPr/>
          <a:lstStyle/>
          <a:p>
            <a:pPr marL="268288" indent="-268288">
              <a:buNone/>
            </a:pPr>
            <a:r>
              <a:rPr lang="en-US" b="1" dirty="0"/>
              <a:t>4) 	Influence of different mini-batch size on Detector training:</a:t>
            </a:r>
          </a:p>
          <a:p>
            <a:pPr lvl="1"/>
            <a:r>
              <a:rPr lang="en-US" dirty="0"/>
              <a:t>Table 7: Analyze the results obtained with models trained with different mini-batch sizes</a:t>
            </a:r>
          </a:p>
        </p:txBody>
      </p:sp>
      <p:pic>
        <p:nvPicPr>
          <p:cNvPr id="6" name="Picture 5" descr="A screenshot of a cell phone&#10;&#10;Description automatically generated">
            <a:extLst>
              <a:ext uri="{FF2B5EF4-FFF2-40B4-BE49-F238E27FC236}">
                <a16:creationId xmlns:a16="http://schemas.microsoft.com/office/drawing/2014/main" id="{11120076-EB90-DB45-AE52-F1EEDFF5A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452687"/>
            <a:ext cx="5029200" cy="2501900"/>
          </a:xfrm>
          <a:prstGeom prst="rect">
            <a:avLst/>
          </a:prstGeom>
        </p:spPr>
      </p:pic>
      <p:sp>
        <p:nvSpPr>
          <p:cNvPr id="7" name="矩形 6">
            <a:extLst>
              <a:ext uri="{FF2B5EF4-FFF2-40B4-BE49-F238E27FC236}">
                <a16:creationId xmlns:a16="http://schemas.microsoft.com/office/drawing/2014/main" id="{5E0336C8-9F32-4BCA-B2BE-01B44DEABD1E}"/>
              </a:ext>
            </a:extLst>
          </p:cNvPr>
          <p:cNvSpPr/>
          <p:nvPr/>
        </p:nvSpPr>
        <p:spPr>
          <a:xfrm>
            <a:off x="2057401" y="4954587"/>
            <a:ext cx="4867054" cy="461665"/>
          </a:xfrm>
          <a:prstGeom prst="rect">
            <a:avLst/>
          </a:prstGeom>
        </p:spPr>
        <p:txBody>
          <a:bodyPr wrap="square">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1200" dirty="0">
                <a:solidFill>
                  <a:srgbClr val="7030A0"/>
                </a:solidFill>
                <a:latin typeface="Times New Roman" panose="02020603050405020304" pitchFamily="18" charset="0"/>
                <a:ea typeface="Microsoft JhengHei" panose="020B0604030504040204" pitchFamily="34" charset="-120"/>
                <a:cs typeface="Times New Roman" panose="02020603050405020304" pitchFamily="18" charset="0"/>
              </a:rPr>
              <a:t>After the introduction of </a:t>
            </a:r>
            <a:r>
              <a:rPr lang="en-US" altLang="zh-TW" sz="1200" dirty="0" err="1">
                <a:solidFill>
                  <a:srgbClr val="7030A0"/>
                </a:solidFill>
                <a:latin typeface="Times New Roman" panose="02020603050405020304" pitchFamily="18" charset="0"/>
                <a:ea typeface="Microsoft JhengHei" panose="020B0604030504040204" pitchFamily="34" charset="-120"/>
                <a:cs typeface="Times New Roman" panose="02020603050405020304" pitchFamily="18" charset="0"/>
              </a:rPr>
              <a:t>BoF</a:t>
            </a:r>
            <a:r>
              <a:rPr lang="en-US" altLang="zh-TW" sz="1200" dirty="0">
                <a:solidFill>
                  <a:srgbClr val="7030A0"/>
                </a:solidFill>
                <a:latin typeface="Times New Roman" panose="02020603050405020304" pitchFamily="18" charset="0"/>
                <a:ea typeface="Microsoft JhengHei" panose="020B0604030504040204" pitchFamily="34" charset="-120"/>
                <a:cs typeface="Times New Roman" panose="02020603050405020304" pitchFamily="18" charset="0"/>
              </a:rPr>
              <a:t> and </a:t>
            </a:r>
            <a:r>
              <a:rPr lang="en-US" altLang="zh-TW" sz="1200" dirty="0" err="1">
                <a:solidFill>
                  <a:srgbClr val="7030A0"/>
                </a:solidFill>
                <a:latin typeface="Times New Roman" panose="02020603050405020304" pitchFamily="18" charset="0"/>
                <a:ea typeface="Microsoft JhengHei" panose="020B0604030504040204" pitchFamily="34" charset="-120"/>
                <a:cs typeface="Times New Roman" panose="02020603050405020304" pitchFamily="18" charset="0"/>
              </a:rPr>
              <a:t>BoS</a:t>
            </a:r>
            <a:r>
              <a:rPr lang="en-US" altLang="zh-TW" sz="1200" dirty="0">
                <a:solidFill>
                  <a:srgbClr val="7030A0"/>
                </a:solidFill>
                <a:latin typeface="Times New Roman" panose="02020603050405020304" pitchFamily="18" charset="0"/>
                <a:ea typeface="Microsoft JhengHei" panose="020B0604030504040204" pitchFamily="34" charset="-120"/>
                <a:cs typeface="Times New Roman" panose="02020603050405020304" pitchFamily="18" charset="0"/>
              </a:rPr>
              <a:t>, the mini-batch size has almost no effect on the detector’s performance.</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AFE94D85-E927-4FFE-BC37-43E2DC18C285}"/>
              </a:ext>
            </a:extLst>
          </p:cNvPr>
          <p:cNvSpPr>
            <a:spLocks noGrp="1"/>
          </p:cNvSpPr>
          <p:nvPr>
            <p:ph type="sldNum" sz="quarter" idx="12"/>
          </p:nvPr>
        </p:nvSpPr>
        <p:spPr/>
        <p:txBody>
          <a:bodyPr/>
          <a:lstStyle/>
          <a:p>
            <a:fld id="{F8A2D2AA-0FE8-4114-AED6-026211289AC6}" type="slidenum">
              <a:rPr lang="zh-TW" altLang="en-US" smtClean="0"/>
              <a:pPr/>
              <a:t>102</a:t>
            </a:fld>
            <a:endParaRPr lang="zh-TW" altLang="en-US"/>
          </a:p>
        </p:txBody>
      </p:sp>
    </p:spTree>
    <p:extLst>
      <p:ext uri="{BB962C8B-B14F-4D97-AF65-F5344CB8AC3E}">
        <p14:creationId xmlns:p14="http://schemas.microsoft.com/office/powerpoint/2010/main" val="17771886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A11-018F-2C47-9FC9-0C97B99A5822}"/>
              </a:ext>
            </a:extLst>
          </p:cNvPr>
          <p:cNvSpPr>
            <a:spLocks noGrp="1"/>
          </p:cNvSpPr>
          <p:nvPr>
            <p:ph type="title"/>
          </p:nvPr>
        </p:nvSpPr>
        <p:spPr/>
        <p:txBody>
          <a:bodyPr/>
          <a:lstStyle/>
          <a:p>
            <a:r>
              <a:rPr lang="x-none" dirty="0"/>
              <a:t>4.2 Experimental Results: </a:t>
            </a:r>
          </a:p>
        </p:txBody>
      </p:sp>
      <p:pic>
        <p:nvPicPr>
          <p:cNvPr id="6" name="Picture 5" descr="A screenshot of text&#10;&#10;Description automatically generated">
            <a:extLst>
              <a:ext uri="{FF2B5EF4-FFF2-40B4-BE49-F238E27FC236}">
                <a16:creationId xmlns:a16="http://schemas.microsoft.com/office/drawing/2014/main" id="{26057501-A1B6-D443-A854-5D171E8599E2}"/>
              </a:ext>
            </a:extLst>
          </p:cNvPr>
          <p:cNvPicPr>
            <a:picLocks noChangeAspect="1"/>
          </p:cNvPicPr>
          <p:nvPr/>
        </p:nvPicPr>
        <p:blipFill rotWithShape="1">
          <a:blip r:embed="rId3">
            <a:extLst>
              <a:ext uri="{28A0092B-C50C-407E-A947-70E740481C1C}">
                <a14:useLocalDpi xmlns:a14="http://schemas.microsoft.com/office/drawing/2010/main" val="0"/>
              </a:ext>
            </a:extLst>
          </a:blip>
          <a:srcRect l="10193" r="10545" b="7538"/>
          <a:stretch/>
        </p:blipFill>
        <p:spPr>
          <a:xfrm>
            <a:off x="2680602" y="554995"/>
            <a:ext cx="6353776" cy="5874759"/>
          </a:xfrm>
          <a:prstGeom prst="rect">
            <a:avLst/>
          </a:prstGeom>
        </p:spPr>
      </p:pic>
      <p:pic>
        <p:nvPicPr>
          <p:cNvPr id="7" name="Picture 6" descr="A screenshot of text&#10;&#10;Description automatically generated">
            <a:extLst>
              <a:ext uri="{FF2B5EF4-FFF2-40B4-BE49-F238E27FC236}">
                <a16:creationId xmlns:a16="http://schemas.microsoft.com/office/drawing/2014/main" id="{C308816E-8DB2-A54F-A4BD-1FEB410E8E07}"/>
              </a:ext>
            </a:extLst>
          </p:cNvPr>
          <p:cNvPicPr>
            <a:picLocks noChangeAspect="1"/>
          </p:cNvPicPr>
          <p:nvPr/>
        </p:nvPicPr>
        <p:blipFill rotWithShape="1">
          <a:blip r:embed="rId3">
            <a:extLst>
              <a:ext uri="{28A0092B-C50C-407E-A947-70E740481C1C}">
                <a14:useLocalDpi xmlns:a14="http://schemas.microsoft.com/office/drawing/2010/main" val="0"/>
              </a:ext>
            </a:extLst>
          </a:blip>
          <a:srcRect l="-66" t="93959"/>
          <a:stretch/>
        </p:blipFill>
        <p:spPr>
          <a:xfrm>
            <a:off x="1598543" y="6471277"/>
            <a:ext cx="7545457" cy="361075"/>
          </a:xfrm>
          <a:prstGeom prst="rect">
            <a:avLst/>
          </a:prstGeom>
        </p:spPr>
      </p:pic>
      <p:sp>
        <p:nvSpPr>
          <p:cNvPr id="3" name="Content Placeholder 2">
            <a:extLst>
              <a:ext uri="{FF2B5EF4-FFF2-40B4-BE49-F238E27FC236}">
                <a16:creationId xmlns:a16="http://schemas.microsoft.com/office/drawing/2014/main" id="{7EDA03AC-DCB9-4A44-9787-2BEAA11D0818}"/>
              </a:ext>
            </a:extLst>
          </p:cNvPr>
          <p:cNvSpPr>
            <a:spLocks noGrp="1"/>
          </p:cNvSpPr>
          <p:nvPr>
            <p:ph idx="1"/>
          </p:nvPr>
        </p:nvSpPr>
        <p:spPr>
          <a:xfrm>
            <a:off x="0" y="533400"/>
            <a:ext cx="2669060" cy="6340475"/>
          </a:xfrm>
        </p:spPr>
        <p:txBody>
          <a:bodyPr/>
          <a:lstStyle/>
          <a:p>
            <a:pPr marL="268288" indent="-268288">
              <a:buNone/>
            </a:pPr>
            <a:r>
              <a:rPr lang="en-US" b="1" dirty="0"/>
              <a:t>5) 	Results:</a:t>
            </a:r>
          </a:p>
          <a:p>
            <a:pPr lvl="1"/>
            <a:r>
              <a:rPr lang="en-US" dirty="0"/>
              <a:t>Comparison of the results obtained with other state-of-the-art object detectors are shown in Figure 8. </a:t>
            </a:r>
          </a:p>
          <a:p>
            <a:pPr lvl="1"/>
            <a:r>
              <a:rPr lang="en-US" dirty="0"/>
              <a:t>Our YOLOv4 are located on the Pareto optimality curve and are superior to the fastest and most accurate detectors in terms of both speed and accuracy. </a:t>
            </a:r>
          </a:p>
          <a:p>
            <a:pPr lvl="1"/>
            <a:r>
              <a:rPr lang="en-US" dirty="0"/>
              <a:t>Since different methods use GPUs of different architectures for inference time verification, we operate YOLOv4 on commonly adopted GPUs of Maxwell, Pascal, and Volta architectures, and compare them with other state-of-the-art methods. </a:t>
            </a:r>
          </a:p>
          <a:p>
            <a:pPr lvl="1"/>
            <a:endParaRPr lang="x-none" dirty="0"/>
          </a:p>
        </p:txBody>
      </p:sp>
      <p:sp>
        <p:nvSpPr>
          <p:cNvPr id="5" name="投影片編號版面配置區 4">
            <a:extLst>
              <a:ext uri="{FF2B5EF4-FFF2-40B4-BE49-F238E27FC236}">
                <a16:creationId xmlns:a16="http://schemas.microsoft.com/office/drawing/2014/main" id="{BD758AEC-D6F3-4FF4-BD72-92A31BF7D8D6}"/>
              </a:ext>
            </a:extLst>
          </p:cNvPr>
          <p:cNvSpPr>
            <a:spLocks noGrp="1"/>
          </p:cNvSpPr>
          <p:nvPr>
            <p:ph type="sldNum" sz="quarter" idx="12"/>
          </p:nvPr>
        </p:nvSpPr>
        <p:spPr/>
        <p:txBody>
          <a:bodyPr/>
          <a:lstStyle/>
          <a:p>
            <a:fld id="{F8A2D2AA-0FE8-4114-AED6-026211289AC6}" type="slidenum">
              <a:rPr lang="zh-TW" altLang="en-US" smtClean="0"/>
              <a:pPr/>
              <a:t>103</a:t>
            </a:fld>
            <a:endParaRPr lang="zh-TW" altLang="en-US"/>
          </a:p>
        </p:txBody>
      </p:sp>
    </p:spTree>
    <p:extLst>
      <p:ext uri="{BB962C8B-B14F-4D97-AF65-F5344CB8AC3E}">
        <p14:creationId xmlns:p14="http://schemas.microsoft.com/office/powerpoint/2010/main" val="1637130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A11-018F-2C47-9FC9-0C97B99A5822}"/>
              </a:ext>
            </a:extLst>
          </p:cNvPr>
          <p:cNvSpPr>
            <a:spLocks noGrp="1"/>
          </p:cNvSpPr>
          <p:nvPr>
            <p:ph type="title"/>
          </p:nvPr>
        </p:nvSpPr>
        <p:spPr/>
        <p:txBody>
          <a:bodyPr/>
          <a:lstStyle/>
          <a:p>
            <a:r>
              <a:rPr lang="x-none" dirty="0"/>
              <a:t>4.2 Experimental Results: </a:t>
            </a:r>
          </a:p>
        </p:txBody>
      </p:sp>
      <p:sp>
        <p:nvSpPr>
          <p:cNvPr id="3" name="Content Placeholder 2">
            <a:extLst>
              <a:ext uri="{FF2B5EF4-FFF2-40B4-BE49-F238E27FC236}">
                <a16:creationId xmlns:a16="http://schemas.microsoft.com/office/drawing/2014/main" id="{7EDA03AC-DCB9-4A44-9787-2BEAA11D0818}"/>
              </a:ext>
            </a:extLst>
          </p:cNvPr>
          <p:cNvSpPr>
            <a:spLocks noGrp="1"/>
          </p:cNvSpPr>
          <p:nvPr>
            <p:ph idx="1"/>
          </p:nvPr>
        </p:nvSpPr>
        <p:spPr>
          <a:xfrm>
            <a:off x="-1" y="533400"/>
            <a:ext cx="3558747" cy="6340475"/>
          </a:xfrm>
        </p:spPr>
        <p:txBody>
          <a:bodyPr/>
          <a:lstStyle/>
          <a:p>
            <a:pPr marL="268288" indent="-268288">
              <a:buNone/>
            </a:pPr>
            <a:r>
              <a:rPr lang="en-US" b="1" dirty="0"/>
              <a:t>5) 	Results:</a:t>
            </a:r>
          </a:p>
          <a:p>
            <a:pPr lvl="1"/>
            <a:r>
              <a:rPr lang="en-US" dirty="0"/>
              <a:t>Table 8 lists the frame rate comparison results of using Maxwell GPU, and it can be GTX Titan X (Maxwell) or Tesla M40 GPU. </a:t>
            </a:r>
          </a:p>
          <a:p>
            <a:pPr lvl="1"/>
            <a:endParaRPr lang="x-none" dirty="0"/>
          </a:p>
        </p:txBody>
      </p:sp>
      <p:pic>
        <p:nvPicPr>
          <p:cNvPr id="8" name="Picture 7" descr="A screenshot of a cell phone&#10;&#10;Description automatically generated">
            <a:extLst>
              <a:ext uri="{FF2B5EF4-FFF2-40B4-BE49-F238E27FC236}">
                <a16:creationId xmlns:a16="http://schemas.microsoft.com/office/drawing/2014/main" id="{F7D8EBF4-B0CD-CD47-9D89-B240E030E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957" y="-5294"/>
            <a:ext cx="5230806" cy="6879169"/>
          </a:xfrm>
          <a:prstGeom prst="rect">
            <a:avLst/>
          </a:prstGeom>
        </p:spPr>
      </p:pic>
      <p:sp>
        <p:nvSpPr>
          <p:cNvPr id="5" name="投影片編號版面配置區 4">
            <a:extLst>
              <a:ext uri="{FF2B5EF4-FFF2-40B4-BE49-F238E27FC236}">
                <a16:creationId xmlns:a16="http://schemas.microsoft.com/office/drawing/2014/main" id="{3A501091-0AFF-4CF6-B602-CD974C1FD0ED}"/>
              </a:ext>
            </a:extLst>
          </p:cNvPr>
          <p:cNvSpPr>
            <a:spLocks noGrp="1"/>
          </p:cNvSpPr>
          <p:nvPr>
            <p:ph type="sldNum" sz="quarter" idx="12"/>
          </p:nvPr>
        </p:nvSpPr>
        <p:spPr/>
        <p:txBody>
          <a:bodyPr/>
          <a:lstStyle/>
          <a:p>
            <a:fld id="{F8A2D2AA-0FE8-4114-AED6-026211289AC6}" type="slidenum">
              <a:rPr lang="zh-TW" altLang="en-US" smtClean="0"/>
              <a:pPr/>
              <a:t>104</a:t>
            </a:fld>
            <a:endParaRPr lang="zh-TW" altLang="en-US"/>
          </a:p>
        </p:txBody>
      </p:sp>
    </p:spTree>
    <p:extLst>
      <p:ext uri="{BB962C8B-B14F-4D97-AF65-F5344CB8AC3E}">
        <p14:creationId xmlns:p14="http://schemas.microsoft.com/office/powerpoint/2010/main" val="27273379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A11-018F-2C47-9FC9-0C97B99A5822}"/>
              </a:ext>
            </a:extLst>
          </p:cNvPr>
          <p:cNvSpPr>
            <a:spLocks noGrp="1"/>
          </p:cNvSpPr>
          <p:nvPr>
            <p:ph type="title"/>
          </p:nvPr>
        </p:nvSpPr>
        <p:spPr/>
        <p:txBody>
          <a:bodyPr/>
          <a:lstStyle/>
          <a:p>
            <a:r>
              <a:rPr lang="x-none" dirty="0"/>
              <a:t>4.2 Experimental Results: </a:t>
            </a:r>
          </a:p>
        </p:txBody>
      </p:sp>
      <p:sp>
        <p:nvSpPr>
          <p:cNvPr id="3" name="Content Placeholder 2">
            <a:extLst>
              <a:ext uri="{FF2B5EF4-FFF2-40B4-BE49-F238E27FC236}">
                <a16:creationId xmlns:a16="http://schemas.microsoft.com/office/drawing/2014/main" id="{7EDA03AC-DCB9-4A44-9787-2BEAA11D0818}"/>
              </a:ext>
            </a:extLst>
          </p:cNvPr>
          <p:cNvSpPr>
            <a:spLocks noGrp="1"/>
          </p:cNvSpPr>
          <p:nvPr>
            <p:ph idx="1"/>
          </p:nvPr>
        </p:nvSpPr>
        <p:spPr>
          <a:xfrm>
            <a:off x="-1" y="533400"/>
            <a:ext cx="3225115" cy="6340475"/>
          </a:xfrm>
        </p:spPr>
        <p:txBody>
          <a:bodyPr/>
          <a:lstStyle/>
          <a:p>
            <a:pPr marL="268288" indent="-268288">
              <a:buNone/>
            </a:pPr>
            <a:r>
              <a:rPr lang="en-US" b="1" dirty="0"/>
              <a:t>5) 	Results:</a:t>
            </a:r>
          </a:p>
          <a:p>
            <a:pPr lvl="1"/>
            <a:r>
              <a:rPr lang="en-US" dirty="0"/>
              <a:t>Table 9 lists the frame rate comparison results of using Pascal GPU, and it can be Titan X (Pascal), Titan </a:t>
            </a:r>
            <a:r>
              <a:rPr lang="en-US" dirty="0" err="1"/>
              <a:t>Xp</a:t>
            </a:r>
            <a:r>
              <a:rPr lang="en-US" dirty="0"/>
              <a:t>, GTX 1080 </a:t>
            </a:r>
            <a:r>
              <a:rPr lang="en-US" dirty="0" err="1"/>
              <a:t>Ti</a:t>
            </a:r>
            <a:r>
              <a:rPr lang="en-US" dirty="0"/>
              <a:t>, or Tesla P100 GPU. </a:t>
            </a:r>
          </a:p>
          <a:p>
            <a:pPr lvl="1"/>
            <a:endParaRPr lang="x-none" dirty="0"/>
          </a:p>
        </p:txBody>
      </p:sp>
      <p:pic>
        <p:nvPicPr>
          <p:cNvPr id="8" name="Picture 7" descr="A close up of a device&#10;&#10;Description automatically generated">
            <a:extLst>
              <a:ext uri="{FF2B5EF4-FFF2-40B4-BE49-F238E27FC236}">
                <a16:creationId xmlns:a16="http://schemas.microsoft.com/office/drawing/2014/main" id="{33BD4CDB-F59E-7641-8CD4-09AC3E1CD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972" y="0"/>
            <a:ext cx="5176797" cy="6876138"/>
          </a:xfrm>
          <a:prstGeom prst="rect">
            <a:avLst/>
          </a:prstGeom>
        </p:spPr>
      </p:pic>
      <p:sp>
        <p:nvSpPr>
          <p:cNvPr id="5" name="投影片編號版面配置區 4">
            <a:extLst>
              <a:ext uri="{FF2B5EF4-FFF2-40B4-BE49-F238E27FC236}">
                <a16:creationId xmlns:a16="http://schemas.microsoft.com/office/drawing/2014/main" id="{EDA104F7-C194-40F4-B8CB-458348D45903}"/>
              </a:ext>
            </a:extLst>
          </p:cNvPr>
          <p:cNvSpPr>
            <a:spLocks noGrp="1"/>
          </p:cNvSpPr>
          <p:nvPr>
            <p:ph type="sldNum" sz="quarter" idx="12"/>
          </p:nvPr>
        </p:nvSpPr>
        <p:spPr/>
        <p:txBody>
          <a:bodyPr/>
          <a:lstStyle/>
          <a:p>
            <a:fld id="{F8A2D2AA-0FE8-4114-AED6-026211289AC6}" type="slidenum">
              <a:rPr lang="zh-TW" altLang="en-US" smtClean="0"/>
              <a:pPr/>
              <a:t>105</a:t>
            </a:fld>
            <a:endParaRPr lang="zh-TW" altLang="en-US"/>
          </a:p>
        </p:txBody>
      </p:sp>
    </p:spTree>
    <p:extLst>
      <p:ext uri="{BB962C8B-B14F-4D97-AF65-F5344CB8AC3E}">
        <p14:creationId xmlns:p14="http://schemas.microsoft.com/office/powerpoint/2010/main" val="33953226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A11-018F-2C47-9FC9-0C97B99A5822}"/>
              </a:ext>
            </a:extLst>
          </p:cNvPr>
          <p:cNvSpPr>
            <a:spLocks noGrp="1"/>
          </p:cNvSpPr>
          <p:nvPr>
            <p:ph type="title"/>
          </p:nvPr>
        </p:nvSpPr>
        <p:spPr/>
        <p:txBody>
          <a:bodyPr/>
          <a:lstStyle/>
          <a:p>
            <a:r>
              <a:rPr lang="x-none" dirty="0"/>
              <a:t>4.2 Experimental Results: </a:t>
            </a:r>
          </a:p>
        </p:txBody>
      </p:sp>
      <p:sp>
        <p:nvSpPr>
          <p:cNvPr id="3" name="Content Placeholder 2">
            <a:extLst>
              <a:ext uri="{FF2B5EF4-FFF2-40B4-BE49-F238E27FC236}">
                <a16:creationId xmlns:a16="http://schemas.microsoft.com/office/drawing/2014/main" id="{7EDA03AC-DCB9-4A44-9787-2BEAA11D0818}"/>
              </a:ext>
            </a:extLst>
          </p:cNvPr>
          <p:cNvSpPr>
            <a:spLocks noGrp="1"/>
          </p:cNvSpPr>
          <p:nvPr>
            <p:ph idx="1"/>
          </p:nvPr>
        </p:nvSpPr>
        <p:spPr>
          <a:xfrm>
            <a:off x="-1" y="533400"/>
            <a:ext cx="3021493" cy="6340475"/>
          </a:xfrm>
        </p:spPr>
        <p:txBody>
          <a:bodyPr/>
          <a:lstStyle/>
          <a:p>
            <a:pPr marL="268288" indent="-268288">
              <a:buNone/>
            </a:pPr>
            <a:r>
              <a:rPr lang="en-US" b="1" dirty="0"/>
              <a:t>5) 	Results:</a:t>
            </a:r>
          </a:p>
          <a:p>
            <a:pPr lvl="1"/>
            <a:r>
              <a:rPr lang="en-US" dirty="0"/>
              <a:t>Table 10 lists the frame rate comparison results of using Volta GPU, and it can be Titan Volta or Tesla V100 GPU.</a:t>
            </a:r>
          </a:p>
          <a:p>
            <a:pPr lvl="1"/>
            <a:endParaRPr lang="x-none" dirty="0"/>
          </a:p>
        </p:txBody>
      </p:sp>
      <p:pic>
        <p:nvPicPr>
          <p:cNvPr id="8" name="Picture 7" descr="A close up of a device&#10;&#10;Description automatically generated">
            <a:extLst>
              <a:ext uri="{FF2B5EF4-FFF2-40B4-BE49-F238E27FC236}">
                <a16:creationId xmlns:a16="http://schemas.microsoft.com/office/drawing/2014/main" id="{37C4820B-A9EE-E441-B7EC-ED008FD62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493" y="533400"/>
            <a:ext cx="5829827" cy="6293706"/>
          </a:xfrm>
          <a:prstGeom prst="rect">
            <a:avLst/>
          </a:prstGeom>
        </p:spPr>
      </p:pic>
      <p:sp>
        <p:nvSpPr>
          <p:cNvPr id="5" name="投影片編號版面配置區 4">
            <a:extLst>
              <a:ext uri="{FF2B5EF4-FFF2-40B4-BE49-F238E27FC236}">
                <a16:creationId xmlns:a16="http://schemas.microsoft.com/office/drawing/2014/main" id="{85116599-578E-49B9-8E15-5C201C599AF1}"/>
              </a:ext>
            </a:extLst>
          </p:cNvPr>
          <p:cNvSpPr>
            <a:spLocks noGrp="1"/>
          </p:cNvSpPr>
          <p:nvPr>
            <p:ph type="sldNum" sz="quarter" idx="12"/>
          </p:nvPr>
        </p:nvSpPr>
        <p:spPr/>
        <p:txBody>
          <a:bodyPr/>
          <a:lstStyle/>
          <a:p>
            <a:fld id="{F8A2D2AA-0FE8-4114-AED6-026211289AC6}" type="slidenum">
              <a:rPr lang="zh-TW" altLang="en-US" smtClean="0"/>
              <a:pPr/>
              <a:t>106</a:t>
            </a:fld>
            <a:endParaRPr lang="zh-TW" altLang="en-US"/>
          </a:p>
        </p:txBody>
      </p:sp>
    </p:spTree>
    <p:extLst>
      <p:ext uri="{BB962C8B-B14F-4D97-AF65-F5344CB8AC3E}">
        <p14:creationId xmlns:p14="http://schemas.microsoft.com/office/powerpoint/2010/main" val="29144693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4085-6F55-4740-9641-EBEB7E90678D}"/>
              </a:ext>
            </a:extLst>
          </p:cNvPr>
          <p:cNvSpPr>
            <a:spLocks noGrp="1"/>
          </p:cNvSpPr>
          <p:nvPr>
            <p:ph type="title"/>
          </p:nvPr>
        </p:nvSpPr>
        <p:spPr/>
        <p:txBody>
          <a:bodyPr/>
          <a:lstStyle/>
          <a:p>
            <a:r>
              <a:rPr lang="x-none" dirty="0"/>
              <a:t>5. Conclusion</a:t>
            </a:r>
          </a:p>
        </p:txBody>
      </p:sp>
      <p:sp>
        <p:nvSpPr>
          <p:cNvPr id="3" name="Content Placeholder 2">
            <a:extLst>
              <a:ext uri="{FF2B5EF4-FFF2-40B4-BE49-F238E27FC236}">
                <a16:creationId xmlns:a16="http://schemas.microsoft.com/office/drawing/2014/main" id="{9E1AD267-B2E1-1A4F-A776-CBA2967A20C6}"/>
              </a:ext>
            </a:extLst>
          </p:cNvPr>
          <p:cNvSpPr>
            <a:spLocks noGrp="1"/>
          </p:cNvSpPr>
          <p:nvPr>
            <p:ph idx="1"/>
          </p:nvPr>
        </p:nvSpPr>
        <p:spPr>
          <a:xfrm>
            <a:off x="-1" y="533400"/>
            <a:ext cx="8872152" cy="6340475"/>
          </a:xfrm>
        </p:spPr>
        <p:txBody>
          <a:bodyPr/>
          <a:lstStyle/>
          <a:p>
            <a:r>
              <a:rPr lang="en-US" dirty="0">
                <a:solidFill>
                  <a:srgbClr val="00B0F0"/>
                </a:solidFill>
              </a:rPr>
              <a:t>YOLOv4</a:t>
            </a:r>
            <a:r>
              <a:rPr lang="en-US" dirty="0"/>
              <a:t>: A state-of-the-art </a:t>
            </a:r>
            <a:r>
              <a:rPr lang="en-US" dirty="0">
                <a:solidFill>
                  <a:srgbClr val="FF0000"/>
                </a:solidFill>
              </a:rPr>
              <a:t>one-stage anchor-based </a:t>
            </a:r>
            <a:r>
              <a:rPr lang="en-US" dirty="0"/>
              <a:t>detector which is </a:t>
            </a:r>
            <a:r>
              <a:rPr lang="en-US" dirty="0">
                <a:solidFill>
                  <a:srgbClr val="FF0000"/>
                </a:solidFill>
              </a:rPr>
              <a:t>faster</a:t>
            </a:r>
            <a:r>
              <a:rPr lang="en-US" dirty="0"/>
              <a:t> and </a:t>
            </a:r>
            <a:r>
              <a:rPr lang="en-US" dirty="0">
                <a:solidFill>
                  <a:srgbClr val="FF0000"/>
                </a:solidFill>
              </a:rPr>
              <a:t>more accurate </a:t>
            </a:r>
            <a:r>
              <a:rPr lang="en-US" dirty="0"/>
              <a:t>than all available </a:t>
            </a:r>
            <a:r>
              <a:rPr lang="en-US" dirty="0">
                <a:solidFill>
                  <a:srgbClr val="FF0000"/>
                </a:solidFill>
              </a:rPr>
              <a:t>alternative detectors</a:t>
            </a:r>
            <a:r>
              <a:rPr lang="en-US" dirty="0"/>
              <a:t>. </a:t>
            </a:r>
          </a:p>
          <a:p>
            <a:r>
              <a:rPr lang="en-US" dirty="0"/>
              <a:t>The detector can be trained and used on </a:t>
            </a:r>
            <a:r>
              <a:rPr lang="en-US" dirty="0">
                <a:solidFill>
                  <a:srgbClr val="FF0000"/>
                </a:solidFill>
              </a:rPr>
              <a:t>a conventional GPU </a:t>
            </a:r>
            <a:r>
              <a:rPr lang="en-US" dirty="0"/>
              <a:t>with 8-16 GB-VRAM (makes its broad use possible).</a:t>
            </a:r>
          </a:p>
          <a:p>
            <a:r>
              <a:rPr lang="en-US" dirty="0"/>
              <a:t>Verify and selected for use </a:t>
            </a:r>
            <a:r>
              <a:rPr lang="en-US" dirty="0">
                <a:solidFill>
                  <a:srgbClr val="FF0000"/>
                </a:solidFill>
              </a:rPr>
              <a:t>many features </a:t>
            </a:r>
            <a:r>
              <a:rPr lang="en-US" dirty="0"/>
              <a:t>for </a:t>
            </a:r>
            <a:r>
              <a:rPr lang="en-US" dirty="0">
                <a:solidFill>
                  <a:srgbClr val="FF0000"/>
                </a:solidFill>
              </a:rPr>
              <a:t>improving the accuracy </a:t>
            </a:r>
            <a:r>
              <a:rPr lang="en-US" dirty="0"/>
              <a:t>of both the classifier and the detector. </a:t>
            </a:r>
          </a:p>
          <a:p>
            <a:r>
              <a:rPr lang="en-US" dirty="0"/>
              <a:t>These features can be </a:t>
            </a:r>
            <a:r>
              <a:rPr lang="en-US" dirty="0">
                <a:solidFill>
                  <a:srgbClr val="FF0000"/>
                </a:solidFill>
              </a:rPr>
              <a:t>used as best-practice </a:t>
            </a:r>
            <a:r>
              <a:rPr lang="en-US" dirty="0"/>
              <a:t>for future studies and developments.</a:t>
            </a:r>
            <a:endParaRPr lang="x-none" dirty="0"/>
          </a:p>
        </p:txBody>
      </p:sp>
      <p:sp>
        <p:nvSpPr>
          <p:cNvPr id="5" name="投影片編號版面配置區 4">
            <a:extLst>
              <a:ext uri="{FF2B5EF4-FFF2-40B4-BE49-F238E27FC236}">
                <a16:creationId xmlns:a16="http://schemas.microsoft.com/office/drawing/2014/main" id="{7287F900-B0D2-4C2C-9344-6A37559467AE}"/>
              </a:ext>
            </a:extLst>
          </p:cNvPr>
          <p:cNvSpPr>
            <a:spLocks noGrp="1"/>
          </p:cNvSpPr>
          <p:nvPr>
            <p:ph type="sldNum" sz="quarter" idx="12"/>
          </p:nvPr>
        </p:nvSpPr>
        <p:spPr/>
        <p:txBody>
          <a:bodyPr/>
          <a:lstStyle/>
          <a:p>
            <a:fld id="{F8A2D2AA-0FE8-4114-AED6-026211289AC6}" type="slidenum">
              <a:rPr lang="zh-TW" altLang="en-US" smtClean="0"/>
              <a:pPr/>
              <a:t>107</a:t>
            </a:fld>
            <a:endParaRPr lang="zh-TW" altLang="en-US"/>
          </a:p>
        </p:txBody>
      </p:sp>
    </p:spTree>
    <p:extLst>
      <p:ext uri="{BB962C8B-B14F-4D97-AF65-F5344CB8AC3E}">
        <p14:creationId xmlns:p14="http://schemas.microsoft.com/office/powerpoint/2010/main" val="1312687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2BCC2C27-F2B7-4111-A8A7-18B2E292DADB}"/>
              </a:ext>
            </a:extLst>
          </p:cNvPr>
          <p:cNvGraphicFramePr>
            <a:graphicFrameLocks noGrp="1"/>
          </p:cNvGraphicFramePr>
          <p:nvPr/>
        </p:nvGraphicFramePr>
        <p:xfrm>
          <a:off x="0" y="1283096"/>
          <a:ext cx="9144001" cy="4464912"/>
        </p:xfrm>
        <a:graphic>
          <a:graphicData uri="http://schemas.openxmlformats.org/drawingml/2006/table">
            <a:tbl>
              <a:tblPr firstRow="1" bandRow="1">
                <a:tableStyleId>{5C22544A-7EE6-4342-B048-85BDC9FD1C3A}</a:tableStyleId>
              </a:tblPr>
              <a:tblGrid>
                <a:gridCol w="929639">
                  <a:extLst>
                    <a:ext uri="{9D8B030D-6E8A-4147-A177-3AD203B41FA5}">
                      <a16:colId xmlns:a16="http://schemas.microsoft.com/office/drawing/2014/main" val="303590838"/>
                    </a:ext>
                  </a:extLst>
                </a:gridCol>
                <a:gridCol w="928163">
                  <a:extLst>
                    <a:ext uri="{9D8B030D-6E8A-4147-A177-3AD203B41FA5}">
                      <a16:colId xmlns:a16="http://schemas.microsoft.com/office/drawing/2014/main" val="3292823408"/>
                    </a:ext>
                  </a:extLst>
                </a:gridCol>
                <a:gridCol w="926592">
                  <a:extLst>
                    <a:ext uri="{9D8B030D-6E8A-4147-A177-3AD203B41FA5}">
                      <a16:colId xmlns:a16="http://schemas.microsoft.com/office/drawing/2014/main" val="3722922663"/>
                    </a:ext>
                  </a:extLst>
                </a:gridCol>
                <a:gridCol w="2176272">
                  <a:extLst>
                    <a:ext uri="{9D8B030D-6E8A-4147-A177-3AD203B41FA5}">
                      <a16:colId xmlns:a16="http://schemas.microsoft.com/office/drawing/2014/main" val="2560526407"/>
                    </a:ext>
                  </a:extLst>
                </a:gridCol>
                <a:gridCol w="2194136">
                  <a:extLst>
                    <a:ext uri="{9D8B030D-6E8A-4147-A177-3AD203B41FA5}">
                      <a16:colId xmlns:a16="http://schemas.microsoft.com/office/drawing/2014/main" val="2910492661"/>
                    </a:ext>
                  </a:extLst>
                </a:gridCol>
                <a:gridCol w="1989199">
                  <a:extLst>
                    <a:ext uri="{9D8B030D-6E8A-4147-A177-3AD203B41FA5}">
                      <a16:colId xmlns:a16="http://schemas.microsoft.com/office/drawing/2014/main" val="80431310"/>
                    </a:ext>
                  </a:extLst>
                </a:gridCol>
              </a:tblGrid>
              <a:tr h="591834">
                <a:tc>
                  <a:txBody>
                    <a:bodyPr/>
                    <a:lstStyle/>
                    <a:p>
                      <a:pPr algn="ctr"/>
                      <a:r>
                        <a:rPr lang="en-US" altLang="zh-TW" sz="1200" b="1" dirty="0">
                          <a:solidFill>
                            <a:schemeClr val="tx1"/>
                          </a:solidFill>
                          <a:latin typeface="Times New Roman" panose="02020603050405020304" pitchFamily="18" charset="0"/>
                          <a:cs typeface="Times New Roman" panose="02020603050405020304" pitchFamily="18" charset="0"/>
                        </a:rPr>
                        <a:t>Confidence Threshold</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altLang="zh-TW" sz="1200" b="1" dirty="0" err="1">
                          <a:solidFill>
                            <a:schemeClr val="tx1"/>
                          </a:solidFill>
                          <a:latin typeface="Times New Roman" panose="02020603050405020304" pitchFamily="18" charset="0"/>
                          <a:cs typeface="Times New Roman" panose="02020603050405020304" pitchFamily="18" charset="0"/>
                        </a:rPr>
                        <a:t>IoU</a:t>
                      </a:r>
                      <a:endParaRPr lang="en-US" altLang="zh-TW" sz="1200" b="1" dirty="0">
                        <a:solidFill>
                          <a:schemeClr val="tx1"/>
                        </a:solidFill>
                        <a:latin typeface="Times New Roman" panose="02020603050405020304" pitchFamily="18" charset="0"/>
                        <a:cs typeface="Times New Roman" panose="02020603050405020304" pitchFamily="18" charset="0"/>
                      </a:endParaRPr>
                    </a:p>
                    <a:p>
                      <a:pPr algn="l"/>
                      <a:r>
                        <a:rPr lang="en-US" altLang="zh-TW" sz="1200" b="1" dirty="0">
                          <a:solidFill>
                            <a:schemeClr val="tx1"/>
                          </a:solidFill>
                          <a:latin typeface="Times New Roman" panose="02020603050405020304" pitchFamily="18" charset="0"/>
                          <a:cs typeface="Times New Roman" panose="02020603050405020304" pitchFamily="18" charset="0"/>
                        </a:rPr>
                        <a:t>Threshold</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altLang="zh-TW" sz="1200" b="1" dirty="0">
                          <a:solidFill>
                            <a:schemeClr val="tx1"/>
                          </a:solidFill>
                          <a:latin typeface="Times New Roman" panose="02020603050405020304" pitchFamily="18" charset="0"/>
                          <a:cs typeface="Times New Roman" panose="02020603050405020304" pitchFamily="18" charset="0"/>
                        </a:rPr>
                        <a:t>Data</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altLang="zh-TW" sz="1200" b="1" dirty="0">
                          <a:solidFill>
                            <a:srgbClr val="7030A0"/>
                          </a:solidFill>
                          <a:latin typeface="Times New Roman" panose="02020603050405020304" pitchFamily="18" charset="0"/>
                          <a:cs typeface="Times New Roman" panose="02020603050405020304" pitchFamily="18" charset="0"/>
                        </a:rPr>
                        <a:t>Recall (Sensitivity) (%)</a:t>
                      </a:r>
                    </a:p>
                    <a:p>
                      <a:pPr algn="ctr"/>
                      <a:r>
                        <a:rPr lang="en-US" altLang="zh-TW" sz="1200" b="1" dirty="0" err="1">
                          <a:solidFill>
                            <a:schemeClr val="tx1"/>
                          </a:solidFill>
                          <a:latin typeface="Times New Roman" panose="02020603050405020304" pitchFamily="18" charset="0"/>
                          <a:cs typeface="Times New Roman" panose="02020603050405020304" pitchFamily="18" charset="0"/>
                        </a:rPr>
                        <a:t>TruePositive</a:t>
                      </a:r>
                      <a:r>
                        <a:rPr lang="en-US" altLang="zh-TW" sz="1200" b="1" dirty="0">
                          <a:solidFill>
                            <a:schemeClr val="tx1"/>
                          </a:solidFill>
                          <a:latin typeface="Times New Roman" panose="02020603050405020304" pitchFamily="18" charset="0"/>
                          <a:cs typeface="Times New Roman" panose="02020603050405020304" pitchFamily="18" charset="0"/>
                        </a:rPr>
                        <a:t> / </a:t>
                      </a:r>
                      <a:r>
                        <a:rPr lang="en-US" altLang="zh-TW" sz="1200" b="1" dirty="0" err="1">
                          <a:solidFill>
                            <a:schemeClr val="tx1"/>
                          </a:solidFill>
                          <a:latin typeface="Times New Roman" panose="02020603050405020304" pitchFamily="18" charset="0"/>
                          <a:cs typeface="Times New Roman" panose="02020603050405020304" pitchFamily="18" charset="0"/>
                        </a:rPr>
                        <a:t>GroundTruth</a:t>
                      </a:r>
                      <a:r>
                        <a:rPr lang="en-US" altLang="zh-TW" sz="1200" b="1" dirty="0">
                          <a:solidFill>
                            <a:schemeClr val="tx1"/>
                          </a:solidFill>
                          <a:latin typeface="Times New Roman" panose="02020603050405020304" pitchFamily="18" charset="0"/>
                          <a:cs typeface="Times New Roman" panose="02020603050405020304" pitchFamily="18" charset="0"/>
                        </a:rPr>
                        <a:t> = Recall</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altLang="zh-TW" sz="1200" b="1" dirty="0">
                          <a:solidFill>
                            <a:srgbClr val="7030A0"/>
                          </a:solidFill>
                          <a:latin typeface="Times New Roman" panose="02020603050405020304" pitchFamily="18" charset="0"/>
                          <a:cs typeface="Times New Roman" panose="02020603050405020304" pitchFamily="18" charset="0"/>
                        </a:rPr>
                        <a:t>Precision (%)</a:t>
                      </a:r>
                    </a:p>
                    <a:p>
                      <a:pPr algn="ctr"/>
                      <a:r>
                        <a:rPr lang="en-US" altLang="zh-TW" sz="1200" b="1" dirty="0" err="1">
                          <a:solidFill>
                            <a:schemeClr val="tx1"/>
                          </a:solidFill>
                          <a:latin typeface="Times New Roman" panose="02020603050405020304" pitchFamily="18" charset="0"/>
                          <a:cs typeface="Times New Roman" panose="02020603050405020304" pitchFamily="18" charset="0"/>
                        </a:rPr>
                        <a:t>TruePositive</a:t>
                      </a:r>
                      <a:r>
                        <a:rPr lang="en-US" altLang="zh-TW" sz="1200" b="1" dirty="0">
                          <a:solidFill>
                            <a:schemeClr val="tx1"/>
                          </a:solidFill>
                          <a:latin typeface="Times New Roman" panose="02020603050405020304" pitchFamily="18" charset="0"/>
                          <a:cs typeface="Times New Roman" panose="02020603050405020304" pitchFamily="18" charset="0"/>
                        </a:rPr>
                        <a:t> / </a:t>
                      </a:r>
                      <a:r>
                        <a:rPr lang="en-US" altLang="zh-TW" sz="1200" b="1" dirty="0" err="1">
                          <a:solidFill>
                            <a:schemeClr val="tx1"/>
                          </a:solidFill>
                          <a:latin typeface="Times New Roman" panose="02020603050405020304" pitchFamily="18" charset="0"/>
                          <a:cs typeface="Times New Roman" panose="02020603050405020304" pitchFamily="18" charset="0"/>
                        </a:rPr>
                        <a:t>DetectedBBox</a:t>
                      </a:r>
                      <a:r>
                        <a:rPr lang="en-US" altLang="zh-TW" sz="1200" b="1" dirty="0">
                          <a:solidFill>
                            <a:schemeClr val="tx1"/>
                          </a:solidFill>
                          <a:latin typeface="Times New Roman" panose="02020603050405020304" pitchFamily="18" charset="0"/>
                          <a:cs typeface="Times New Roman" panose="02020603050405020304" pitchFamily="18" charset="0"/>
                        </a:rPr>
                        <a:t> = Precision</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altLang="zh-TW" sz="1200" b="1" dirty="0">
                          <a:solidFill>
                            <a:srgbClr val="7030A0"/>
                          </a:solidFill>
                          <a:latin typeface="Times New Roman" panose="02020603050405020304" pitchFamily="18" charset="0"/>
                          <a:cs typeface="Times New Roman" panose="02020603050405020304" pitchFamily="18" charset="0"/>
                        </a:rPr>
                        <a:t>F1 (%)</a:t>
                      </a:r>
                    </a:p>
                    <a:p>
                      <a:pPr algn="ctr"/>
                      <a:r>
                        <a:rPr lang="en-US" altLang="zh-TW" sz="1200" b="1" dirty="0">
                          <a:solidFill>
                            <a:schemeClr val="tx1"/>
                          </a:solidFill>
                          <a:latin typeface="Times New Roman" panose="02020603050405020304" pitchFamily="18" charset="0"/>
                          <a:cs typeface="Times New Roman" panose="02020603050405020304" pitchFamily="18" charset="0"/>
                        </a:rPr>
                        <a:t>(The Harmonic between P and R)</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819492457"/>
                  </a:ext>
                </a:extLst>
              </a:tr>
              <a:tr h="318736">
                <a:tc rowSpan="6">
                  <a:txBody>
                    <a:bodyPr/>
                    <a:lstStyle/>
                    <a:p>
                      <a:r>
                        <a:rPr lang="en-US" altLang="zh-TW" sz="1200" b="0" dirty="0">
                          <a:solidFill>
                            <a:schemeClr val="tx1"/>
                          </a:solidFill>
                          <a:latin typeface="Times New Roman" panose="02020603050405020304" pitchFamily="18" charset="0"/>
                          <a:cs typeface="Times New Roman" panose="02020603050405020304" pitchFamily="18" charset="0"/>
                        </a:rPr>
                        <a:t>0.1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bg1"/>
                    </a:solidFill>
                  </a:tcPr>
                </a:tc>
                <a:tc rowSpan="2">
                  <a:txBody>
                    <a:bodyPr/>
                    <a:lstStyle/>
                    <a:p>
                      <a:r>
                        <a:rPr lang="en-US" altLang="zh-TW" sz="1200" b="0" dirty="0">
                          <a:solidFill>
                            <a:schemeClr val="tx1"/>
                          </a:solidFill>
                          <a:latin typeface="Times New Roman" panose="02020603050405020304" pitchFamily="18" charset="0"/>
                          <a:cs typeface="Times New Roman" panose="02020603050405020304" pitchFamily="18" charset="0"/>
                        </a:rPr>
                        <a:t>0.01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err="1">
                          <a:solidFill>
                            <a:srgbClr val="00B050"/>
                          </a:solidFill>
                          <a:latin typeface="Times New Roman" panose="02020603050405020304" pitchFamily="18" charset="0"/>
                          <a:cs typeface="Times New Roman" panose="02020603050405020304" pitchFamily="18" charset="0"/>
                        </a:rPr>
                        <a:t>Data_Ln</a:t>
                      </a:r>
                      <a:endParaRPr lang="zh-TW" altLang="en-US" sz="1200" b="1"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576/613 = 93.96</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576/867 = 66.44</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77.84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2220373"/>
                  </a:ext>
                </a:extLst>
              </a:tr>
              <a:tr h="318736">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err="1">
                          <a:solidFill>
                            <a:srgbClr val="FF0000"/>
                          </a:solidFill>
                          <a:latin typeface="Times New Roman" panose="02020603050405020304" pitchFamily="18" charset="0"/>
                          <a:cs typeface="Times New Roman" panose="02020603050405020304" pitchFamily="18" charset="0"/>
                        </a:rPr>
                        <a:t>Data_Me</a:t>
                      </a:r>
                      <a:endParaRPr lang="zh-TW" altLang="en-US" sz="1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678/838 = 80.91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678/1029 = 65.89</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72.63</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6679916"/>
                  </a:ext>
                </a:extLst>
              </a:tr>
              <a:tr h="318736">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en-US" altLang="zh-TW" sz="1200" b="0" dirty="0">
                          <a:solidFill>
                            <a:schemeClr val="tx1"/>
                          </a:solidFill>
                          <a:latin typeface="Times New Roman" panose="02020603050405020304" pitchFamily="18" charset="0"/>
                          <a:cs typeface="Times New Roman" panose="02020603050405020304" pitchFamily="18" charset="0"/>
                        </a:rPr>
                        <a:t>0.1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err="1">
                          <a:solidFill>
                            <a:srgbClr val="00B050"/>
                          </a:solidFill>
                          <a:latin typeface="Times New Roman" panose="02020603050405020304" pitchFamily="18" charset="0"/>
                          <a:cs typeface="Times New Roman" panose="02020603050405020304" pitchFamily="18" charset="0"/>
                        </a:rPr>
                        <a:t>Data_Ln</a:t>
                      </a:r>
                      <a:endParaRPr lang="zh-TW" altLang="en-US" sz="1200" b="1"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575/613 = 93.80</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575/867 = 66.32</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77.70</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7106975"/>
                  </a:ext>
                </a:extLst>
              </a:tr>
              <a:tr h="318736">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err="1">
                          <a:solidFill>
                            <a:srgbClr val="FF0000"/>
                          </a:solidFill>
                          <a:latin typeface="Times New Roman" panose="02020603050405020304" pitchFamily="18" charset="0"/>
                          <a:cs typeface="Times New Roman" panose="02020603050405020304" pitchFamily="18" charset="0"/>
                        </a:rPr>
                        <a:t>Data_Me</a:t>
                      </a:r>
                      <a:endParaRPr lang="zh-TW" altLang="en-US" sz="1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678/838 = 80.91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678/1029 = 65.89</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72.63</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598697"/>
                  </a:ext>
                </a:extLst>
              </a:tr>
              <a:tr h="318736">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en-US" altLang="zh-TW" sz="1200" b="0" dirty="0">
                          <a:solidFill>
                            <a:schemeClr val="tx1"/>
                          </a:solidFill>
                          <a:latin typeface="Times New Roman" panose="02020603050405020304" pitchFamily="18" charset="0"/>
                          <a:cs typeface="Times New Roman" panose="02020603050405020304" pitchFamily="18" charset="0"/>
                        </a:rPr>
                        <a:t>0.5</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bg1"/>
                    </a:solidFill>
                  </a:tcPr>
                </a:tc>
                <a:tc>
                  <a:txBody>
                    <a:bodyPr/>
                    <a:lstStyle/>
                    <a:p>
                      <a:r>
                        <a:rPr lang="en-US" altLang="zh-TW" sz="1200" b="1" dirty="0" err="1">
                          <a:solidFill>
                            <a:srgbClr val="00B050"/>
                          </a:solidFill>
                          <a:latin typeface="Times New Roman" panose="02020603050405020304" pitchFamily="18" charset="0"/>
                          <a:cs typeface="Times New Roman" panose="02020603050405020304" pitchFamily="18" charset="0"/>
                        </a:rPr>
                        <a:t>Data_Ln</a:t>
                      </a:r>
                      <a:endParaRPr lang="zh-TW" altLang="en-US" sz="1200" b="1"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573/613 = 93.47</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573/867 = 66.09</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77.43</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6734990"/>
                  </a:ext>
                </a:extLst>
              </a:tr>
              <a:tr h="318736">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err="1">
                          <a:solidFill>
                            <a:srgbClr val="FF0000"/>
                          </a:solidFill>
                          <a:latin typeface="Times New Roman" panose="02020603050405020304" pitchFamily="18" charset="0"/>
                          <a:cs typeface="Times New Roman" panose="02020603050405020304" pitchFamily="18" charset="0"/>
                        </a:rPr>
                        <a:t>Data_Me</a:t>
                      </a:r>
                      <a:endParaRPr lang="zh-TW" altLang="en-US" sz="1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670/838 = 79.95</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670/1029 = 65.11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71.77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662542463"/>
                  </a:ext>
                </a:extLst>
              </a:tr>
              <a:tr h="318736">
                <a:tc rowSpan="6">
                  <a:txBody>
                    <a:bodyPr/>
                    <a:lstStyle/>
                    <a:p>
                      <a:r>
                        <a:rPr lang="en-US" altLang="zh-TW" sz="1200" b="0" dirty="0">
                          <a:solidFill>
                            <a:schemeClr val="tx1"/>
                          </a:solidFill>
                          <a:latin typeface="Times New Roman" panose="02020603050405020304" pitchFamily="18" charset="0"/>
                          <a:cs typeface="Times New Roman" panose="02020603050405020304" pitchFamily="18" charset="0"/>
                        </a:rPr>
                        <a:t>0.5</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en-US" altLang="zh-TW" sz="1200" b="0" dirty="0">
                          <a:solidFill>
                            <a:schemeClr val="tx1"/>
                          </a:solidFill>
                          <a:latin typeface="Times New Roman" panose="02020603050405020304" pitchFamily="18" charset="0"/>
                          <a:cs typeface="Times New Roman" panose="02020603050405020304" pitchFamily="18" charset="0"/>
                        </a:rPr>
                        <a:t>0.01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err="1">
                          <a:solidFill>
                            <a:srgbClr val="00B050"/>
                          </a:solidFill>
                          <a:latin typeface="Times New Roman" panose="02020603050405020304" pitchFamily="18" charset="0"/>
                          <a:cs typeface="Times New Roman" panose="02020603050405020304" pitchFamily="18" charset="0"/>
                        </a:rPr>
                        <a:t>Data_Ln</a:t>
                      </a:r>
                      <a:endParaRPr lang="zh-TW" altLang="en-US" sz="1200" b="1"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535/613 = 87.28</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535/616 = 86.85</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87.06</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038113"/>
                  </a:ext>
                </a:extLst>
              </a:tr>
              <a:tr h="318736">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err="1">
                          <a:solidFill>
                            <a:srgbClr val="FF0000"/>
                          </a:solidFill>
                          <a:latin typeface="Times New Roman" panose="02020603050405020304" pitchFamily="18" charset="0"/>
                          <a:cs typeface="Times New Roman" panose="02020603050405020304" pitchFamily="18" charset="0"/>
                        </a:rPr>
                        <a:t>Data_Me</a:t>
                      </a:r>
                      <a:endParaRPr lang="zh-TW" altLang="en-US" sz="1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531/838 = 63.37</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531/595 = 89.24</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74.11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9962904"/>
                  </a:ext>
                </a:extLst>
              </a:tr>
              <a:tr h="318736">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en-US" altLang="zh-TW" sz="1200" b="0" dirty="0">
                          <a:solidFill>
                            <a:schemeClr val="tx1"/>
                          </a:solidFill>
                          <a:latin typeface="Times New Roman" panose="02020603050405020304" pitchFamily="18" charset="0"/>
                          <a:cs typeface="Times New Roman" panose="02020603050405020304" pitchFamily="18" charset="0"/>
                        </a:rPr>
                        <a:t>0.1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err="1">
                          <a:solidFill>
                            <a:srgbClr val="00B050"/>
                          </a:solidFill>
                          <a:latin typeface="Times New Roman" panose="02020603050405020304" pitchFamily="18" charset="0"/>
                          <a:cs typeface="Times New Roman" panose="02020603050405020304" pitchFamily="18" charset="0"/>
                        </a:rPr>
                        <a:t>Data_Ln</a:t>
                      </a:r>
                      <a:endParaRPr lang="zh-TW" altLang="en-US" sz="1200" b="1"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535/613 = 87.28</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535/616 = 86.85</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87.06</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1781529"/>
                  </a:ext>
                </a:extLst>
              </a:tr>
              <a:tr h="318736">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err="1">
                          <a:solidFill>
                            <a:srgbClr val="FF0000"/>
                          </a:solidFill>
                          <a:latin typeface="Times New Roman" panose="02020603050405020304" pitchFamily="18" charset="0"/>
                          <a:cs typeface="Times New Roman" panose="02020603050405020304" pitchFamily="18" charset="0"/>
                        </a:rPr>
                        <a:t>Data_Me</a:t>
                      </a:r>
                      <a:endParaRPr lang="zh-TW" altLang="en-US" sz="1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531/838 = 63.37</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531/595 = 89.24</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74.11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2072034"/>
                  </a:ext>
                </a:extLst>
              </a:tr>
              <a:tr h="318736">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en-US" altLang="zh-TW" sz="1200" b="0" dirty="0">
                          <a:solidFill>
                            <a:schemeClr val="tx1"/>
                          </a:solidFill>
                          <a:latin typeface="Times New Roman" panose="02020603050405020304" pitchFamily="18" charset="0"/>
                          <a:cs typeface="Times New Roman" panose="02020603050405020304" pitchFamily="18" charset="0"/>
                        </a:rPr>
                        <a:t>0.5</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err="1">
                          <a:solidFill>
                            <a:srgbClr val="00B050"/>
                          </a:solidFill>
                          <a:latin typeface="Times New Roman" panose="02020603050405020304" pitchFamily="18" charset="0"/>
                          <a:cs typeface="Times New Roman" panose="02020603050405020304" pitchFamily="18" charset="0"/>
                        </a:rPr>
                        <a:t>Data_Ln</a:t>
                      </a:r>
                      <a:endParaRPr lang="zh-TW" altLang="en-US" sz="1200" b="1"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534/613 = 87.11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534/616 = 86.69</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86.90</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2852118"/>
                  </a:ext>
                </a:extLst>
              </a:tr>
              <a:tr h="318736">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err="1">
                          <a:solidFill>
                            <a:srgbClr val="FF0000"/>
                          </a:solidFill>
                          <a:latin typeface="Times New Roman" panose="02020603050405020304" pitchFamily="18" charset="0"/>
                          <a:cs typeface="Times New Roman" panose="02020603050405020304" pitchFamily="18" charset="0"/>
                        </a:rPr>
                        <a:t>Data_Me</a:t>
                      </a:r>
                      <a:endParaRPr lang="zh-TW" altLang="en-US" sz="1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529/838 = 63.13</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529/595 = 88.91</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altLang="zh-TW" sz="1200" b="0" dirty="0">
                          <a:solidFill>
                            <a:schemeClr val="tx1"/>
                          </a:solidFill>
                          <a:latin typeface="Times New Roman" panose="02020603050405020304" pitchFamily="18" charset="0"/>
                          <a:cs typeface="Times New Roman" panose="02020603050405020304" pitchFamily="18" charset="0"/>
                        </a:rPr>
                        <a:t>73.83</a:t>
                      </a:r>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7492809"/>
                  </a:ext>
                </a:extLst>
              </a:tr>
            </a:tbl>
          </a:graphicData>
        </a:graphic>
      </p:graphicFrame>
      <p:sp>
        <p:nvSpPr>
          <p:cNvPr id="4" name="標題 2">
            <a:extLst>
              <a:ext uri="{FF2B5EF4-FFF2-40B4-BE49-F238E27FC236}">
                <a16:creationId xmlns:a16="http://schemas.microsoft.com/office/drawing/2014/main" id="{46210AB2-6A75-4CA3-83D4-2D568642C087}"/>
              </a:ext>
            </a:extLst>
          </p:cNvPr>
          <p:cNvSpPr txBox="1">
            <a:spLocks/>
          </p:cNvSpPr>
          <p:nvPr/>
        </p:nvSpPr>
        <p:spPr>
          <a:xfrm>
            <a:off x="-3537" y="1"/>
            <a:ext cx="9144001" cy="484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defTabSz="914377">
              <a:defRPr/>
            </a:pPr>
            <a:r>
              <a:rPr lang="en-US" altLang="zh-TW" dirty="0">
                <a:solidFill>
                  <a:sysClr val="windowText" lastClr="000000"/>
                </a:solidFill>
              </a:rPr>
              <a:t>A. Appendix: Experiment Result of Lung Nodule Detection with </a:t>
            </a:r>
            <a:r>
              <a:rPr lang="en-US" altLang="zh-TW" dirty="0">
                <a:solidFill>
                  <a:srgbClr val="FF0000"/>
                </a:solidFill>
              </a:rPr>
              <a:t>Original YOLOv4</a:t>
            </a:r>
            <a:endParaRPr lang="zh-TW" altLang="en-US" dirty="0">
              <a:solidFill>
                <a:sysClr val="windowText" lastClr="000000"/>
              </a:solidFill>
            </a:endParaRPr>
          </a:p>
        </p:txBody>
      </p:sp>
      <p:sp>
        <p:nvSpPr>
          <p:cNvPr id="2" name="文字方塊 1">
            <a:extLst>
              <a:ext uri="{FF2B5EF4-FFF2-40B4-BE49-F238E27FC236}">
                <a16:creationId xmlns:a16="http://schemas.microsoft.com/office/drawing/2014/main" id="{B00B1839-319E-4603-B7D1-CE0730C5AD20}"/>
              </a:ext>
            </a:extLst>
          </p:cNvPr>
          <p:cNvSpPr txBox="1"/>
          <p:nvPr/>
        </p:nvSpPr>
        <p:spPr>
          <a:xfrm>
            <a:off x="245847" y="484744"/>
            <a:ext cx="7102763" cy="738664"/>
          </a:xfrm>
          <a:prstGeom prst="rect">
            <a:avLst/>
          </a:prstGeom>
          <a:noFill/>
        </p:spPr>
        <p:txBody>
          <a:bodyPr wrap="square" rtlCol="0">
            <a:spAutoFit/>
          </a:bodyPr>
          <a:lstStyle/>
          <a:p>
            <a:pPr marL="285744" indent="-285744">
              <a:buFont typeface="Arial" panose="020B0604020202020204" pitchFamily="34" charset="0"/>
              <a:buChar char="•"/>
            </a:pPr>
            <a:r>
              <a:rPr lang="en-US" altLang="zh-TW" sz="1400" b="1" dirty="0">
                <a:latin typeface="Times New Roman" panose="02020603050405020304" pitchFamily="18" charset="0"/>
                <a:cs typeface="Times New Roman" panose="02020603050405020304" pitchFamily="18" charset="0"/>
              </a:rPr>
              <a:t>Training set</a:t>
            </a:r>
            <a:r>
              <a:rPr lang="en-US" altLang="zh-TW" sz="1400" dirty="0">
                <a:latin typeface="Times New Roman" panose="02020603050405020304" pitchFamily="18" charset="0"/>
                <a:cs typeface="Times New Roman" panose="02020603050405020304" pitchFamily="18" charset="0"/>
              </a:rPr>
              <a:t>: NCKUH train set (organized by Bill)</a:t>
            </a:r>
          </a:p>
          <a:p>
            <a:pPr marL="285744" indent="-285744">
              <a:buFont typeface="Arial" panose="020B0604020202020204" pitchFamily="34" charset="0"/>
              <a:buChar char="•"/>
            </a:pPr>
            <a:r>
              <a:rPr lang="en-US" altLang="zh-TW" sz="1400" b="1" dirty="0">
                <a:latin typeface="Times New Roman" panose="02020603050405020304" pitchFamily="18" charset="0"/>
                <a:cs typeface="Times New Roman" panose="02020603050405020304" pitchFamily="18" charset="0"/>
              </a:rPr>
              <a:t>Test set</a:t>
            </a:r>
            <a:r>
              <a:rPr lang="en-US" altLang="zh-TW" sz="1400" dirty="0">
                <a:latin typeface="Times New Roman" panose="02020603050405020304" pitchFamily="18" charset="0"/>
                <a:cs typeface="Times New Roman" panose="02020603050405020304" pitchFamily="18" charset="0"/>
              </a:rPr>
              <a:t>: NCKUH test set (organized by Bill)</a:t>
            </a:r>
          </a:p>
          <a:p>
            <a:pPr marL="285744" indent="-285744">
              <a:buFont typeface="Arial" panose="020B0604020202020204" pitchFamily="34" charset="0"/>
              <a:buChar char="•"/>
            </a:pPr>
            <a:r>
              <a:rPr lang="en-US" altLang="zh-TW" sz="1400" b="1" dirty="0">
                <a:latin typeface="Times New Roman" panose="02020603050405020304" pitchFamily="18" charset="0"/>
                <a:cs typeface="Times New Roman" panose="02020603050405020304" pitchFamily="18" charset="0"/>
              </a:rPr>
              <a:t>Input</a:t>
            </a:r>
            <a:r>
              <a:rPr lang="en-US" altLang="zh-TW" sz="1400" dirty="0">
                <a:latin typeface="Times New Roman" panose="02020603050405020304" pitchFamily="18" charset="0"/>
                <a:cs typeface="Times New Roman" panose="02020603050405020304" pitchFamily="18" charset="0"/>
              </a:rPr>
              <a:t>: </a:t>
            </a:r>
            <a:r>
              <a:rPr lang="en-US" altLang="zh-TW" sz="1400" dirty="0">
                <a:solidFill>
                  <a:srgbClr val="FF0000"/>
                </a:solidFill>
                <a:latin typeface="Times New Roman" panose="02020603050405020304" pitchFamily="18" charset="0"/>
                <a:cs typeface="Times New Roman" panose="02020603050405020304" pitchFamily="18" charset="0"/>
              </a:rPr>
              <a:t>Merging 3 sequential slices</a:t>
            </a:r>
            <a:r>
              <a:rPr lang="en-US" altLang="zh-TW" sz="1400" dirty="0">
                <a:latin typeface="Times New Roman" panose="02020603050405020304" pitchFamily="18" charset="0"/>
                <a:cs typeface="Times New Roman" panose="02020603050405020304" pitchFamily="18" charset="0"/>
              </a:rPr>
              <a:t>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i="1"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(512×512×3)</a:t>
            </a:r>
          </a:p>
        </p:txBody>
      </p:sp>
      <p:sp>
        <p:nvSpPr>
          <p:cNvPr id="6" name="文字方塊 5">
            <a:extLst>
              <a:ext uri="{FF2B5EF4-FFF2-40B4-BE49-F238E27FC236}">
                <a16:creationId xmlns:a16="http://schemas.microsoft.com/office/drawing/2014/main" id="{8D78AA0A-9649-4BAB-87E7-70D56C5E96EF}"/>
              </a:ext>
            </a:extLst>
          </p:cNvPr>
          <p:cNvSpPr txBox="1"/>
          <p:nvPr/>
        </p:nvSpPr>
        <p:spPr>
          <a:xfrm>
            <a:off x="0" y="5748008"/>
            <a:ext cx="9144000" cy="830997"/>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Analysis:</a:t>
            </a:r>
          </a:p>
          <a:p>
            <a:pPr marL="171450" indent="-171450">
              <a:buFont typeface="Arial" panose="020B0604020202020204" pitchFamily="34" charset="0"/>
              <a:buChar char="•"/>
            </a:pPr>
            <a:r>
              <a:rPr lang="en-US" altLang="zh-TW" sz="1200" dirty="0">
                <a:latin typeface="Times New Roman" panose="02020603050405020304" pitchFamily="18" charset="0"/>
                <a:cs typeface="Times New Roman" panose="02020603050405020304" pitchFamily="18" charset="0"/>
              </a:rPr>
              <a:t>For </a:t>
            </a:r>
            <a:r>
              <a:rPr lang="en-US" altLang="zh-TW" sz="1200" dirty="0" err="1">
                <a:latin typeface="Times New Roman" panose="02020603050405020304" pitchFamily="18" charset="0"/>
                <a:cs typeface="Times New Roman" panose="02020603050405020304" pitchFamily="18" charset="0"/>
              </a:rPr>
              <a:t>Data_Ln</a:t>
            </a:r>
            <a:r>
              <a:rPr lang="en-US" altLang="zh-TW" sz="1200" dirty="0">
                <a:latin typeface="Times New Roman" panose="02020603050405020304" pitchFamily="18" charset="0"/>
                <a:cs typeface="Times New Roman" panose="02020603050405020304" pitchFamily="18" charset="0"/>
              </a:rPr>
              <a:t>, when the confidence threshold increased, the recall decreased </a:t>
            </a:r>
            <a:r>
              <a:rPr lang="en-US" altLang="zh-TW" sz="1200" dirty="0">
                <a:solidFill>
                  <a:srgbClr val="FF0000"/>
                </a:solidFill>
                <a:latin typeface="Times New Roman" panose="02020603050405020304" pitchFamily="18" charset="0"/>
                <a:cs typeface="Times New Roman" panose="02020603050405020304" pitchFamily="18" charset="0"/>
              </a:rPr>
              <a:t>slightly</a:t>
            </a:r>
            <a:r>
              <a:rPr lang="en-US" altLang="zh-TW" sz="12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US" altLang="zh-TW" sz="1200" dirty="0">
                <a:latin typeface="Times New Roman" panose="02020603050405020304" pitchFamily="18" charset="0"/>
                <a:cs typeface="Times New Roman" panose="02020603050405020304" pitchFamily="18" charset="0"/>
              </a:rPr>
              <a:t>For </a:t>
            </a:r>
            <a:r>
              <a:rPr lang="en-US" altLang="zh-TW" sz="1200" dirty="0" err="1">
                <a:latin typeface="Times New Roman" panose="02020603050405020304" pitchFamily="18" charset="0"/>
                <a:cs typeface="Times New Roman" panose="02020603050405020304" pitchFamily="18" charset="0"/>
              </a:rPr>
              <a:t>Data_Me</a:t>
            </a:r>
            <a:r>
              <a:rPr lang="en-US" altLang="zh-TW" sz="1200" dirty="0">
                <a:latin typeface="Times New Roman" panose="02020603050405020304" pitchFamily="18" charset="0"/>
                <a:cs typeface="Times New Roman" panose="02020603050405020304" pitchFamily="18" charset="0"/>
              </a:rPr>
              <a:t>, when the confidence threshold increased, the recall decreased </a:t>
            </a:r>
            <a:r>
              <a:rPr lang="en-US" altLang="zh-TW" sz="1200" dirty="0">
                <a:solidFill>
                  <a:srgbClr val="FF0000"/>
                </a:solidFill>
                <a:latin typeface="Times New Roman" panose="02020603050405020304" pitchFamily="18" charset="0"/>
                <a:cs typeface="Times New Roman" panose="02020603050405020304" pitchFamily="18" charset="0"/>
              </a:rPr>
              <a:t>substantially</a:t>
            </a:r>
            <a:r>
              <a:rPr lang="en-US" altLang="zh-TW" sz="12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US" altLang="zh-TW" sz="1200" dirty="0">
                <a:latin typeface="Times New Roman" panose="02020603050405020304" pitchFamily="18" charset="0"/>
                <a:cs typeface="Times New Roman" panose="02020603050405020304" pitchFamily="18" charset="0"/>
              </a:rPr>
              <a:t>Changing </a:t>
            </a:r>
            <a:r>
              <a:rPr lang="en-US" altLang="zh-TW" sz="1200" dirty="0" err="1">
                <a:latin typeface="Times New Roman" panose="02020603050405020304" pitchFamily="18" charset="0"/>
                <a:cs typeface="Times New Roman" panose="02020603050405020304" pitchFamily="18" charset="0"/>
              </a:rPr>
              <a:t>IoU</a:t>
            </a:r>
            <a:r>
              <a:rPr lang="en-US" altLang="zh-TW" sz="1200" dirty="0">
                <a:latin typeface="Times New Roman" panose="02020603050405020304" pitchFamily="18" charset="0"/>
                <a:cs typeface="Times New Roman" panose="02020603050405020304" pitchFamily="18" charset="0"/>
              </a:rPr>
              <a:t> thresholds didn’t affect much on the results.</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51587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2">
            <a:extLst>
              <a:ext uri="{FF2B5EF4-FFF2-40B4-BE49-F238E27FC236}">
                <a16:creationId xmlns:a16="http://schemas.microsoft.com/office/drawing/2014/main" id="{46210AB2-6A75-4CA3-83D4-2D568642C087}"/>
              </a:ext>
            </a:extLst>
          </p:cNvPr>
          <p:cNvSpPr txBox="1">
            <a:spLocks/>
          </p:cNvSpPr>
          <p:nvPr/>
        </p:nvSpPr>
        <p:spPr>
          <a:xfrm>
            <a:off x="-1" y="1"/>
            <a:ext cx="9144001" cy="484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defTabSz="914377">
              <a:defRPr/>
            </a:pPr>
            <a:r>
              <a:rPr lang="en-US" altLang="zh-TW" dirty="0">
                <a:solidFill>
                  <a:sysClr val="windowText" lastClr="000000"/>
                </a:solidFill>
              </a:rPr>
              <a:t>A. Appendix: True Positives by </a:t>
            </a:r>
            <a:r>
              <a:rPr lang="en-US" altLang="zh-TW" dirty="0">
                <a:solidFill>
                  <a:srgbClr val="FF0000"/>
                </a:solidFill>
              </a:rPr>
              <a:t>Original YOLOv4</a:t>
            </a:r>
            <a:endParaRPr lang="zh-TW" altLang="en-US" sz="1600" dirty="0">
              <a:solidFill>
                <a:srgbClr val="FF0000"/>
              </a:solidFill>
            </a:endParaRPr>
          </a:p>
        </p:txBody>
      </p:sp>
      <p:sp>
        <p:nvSpPr>
          <p:cNvPr id="2" name="文字方塊 1">
            <a:extLst>
              <a:ext uri="{FF2B5EF4-FFF2-40B4-BE49-F238E27FC236}">
                <a16:creationId xmlns:a16="http://schemas.microsoft.com/office/drawing/2014/main" id="{B00B1839-319E-4603-B7D1-CE0730C5AD20}"/>
              </a:ext>
            </a:extLst>
          </p:cNvPr>
          <p:cNvSpPr txBox="1"/>
          <p:nvPr/>
        </p:nvSpPr>
        <p:spPr>
          <a:xfrm>
            <a:off x="-1" y="484743"/>
            <a:ext cx="9144001" cy="738664"/>
          </a:xfrm>
          <a:prstGeom prst="rect">
            <a:avLst/>
          </a:prstGeom>
          <a:noFill/>
        </p:spPr>
        <p:txBody>
          <a:bodyPr wrap="square" numCol="2" rtlCol="0">
            <a:spAutoFit/>
          </a:bodyPr>
          <a:lstStyle/>
          <a:p>
            <a:pPr marL="285744" indent="-285744">
              <a:buFont typeface="Arial" panose="020B0604020202020204" pitchFamily="34" charset="0"/>
              <a:buChar char="•"/>
            </a:pPr>
            <a:r>
              <a:rPr lang="en-US" altLang="zh-TW" sz="1400" b="1" dirty="0">
                <a:latin typeface="Times New Roman" panose="02020603050405020304" pitchFamily="18" charset="0"/>
                <a:cs typeface="Times New Roman" panose="02020603050405020304" pitchFamily="18" charset="0"/>
              </a:rPr>
              <a:t>Test set</a:t>
            </a:r>
            <a:r>
              <a:rPr lang="en-US" altLang="zh-TW" sz="1400" dirty="0">
                <a:latin typeface="Times New Roman" panose="02020603050405020304" pitchFamily="18" charset="0"/>
                <a:cs typeface="Times New Roman" panose="02020603050405020304" pitchFamily="18" charset="0"/>
              </a:rPr>
              <a:t>: NCKUH test set (organized by Bill)</a:t>
            </a:r>
          </a:p>
          <a:p>
            <a:pPr marL="285744" indent="-285744">
              <a:buFont typeface="Arial" panose="020B0604020202020204" pitchFamily="34" charset="0"/>
              <a:buChar char="•"/>
            </a:pPr>
            <a:endParaRPr lang="en-US" altLang="zh-TW" sz="1400" dirty="0">
              <a:latin typeface="Times New Roman" panose="02020603050405020304" pitchFamily="18" charset="0"/>
              <a:cs typeface="Times New Roman" panose="02020603050405020304" pitchFamily="18" charset="0"/>
            </a:endParaRPr>
          </a:p>
          <a:p>
            <a:pPr marL="285744" indent="-285744">
              <a:buFont typeface="Arial" panose="020B0604020202020204" pitchFamily="34" charset="0"/>
              <a:buChar char="•"/>
            </a:pPr>
            <a:endParaRPr lang="en-US" altLang="zh-TW" sz="1400" dirty="0">
              <a:latin typeface="Times New Roman" panose="02020603050405020304" pitchFamily="18" charset="0"/>
              <a:cs typeface="Times New Roman" panose="02020603050405020304" pitchFamily="18" charset="0"/>
            </a:endParaRPr>
          </a:p>
          <a:p>
            <a:pPr marL="285744" indent="-285744">
              <a:buFont typeface="Arial" panose="020B0604020202020204" pitchFamily="34" charset="0"/>
              <a:buChar char="•"/>
            </a:pPr>
            <a:r>
              <a:rPr lang="en-US" altLang="zh-TW" sz="1400" b="1" dirty="0">
                <a:latin typeface="Times New Roman" panose="02020603050405020304" pitchFamily="18" charset="0"/>
                <a:cs typeface="Times New Roman" panose="02020603050405020304" pitchFamily="18" charset="0"/>
              </a:rPr>
              <a:t>Input</a:t>
            </a:r>
            <a:r>
              <a:rPr lang="en-US" altLang="zh-TW" sz="1400" dirty="0">
                <a:latin typeface="Times New Roman" panose="02020603050405020304" pitchFamily="18" charset="0"/>
                <a:cs typeface="Times New Roman" panose="02020603050405020304" pitchFamily="18" charset="0"/>
              </a:rPr>
              <a:t>: </a:t>
            </a:r>
            <a:r>
              <a:rPr lang="en-US" altLang="zh-TW" sz="1400" dirty="0">
                <a:solidFill>
                  <a:srgbClr val="FF0000"/>
                </a:solidFill>
                <a:latin typeface="Times New Roman" panose="02020603050405020304" pitchFamily="18" charset="0"/>
                <a:cs typeface="Times New Roman" panose="02020603050405020304" pitchFamily="18" charset="0"/>
              </a:rPr>
              <a:t>Merging 3 sequential slices</a:t>
            </a:r>
            <a:r>
              <a:rPr lang="en-US" altLang="zh-TW" sz="1400" dirty="0">
                <a:latin typeface="Times New Roman" panose="02020603050405020304" pitchFamily="18" charset="0"/>
                <a:cs typeface="Times New Roman" panose="02020603050405020304" pitchFamily="18" charset="0"/>
              </a:rPr>
              <a:t>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i="1"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(512×512×3)</a:t>
            </a:r>
          </a:p>
        </p:txBody>
      </p:sp>
      <p:graphicFrame>
        <p:nvGraphicFramePr>
          <p:cNvPr id="6" name="表格 6">
            <a:extLst>
              <a:ext uri="{FF2B5EF4-FFF2-40B4-BE49-F238E27FC236}">
                <a16:creationId xmlns:a16="http://schemas.microsoft.com/office/drawing/2014/main" id="{426024BA-B121-4F82-A405-9056FFC1D3CB}"/>
              </a:ext>
            </a:extLst>
          </p:cNvPr>
          <p:cNvGraphicFramePr>
            <a:graphicFrameLocks noGrp="1"/>
          </p:cNvGraphicFramePr>
          <p:nvPr/>
        </p:nvGraphicFramePr>
        <p:xfrm>
          <a:off x="316992" y="1607336"/>
          <a:ext cx="8497824" cy="3193264"/>
        </p:xfrm>
        <a:graphic>
          <a:graphicData uri="http://schemas.openxmlformats.org/drawingml/2006/table">
            <a:tbl>
              <a:tblPr firstRow="1" bandRow="1">
                <a:tableStyleId>{5C22544A-7EE6-4342-B048-85BDC9FD1C3A}</a:tableStyleId>
              </a:tblPr>
              <a:tblGrid>
                <a:gridCol w="2832608">
                  <a:extLst>
                    <a:ext uri="{9D8B030D-6E8A-4147-A177-3AD203B41FA5}">
                      <a16:colId xmlns:a16="http://schemas.microsoft.com/office/drawing/2014/main" val="1284196105"/>
                    </a:ext>
                  </a:extLst>
                </a:gridCol>
                <a:gridCol w="2832608">
                  <a:extLst>
                    <a:ext uri="{9D8B030D-6E8A-4147-A177-3AD203B41FA5}">
                      <a16:colId xmlns:a16="http://schemas.microsoft.com/office/drawing/2014/main" val="2211236649"/>
                    </a:ext>
                  </a:extLst>
                </a:gridCol>
                <a:gridCol w="2832608">
                  <a:extLst>
                    <a:ext uri="{9D8B030D-6E8A-4147-A177-3AD203B41FA5}">
                      <a16:colId xmlns:a16="http://schemas.microsoft.com/office/drawing/2014/main" val="2643094679"/>
                    </a:ext>
                  </a:extLst>
                </a:gridCol>
              </a:tblGrid>
              <a:tr h="370840">
                <a:tc>
                  <a:txBody>
                    <a:bodyPr/>
                    <a:lstStyle/>
                    <a:p>
                      <a:r>
                        <a:rPr lang="en-US" altLang="zh-TW" sz="1200" b="1" dirty="0">
                          <a:solidFill>
                            <a:schemeClr val="tx1"/>
                          </a:solidFill>
                          <a:latin typeface="Times New Roman" panose="02020603050405020304" pitchFamily="18" charset="0"/>
                          <a:cs typeface="Times New Roman" panose="02020603050405020304" pitchFamily="18" charset="0"/>
                        </a:rPr>
                        <a:t>Small</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200" b="1" dirty="0">
                          <a:solidFill>
                            <a:schemeClr val="tx1"/>
                          </a:solidFill>
                          <a:latin typeface="Times New Roman" panose="02020603050405020304" pitchFamily="18" charset="0"/>
                          <a:cs typeface="Times New Roman" panose="02020603050405020304" pitchFamily="18" charset="0"/>
                        </a:rPr>
                        <a:t>Medium</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200" b="1" dirty="0">
                          <a:solidFill>
                            <a:schemeClr val="tx1"/>
                          </a:solidFill>
                          <a:latin typeface="Times New Roman" panose="02020603050405020304" pitchFamily="18" charset="0"/>
                          <a:cs typeface="Times New Roman" panose="02020603050405020304" pitchFamily="18" charset="0"/>
                        </a:rPr>
                        <a:t>Large</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3751658"/>
                  </a:ext>
                </a:extLst>
              </a:tr>
              <a:tr h="2822424">
                <a:tc>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sz="1200" b="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6133787"/>
                  </a:ext>
                </a:extLst>
              </a:tr>
            </a:tbl>
          </a:graphicData>
        </a:graphic>
      </p:graphicFrame>
      <p:pic>
        <p:nvPicPr>
          <p:cNvPr id="8" name="圖片 7">
            <a:extLst>
              <a:ext uri="{FF2B5EF4-FFF2-40B4-BE49-F238E27FC236}">
                <a16:creationId xmlns:a16="http://schemas.microsoft.com/office/drawing/2014/main" id="{F7896FB4-0640-444B-AF08-2D42AEC48A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66120" y="2055876"/>
            <a:ext cx="2670048" cy="2670048"/>
          </a:xfrm>
          <a:prstGeom prst="rect">
            <a:avLst/>
          </a:prstGeom>
        </p:spPr>
      </p:pic>
      <p:pic>
        <p:nvPicPr>
          <p:cNvPr id="10" name="圖片 9">
            <a:extLst>
              <a:ext uri="{FF2B5EF4-FFF2-40B4-BE49-F238E27FC236}">
                <a16:creationId xmlns:a16="http://schemas.microsoft.com/office/drawing/2014/main" id="{23C4E4BB-1118-457A-A1D0-260776F80B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30304" y="2055876"/>
            <a:ext cx="2671200" cy="2671200"/>
          </a:xfrm>
          <a:prstGeom prst="rect">
            <a:avLst/>
          </a:prstGeom>
        </p:spPr>
      </p:pic>
      <p:sp>
        <p:nvSpPr>
          <p:cNvPr id="16" name="TextBox 19">
            <a:extLst>
              <a:ext uri="{FF2B5EF4-FFF2-40B4-BE49-F238E27FC236}">
                <a16:creationId xmlns:a16="http://schemas.microsoft.com/office/drawing/2014/main" id="{46F95093-E8DA-4D67-AA01-62EF95EC692C}"/>
              </a:ext>
            </a:extLst>
          </p:cNvPr>
          <p:cNvSpPr txBox="1"/>
          <p:nvPr/>
        </p:nvSpPr>
        <p:spPr>
          <a:xfrm>
            <a:off x="7361700" y="1070995"/>
            <a:ext cx="145311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FF0000"/>
                </a:solidFill>
                <a:latin typeface="Times New Roman" panose="02020603050405020304" pitchFamily="18" charset="0"/>
                <a:cs typeface="Times New Roman" panose="02020603050405020304" pitchFamily="18" charset="0"/>
              </a:rPr>
              <a:t>Ground Truth </a:t>
            </a:r>
            <a:r>
              <a:rPr lang="en-US" sz="1200" dirty="0" err="1">
                <a:solidFill>
                  <a:srgbClr val="FF0000"/>
                </a:solidFill>
                <a:latin typeface="Times New Roman" panose="02020603050405020304" pitchFamily="18" charset="0"/>
                <a:cs typeface="Times New Roman" panose="02020603050405020304" pitchFamily="18" charset="0"/>
              </a:rPr>
              <a:t>Bbox</a:t>
            </a:r>
            <a:endParaRPr lang="en-US" sz="1200" dirty="0">
              <a:solidFill>
                <a:srgbClr val="FF0000"/>
              </a:solidFill>
              <a:latin typeface="Times New Roman" panose="02020603050405020304" pitchFamily="18" charset="0"/>
              <a:cs typeface="Times New Roman" panose="02020603050405020304" pitchFamily="18" charset="0"/>
            </a:endParaRPr>
          </a:p>
          <a:p>
            <a:r>
              <a:rPr lang="en-US" sz="1200" dirty="0">
                <a:solidFill>
                  <a:schemeClr val="accent1">
                    <a:lumMod val="75000"/>
                  </a:schemeClr>
                </a:solidFill>
                <a:latin typeface="Times New Roman" panose="02020603050405020304" pitchFamily="18" charset="0"/>
                <a:cs typeface="Times New Roman" panose="02020603050405020304" pitchFamily="18" charset="0"/>
              </a:rPr>
              <a:t>Prediction </a:t>
            </a:r>
            <a:r>
              <a:rPr lang="en-US" sz="1200" dirty="0" err="1">
                <a:solidFill>
                  <a:schemeClr val="accent1">
                    <a:lumMod val="75000"/>
                  </a:schemeClr>
                </a:solidFill>
                <a:latin typeface="Times New Roman" panose="02020603050405020304" pitchFamily="18" charset="0"/>
                <a:cs typeface="Times New Roman" panose="02020603050405020304" pitchFamily="18" charset="0"/>
              </a:rPr>
              <a:t>BBox</a:t>
            </a:r>
            <a:endParaRPr lang="en-US" sz="12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1" name="圖片 20">
            <a:extLst>
              <a:ext uri="{FF2B5EF4-FFF2-40B4-BE49-F238E27FC236}">
                <a16:creationId xmlns:a16="http://schemas.microsoft.com/office/drawing/2014/main" id="{1D492FE7-74E6-4DD2-A814-4FAC9338D153}"/>
              </a:ext>
            </a:extLst>
          </p:cNvPr>
          <p:cNvPicPr>
            <a:picLocks noChangeAspect="1"/>
          </p:cNvPicPr>
          <p:nvPr/>
        </p:nvPicPr>
        <p:blipFill rotWithShape="1">
          <a:blip r:embed="rId2">
            <a:extLst>
              <a:ext uri="{28A0092B-C50C-407E-A947-70E740481C1C}">
                <a14:useLocalDpi xmlns:a14="http://schemas.microsoft.com/office/drawing/2010/main" val="0"/>
              </a:ext>
            </a:extLst>
          </a:blip>
          <a:srcRect l="66513" t="40256" r="12613" b="38870"/>
          <a:stretch/>
        </p:blipFill>
        <p:spPr>
          <a:xfrm>
            <a:off x="7836168" y="2051810"/>
            <a:ext cx="900000" cy="900000"/>
          </a:xfrm>
          <a:prstGeom prst="rect">
            <a:avLst/>
          </a:prstGeom>
          <a:ln w="19050">
            <a:solidFill>
              <a:schemeClr val="tx1"/>
            </a:solidFill>
          </a:ln>
        </p:spPr>
      </p:pic>
      <p:pic>
        <p:nvPicPr>
          <p:cNvPr id="22" name="圖片 21">
            <a:extLst>
              <a:ext uri="{FF2B5EF4-FFF2-40B4-BE49-F238E27FC236}">
                <a16:creationId xmlns:a16="http://schemas.microsoft.com/office/drawing/2014/main" id="{13B4B220-2358-4CA2-8BCC-C66712368EC5}"/>
              </a:ext>
            </a:extLst>
          </p:cNvPr>
          <p:cNvPicPr>
            <a:picLocks noChangeAspect="1"/>
          </p:cNvPicPr>
          <p:nvPr/>
        </p:nvPicPr>
        <p:blipFill rotWithShape="1">
          <a:blip r:embed="rId3">
            <a:extLst>
              <a:ext uri="{28A0092B-C50C-407E-A947-70E740481C1C}">
                <a14:useLocalDpi xmlns:a14="http://schemas.microsoft.com/office/drawing/2010/main" val="0"/>
              </a:ext>
            </a:extLst>
          </a:blip>
          <a:srcRect l="23984" t="50671" r="59389" b="32702"/>
          <a:stretch/>
        </p:blipFill>
        <p:spPr>
          <a:xfrm>
            <a:off x="5000352" y="2051810"/>
            <a:ext cx="900000" cy="900000"/>
          </a:xfrm>
          <a:prstGeom prst="rect">
            <a:avLst/>
          </a:prstGeom>
          <a:ln w="19050">
            <a:solidFill>
              <a:schemeClr val="tx1"/>
            </a:solidFill>
          </a:ln>
        </p:spPr>
      </p:pic>
      <p:pic>
        <p:nvPicPr>
          <p:cNvPr id="5" name="圖片 4">
            <a:extLst>
              <a:ext uri="{FF2B5EF4-FFF2-40B4-BE49-F238E27FC236}">
                <a16:creationId xmlns:a16="http://schemas.microsoft.com/office/drawing/2014/main" id="{4CD553A8-93D8-41AA-ABFB-64F017773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36" y="2067238"/>
            <a:ext cx="2671200" cy="2671200"/>
          </a:xfrm>
          <a:prstGeom prst="rect">
            <a:avLst/>
          </a:prstGeom>
        </p:spPr>
      </p:pic>
      <p:pic>
        <p:nvPicPr>
          <p:cNvPr id="14" name="圖片 13">
            <a:extLst>
              <a:ext uri="{FF2B5EF4-FFF2-40B4-BE49-F238E27FC236}">
                <a16:creationId xmlns:a16="http://schemas.microsoft.com/office/drawing/2014/main" id="{39CD8EAA-90F1-4FE5-9798-2B82FAC455A9}"/>
              </a:ext>
            </a:extLst>
          </p:cNvPr>
          <p:cNvPicPr>
            <a:picLocks noChangeAspect="1"/>
          </p:cNvPicPr>
          <p:nvPr/>
        </p:nvPicPr>
        <p:blipFill rotWithShape="1">
          <a:blip r:embed="rId4">
            <a:extLst>
              <a:ext uri="{28A0092B-C50C-407E-A947-70E740481C1C}">
                <a14:useLocalDpi xmlns:a14="http://schemas.microsoft.com/office/drawing/2010/main" val="0"/>
              </a:ext>
            </a:extLst>
          </a:blip>
          <a:srcRect l="71461" t="36732" r="19411" b="54140"/>
          <a:stretch/>
        </p:blipFill>
        <p:spPr>
          <a:xfrm>
            <a:off x="2164536" y="2067238"/>
            <a:ext cx="900000" cy="900000"/>
          </a:xfrm>
          <a:prstGeom prst="rect">
            <a:avLst/>
          </a:prstGeom>
          <a:ln w="19050">
            <a:solidFill>
              <a:schemeClr val="tx1"/>
            </a:solidFill>
          </a:ln>
        </p:spPr>
      </p:pic>
    </p:spTree>
    <p:extLst>
      <p:ext uri="{BB962C8B-B14F-4D97-AF65-F5344CB8AC3E}">
        <p14:creationId xmlns:p14="http://schemas.microsoft.com/office/powerpoint/2010/main" val="18382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643044" y="717225"/>
            <a:ext cx="1571625" cy="666750"/>
          </a:xfrm>
          <a:prstGeom prst="rect">
            <a:avLst/>
          </a:prstGeom>
        </p:spPr>
      </p:pic>
      <p:pic>
        <p:nvPicPr>
          <p:cNvPr id="29" name="Picture 28"/>
          <p:cNvPicPr>
            <a:picLocks noChangeAspect="1"/>
          </p:cNvPicPr>
          <p:nvPr/>
        </p:nvPicPr>
        <p:blipFill>
          <a:blip r:embed="rId4">
            <a:clrChange>
              <a:clrFrom>
                <a:srgbClr val="FFFFFF"/>
              </a:clrFrom>
              <a:clrTo>
                <a:srgbClr val="FFFFFF">
                  <a:alpha val="0"/>
                </a:srgbClr>
              </a:clrTo>
            </a:clrChange>
          </a:blip>
          <a:stretch>
            <a:fillRect/>
          </a:stretch>
        </p:blipFill>
        <p:spPr>
          <a:xfrm>
            <a:off x="3916558" y="2494253"/>
            <a:ext cx="5114004" cy="2476913"/>
          </a:xfrm>
          <a:prstGeom prst="rect">
            <a:avLst/>
          </a:prstGeom>
        </p:spPr>
      </p:pic>
      <p:sp>
        <p:nvSpPr>
          <p:cNvPr id="9" name="矩形 8"/>
          <p:cNvSpPr/>
          <p:nvPr/>
        </p:nvSpPr>
        <p:spPr>
          <a:xfrm>
            <a:off x="115172" y="397896"/>
            <a:ext cx="8984378" cy="6402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4" name="矩形 13"/>
          <p:cNvSpPr/>
          <p:nvPr/>
        </p:nvSpPr>
        <p:spPr>
          <a:xfrm>
            <a:off x="4926720" y="444773"/>
            <a:ext cx="4126792" cy="1393332"/>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5" name="文字方塊 14"/>
          <p:cNvSpPr txBox="1"/>
          <p:nvPr/>
        </p:nvSpPr>
        <p:spPr>
          <a:xfrm>
            <a:off x="4918507" y="421207"/>
            <a:ext cx="4349137" cy="276999"/>
          </a:xfrm>
          <a:prstGeom prst="rect">
            <a:avLst/>
          </a:prstGeom>
          <a:noFill/>
        </p:spPr>
        <p:txBody>
          <a:bodyPr wrap="square" rtlCol="0">
            <a:spAutoFit/>
          </a:bodyPr>
          <a:lstStyle/>
          <a:p>
            <a:r>
              <a:rPr lang="en-US" altLang="zh-TW" sz="1200" b="1" dirty="0">
                <a:solidFill>
                  <a:srgbClr val="00B0F0"/>
                </a:solidFill>
                <a:latin typeface="Times New Roman" panose="02020603050405020304" pitchFamily="18" charset="0"/>
                <a:cs typeface="Times New Roman" panose="02020603050405020304" pitchFamily="18" charset="0"/>
              </a:rPr>
              <a:t>1.</a:t>
            </a:r>
            <a:r>
              <a:rPr lang="zh-TW" altLang="en-US" sz="1200" b="1" dirty="0">
                <a:solidFill>
                  <a:srgbClr val="00B0F0"/>
                </a:solidFill>
                <a:latin typeface="Times New Roman" panose="02020603050405020304" pitchFamily="18" charset="0"/>
                <a:cs typeface="Times New Roman" panose="02020603050405020304" pitchFamily="18" charset="0"/>
              </a:rPr>
              <a:t> </a:t>
            </a:r>
            <a:r>
              <a:rPr lang="en-US" altLang="zh-TW" sz="1200" b="1" dirty="0">
                <a:solidFill>
                  <a:srgbClr val="00B0F0"/>
                </a:solidFill>
                <a:latin typeface="Times New Roman" panose="02020603050405020304" pitchFamily="18" charset="0"/>
                <a:cs typeface="Times New Roman" panose="02020603050405020304" pitchFamily="18" charset="0"/>
              </a:rPr>
              <a:t>Pre-train DarkNet-53 by ImageNet (Classification):</a:t>
            </a:r>
            <a:endParaRPr lang="zh-TW" altLang="en-US" sz="1200" b="1" dirty="0">
              <a:solidFill>
                <a:srgbClr val="00B0F0"/>
              </a:solidFill>
              <a:latin typeface="Times New Roman" panose="02020603050405020304" pitchFamily="18" charset="0"/>
              <a:cs typeface="Times New Roman" panose="02020603050405020304" pitchFamily="18" charset="0"/>
            </a:endParaRPr>
          </a:p>
        </p:txBody>
      </p:sp>
      <p:cxnSp>
        <p:nvCxnSpPr>
          <p:cNvPr id="16" name="直線單箭頭接點 15"/>
          <p:cNvCxnSpPr/>
          <p:nvPr/>
        </p:nvCxnSpPr>
        <p:spPr>
          <a:xfrm>
            <a:off x="7840110" y="1838105"/>
            <a:ext cx="0" cy="2451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3764819" y="2869806"/>
            <a:ext cx="151738"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矩形 116"/>
              <p:cNvSpPr/>
              <p:nvPr/>
            </p:nvSpPr>
            <p:spPr>
              <a:xfrm>
                <a:off x="3403056" y="3059299"/>
                <a:ext cx="361763" cy="307777"/>
              </a:xfrm>
              <a:prstGeom prst="rect">
                <a:avLst/>
              </a:prstGeom>
              <a:ln w="190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1400" i="1" dirty="0">
                              <a:latin typeface="Cambria Math" panose="02040503050406030204" pitchFamily="18" charset="0"/>
                            </a:rPr>
                          </m:ctrlPr>
                        </m:sSupPr>
                        <m:e>
                          <m:r>
                            <a:rPr lang="en-US" altLang="zh-TW" sz="1400" i="1" dirty="0">
                              <a:latin typeface="Cambria Math" panose="02040503050406030204" pitchFamily="18" charset="0"/>
                            </a:rPr>
                            <m:t>𝐷</m:t>
                          </m:r>
                        </m:e>
                        <m:sup>
                          <m:r>
                            <a:rPr lang="en-US" altLang="zh-TW" sz="1400" i="1" dirty="0">
                              <a:latin typeface="Cambria Math" panose="02040503050406030204" pitchFamily="18" charset="0"/>
                            </a:rPr>
                            <m:t>𝑉</m:t>
                          </m:r>
                        </m:sup>
                      </m:sSup>
                    </m:oMath>
                  </m:oMathPara>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117" name="矩形 116"/>
              <p:cNvSpPr>
                <a:spLocks noRot="1" noChangeAspect="1" noMove="1" noResize="1" noEditPoints="1" noAdjustHandles="1" noChangeArrowheads="1" noChangeShapeType="1" noTextEdit="1"/>
              </p:cNvSpPr>
              <p:nvPr/>
            </p:nvSpPr>
            <p:spPr>
              <a:xfrm>
                <a:off x="3403056" y="3059299"/>
                <a:ext cx="361763" cy="307777"/>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p:sp>
        <p:nvSpPr>
          <p:cNvPr id="119" name="文字方塊 118"/>
          <p:cNvSpPr txBox="1"/>
          <p:nvPr/>
        </p:nvSpPr>
        <p:spPr>
          <a:xfrm>
            <a:off x="3399099" y="4840814"/>
            <a:ext cx="575025" cy="461665"/>
          </a:xfrm>
          <a:prstGeom prst="rect">
            <a:avLst/>
          </a:prstGeom>
          <a:noFill/>
          <a:ln w="19050">
            <a:solidFill>
              <a:srgbClr val="00B050"/>
            </a:solidFill>
          </a:ln>
        </p:spPr>
        <p:txBody>
          <a:bodyPr wrap="square" rtlCol="0">
            <a:spAutoFit/>
          </a:bodyPr>
          <a:lstStyle/>
          <a:p>
            <a:r>
              <a:rPr lang="en-US" altLang="zh-TW" sz="1200" dirty="0">
                <a:solidFill>
                  <a:srgbClr val="00B050"/>
                </a:solidFill>
                <a:latin typeface="Times New Roman" panose="02020603050405020304" pitchFamily="18" charset="0"/>
                <a:cs typeface="Times New Roman" panose="02020603050405020304" pitchFamily="18" charset="0"/>
              </a:rPr>
              <a:t>Valid</a:t>
            </a:r>
          </a:p>
          <a:p>
            <a:r>
              <a:rPr lang="en-US" altLang="zh-TW" sz="1200" dirty="0">
                <a:solidFill>
                  <a:srgbClr val="00B050"/>
                </a:solidFill>
                <a:latin typeface="Times New Roman" panose="02020603050405020304" pitchFamily="18" charset="0"/>
                <a:cs typeface="Times New Roman" panose="02020603050405020304" pitchFamily="18" charset="0"/>
              </a:rPr>
              <a:t>Check</a:t>
            </a:r>
            <a:endParaRPr lang="zh-TW" altLang="en-US" sz="1200" dirty="0">
              <a:solidFill>
                <a:srgbClr val="00B050"/>
              </a:solidFill>
              <a:latin typeface="Times New Roman" panose="02020603050405020304" pitchFamily="18" charset="0"/>
              <a:cs typeface="Times New Roman" panose="02020603050405020304" pitchFamily="18" charset="0"/>
            </a:endParaRPr>
          </a:p>
        </p:txBody>
      </p:sp>
      <p:sp>
        <p:nvSpPr>
          <p:cNvPr id="121" name="文字方塊 120"/>
          <p:cNvSpPr txBox="1"/>
          <p:nvPr/>
        </p:nvSpPr>
        <p:spPr>
          <a:xfrm>
            <a:off x="3339848" y="2096875"/>
            <a:ext cx="4600041" cy="276999"/>
          </a:xfrm>
          <a:prstGeom prst="rect">
            <a:avLst/>
          </a:prstGeom>
          <a:noFill/>
        </p:spPr>
        <p:txBody>
          <a:bodyPr wrap="square" rtlCol="0">
            <a:spAutoFit/>
          </a:bodyPr>
          <a:lstStyle/>
          <a:p>
            <a:r>
              <a:rPr lang="en-US" altLang="zh-TW" sz="1200" b="1" dirty="0">
                <a:solidFill>
                  <a:srgbClr val="00B0F0"/>
                </a:solidFill>
                <a:latin typeface="Times New Roman" panose="02020603050405020304" pitchFamily="18" charset="0"/>
                <a:cs typeface="Times New Roman" panose="02020603050405020304" pitchFamily="18" charset="0"/>
              </a:rPr>
              <a:t>2.</a:t>
            </a:r>
            <a:r>
              <a:rPr lang="zh-TW" altLang="en-US" sz="1200" b="1" dirty="0">
                <a:solidFill>
                  <a:srgbClr val="00B0F0"/>
                </a:solidFill>
                <a:latin typeface="Times New Roman" panose="02020603050405020304" pitchFamily="18" charset="0"/>
                <a:cs typeface="Times New Roman" panose="02020603050405020304" pitchFamily="18" charset="0"/>
              </a:rPr>
              <a:t> </a:t>
            </a:r>
            <a:r>
              <a:rPr lang="en-US" altLang="zh-TW" sz="1200" b="1" dirty="0">
                <a:solidFill>
                  <a:srgbClr val="00B0F0"/>
                </a:solidFill>
                <a:latin typeface="Times New Roman" panose="02020603050405020304" pitchFamily="18" charset="0"/>
                <a:cs typeface="Times New Roman" panose="02020603050405020304" pitchFamily="18" charset="0"/>
              </a:rPr>
              <a:t>Training Process using Gradient Descent Optimization:</a:t>
            </a:r>
            <a:endParaRPr lang="zh-TW" altLang="en-US" sz="1200" b="1" dirty="0">
              <a:solidFill>
                <a:srgbClr val="00B0F0"/>
              </a:solidFill>
              <a:latin typeface="Times New Roman" panose="02020603050405020304" pitchFamily="18" charset="0"/>
              <a:cs typeface="Times New Roman" panose="02020603050405020304" pitchFamily="18" charset="0"/>
            </a:endParaRPr>
          </a:p>
        </p:txBody>
      </p:sp>
      <p:sp>
        <p:nvSpPr>
          <p:cNvPr id="136" name="矩形 135"/>
          <p:cNvSpPr/>
          <p:nvPr/>
        </p:nvSpPr>
        <p:spPr>
          <a:xfrm>
            <a:off x="3414724" y="5572596"/>
            <a:ext cx="3825896" cy="10678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schemeClr val="tx1"/>
              </a:solidFill>
              <a:latin typeface="Times New Roman" panose="02020603050405020304" pitchFamily="18" charset="0"/>
              <a:cs typeface="Times New Roman" panose="02020603050405020304" pitchFamily="18" charset="0"/>
            </a:endParaRPr>
          </a:p>
        </p:txBody>
      </p:sp>
      <p:sp>
        <p:nvSpPr>
          <p:cNvPr id="207" name="標題 1"/>
          <p:cNvSpPr txBox="1">
            <a:spLocks/>
          </p:cNvSpPr>
          <p:nvPr/>
        </p:nvSpPr>
        <p:spPr>
          <a:xfrm>
            <a:off x="13511" y="-71841"/>
            <a:ext cx="7886700" cy="5121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0. Framework of Training Process </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for YOLOv3</a:t>
            </a:r>
            <a:endParaRPr lang="en-US" altLang="zh-TW" sz="2400" dirty="0">
              <a:solidFill>
                <a:srgbClr val="FF0000"/>
              </a:solidFill>
              <a:latin typeface="Times New Roman" panose="02020603050405020304" pitchFamily="18" charset="0"/>
              <a:cs typeface="Times New Roman" panose="02020603050405020304" pitchFamily="18" charset="0"/>
            </a:endParaRPr>
          </a:p>
        </p:txBody>
      </p:sp>
      <p:sp>
        <p:nvSpPr>
          <p:cNvPr id="214" name="矩形 8"/>
          <p:cNvSpPr/>
          <p:nvPr/>
        </p:nvSpPr>
        <p:spPr>
          <a:xfrm>
            <a:off x="5840190" y="1327448"/>
            <a:ext cx="1512727" cy="276999"/>
          </a:xfrm>
          <a:prstGeom prst="rect">
            <a:avLst/>
          </a:prstGeom>
        </p:spPr>
        <p:txBody>
          <a:bodyPr wrap="square">
            <a:spAutoFit/>
          </a:bodyPr>
          <a:lstStyle/>
          <a:p>
            <a:pPr marL="0" lvl="1"/>
            <a:r>
              <a:rPr lang="en-US" altLang="zh-TW" sz="1200" dirty="0">
                <a:latin typeface="Times New Roman" panose="02020603050405020304" pitchFamily="18" charset="0"/>
                <a:cs typeface="Times New Roman" panose="02020603050405020304" pitchFamily="18" charset="0"/>
              </a:rPr>
              <a:t>Feature Extraction</a:t>
            </a:r>
          </a:p>
        </p:txBody>
      </p:sp>
      <mc:AlternateContent xmlns:mc="http://schemas.openxmlformats.org/markup-compatibility/2006" xmlns:a14="http://schemas.microsoft.com/office/drawing/2010/main">
        <mc:Choice Requires="a14">
          <p:sp>
            <p:nvSpPr>
              <p:cNvPr id="215" name="文字方塊 16"/>
              <p:cNvSpPr txBox="1"/>
              <p:nvPr/>
            </p:nvSpPr>
            <p:spPr>
              <a:xfrm>
                <a:off x="6576953" y="1829649"/>
                <a:ext cx="1439694" cy="280333"/>
              </a:xfrm>
              <a:prstGeom prst="rect">
                <a:avLst/>
              </a:prstGeom>
              <a:noFill/>
            </p:spPr>
            <p:txBody>
              <a:bodyPr wrap="square" rtlCol="0">
                <a:spAutoFit/>
              </a:bodyPr>
              <a:lstStyle/>
              <a:p>
                <a14:m>
                  <m:oMath xmlns:m="http://schemas.openxmlformats.org/officeDocument/2006/math">
                    <m:sSup>
                      <m:sSupPr>
                        <m:ctrlPr>
                          <a:rPr lang="en-US" altLang="zh-TW" sz="1200" i="1" smtClean="0">
                            <a:solidFill>
                              <a:schemeClr val="accent6">
                                <a:lumMod val="75000"/>
                              </a:schemeClr>
                            </a:solidFill>
                            <a:latin typeface="Cambria Math" panose="02040503050406030204" pitchFamily="18" charset="0"/>
                          </a:rPr>
                        </m:ctrlPr>
                      </m:sSupPr>
                      <m:e>
                        <m:r>
                          <a:rPr lang="zh-TW" altLang="en-US" sz="1200" i="1">
                            <a:solidFill>
                              <a:schemeClr val="accent6">
                                <a:lumMod val="75000"/>
                              </a:schemeClr>
                            </a:solidFill>
                            <a:latin typeface="Cambria Math" panose="02040503050406030204" pitchFamily="18" charset="0"/>
                          </a:rPr>
                          <m:t>𝜃</m:t>
                        </m:r>
                      </m:e>
                      <m:sup>
                        <m:r>
                          <a:rPr lang="en-US" altLang="zh-TW" sz="1200" i="1">
                            <a:solidFill>
                              <a:schemeClr val="accent6">
                                <a:lumMod val="75000"/>
                              </a:schemeClr>
                            </a:solidFill>
                            <a:latin typeface="Cambria Math" panose="02040503050406030204" pitchFamily="18" charset="0"/>
                          </a:rPr>
                          <m:t>𝑐𝑙𝑠</m:t>
                        </m:r>
                      </m:sup>
                    </m:sSup>
                  </m:oMath>
                </a14:m>
                <a:r>
                  <a:rPr lang="en-US" altLang="zh-TW" sz="1200" dirty="0">
                    <a:solidFill>
                      <a:schemeClr val="accent6">
                        <a:lumMod val="75000"/>
                      </a:schemeClr>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TW" sz="1200" i="1" dirty="0">
                            <a:solidFill>
                              <a:schemeClr val="accent6">
                                <a:lumMod val="75000"/>
                              </a:schemeClr>
                            </a:solidFill>
                            <a:latin typeface="Cambria Math" panose="02040503050406030204" pitchFamily="18" charset="0"/>
                          </a:rPr>
                        </m:ctrlPr>
                      </m:sSupPr>
                      <m:e>
                        <m:r>
                          <a:rPr lang="en-US" altLang="zh-TW" sz="1200" i="1" dirty="0">
                            <a:solidFill>
                              <a:schemeClr val="accent6">
                                <a:lumMod val="75000"/>
                              </a:schemeClr>
                            </a:solidFill>
                            <a:latin typeface="Cambria Math" panose="02040503050406030204" pitchFamily="18" charset="0"/>
                          </a:rPr>
                          <m:t>𝑊</m:t>
                        </m:r>
                      </m:e>
                      <m:sup>
                        <m:r>
                          <a:rPr lang="en-US" altLang="zh-TW" sz="1200" i="1" dirty="0">
                            <a:solidFill>
                              <a:schemeClr val="accent6">
                                <a:lumMod val="75000"/>
                              </a:schemeClr>
                            </a:solidFill>
                            <a:latin typeface="Cambria Math" panose="02040503050406030204" pitchFamily="18" charset="0"/>
                          </a:rPr>
                          <m:t>𝑐𝑙𝑠</m:t>
                        </m:r>
                      </m:sup>
                    </m:sSup>
                  </m:oMath>
                </a14:m>
                <a:r>
                  <a:rPr lang="en-US" altLang="zh-TW" sz="1200" dirty="0">
                    <a:solidFill>
                      <a:schemeClr val="accent6">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chemeClr val="accent6">
                                <a:lumMod val="75000"/>
                              </a:schemeClr>
                            </a:solidFill>
                            <a:latin typeface="Cambria Math" panose="02040503050406030204" pitchFamily="18" charset="0"/>
                          </a:rPr>
                        </m:ctrlPr>
                      </m:sSupPr>
                      <m:e>
                        <m:r>
                          <a:rPr lang="en-US" altLang="zh-TW" sz="1200" i="1" dirty="0">
                            <a:solidFill>
                              <a:schemeClr val="accent6">
                                <a:lumMod val="75000"/>
                              </a:schemeClr>
                            </a:solidFill>
                            <a:latin typeface="Cambria Math" panose="02040503050406030204" pitchFamily="18" charset="0"/>
                          </a:rPr>
                          <m:t>𝑏</m:t>
                        </m:r>
                      </m:e>
                      <m:sup>
                        <m:r>
                          <a:rPr lang="en-US" altLang="zh-TW" sz="1200" i="1" dirty="0">
                            <a:solidFill>
                              <a:schemeClr val="accent6">
                                <a:lumMod val="75000"/>
                              </a:schemeClr>
                            </a:solidFill>
                            <a:latin typeface="Cambria Math" panose="02040503050406030204" pitchFamily="18" charset="0"/>
                          </a:rPr>
                          <m:t>𝑐𝑙𝑠</m:t>
                        </m:r>
                      </m:sup>
                    </m:sSup>
                  </m:oMath>
                </a14:m>
                <a:r>
                  <a:rPr lang="en-US" altLang="zh-TW" sz="1200" dirty="0">
                    <a:solidFill>
                      <a:schemeClr val="accent6">
                        <a:lumMod val="75000"/>
                      </a:schemeClr>
                    </a:solidFill>
                    <a:latin typeface="Times New Roman" panose="02020603050405020304" pitchFamily="18" charset="0"/>
                    <a:cs typeface="Times New Roman" panose="02020603050405020304" pitchFamily="18" charset="0"/>
                  </a:rPr>
                  <a:t>}</a:t>
                </a:r>
                <a:endParaRPr lang="zh-TW" altLang="en-US" sz="12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215" name="文字方塊 16"/>
              <p:cNvSpPr txBox="1">
                <a:spLocks noRot="1" noChangeAspect="1" noMove="1" noResize="1" noEditPoints="1" noAdjustHandles="1" noChangeArrowheads="1" noChangeShapeType="1" noTextEdit="1"/>
              </p:cNvSpPr>
              <p:nvPr/>
            </p:nvSpPr>
            <p:spPr>
              <a:xfrm>
                <a:off x="6576953" y="1829649"/>
                <a:ext cx="1439694" cy="280333"/>
              </a:xfrm>
              <a:prstGeom prst="rect">
                <a:avLst/>
              </a:prstGeom>
              <a:blipFill>
                <a:blip r:embed="rId6"/>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文字方塊 124"/>
              <p:cNvSpPr txBox="1"/>
              <p:nvPr/>
            </p:nvSpPr>
            <p:spPr>
              <a:xfrm>
                <a:off x="8164000" y="1451111"/>
                <a:ext cx="1053107" cy="436914"/>
              </a:xfrm>
              <a:prstGeom prst="rect">
                <a:avLst/>
              </a:prstGeom>
              <a:noFill/>
            </p:spPr>
            <p:txBody>
              <a:bodyPr wrap="square" rtlCol="0">
                <a:spAutoFit/>
              </a:bodyPr>
              <a:lstStyle/>
              <a:p>
                <a:r>
                  <a:rPr lang="en-US" altLang="zh-TW" sz="1050" dirty="0">
                    <a:solidFill>
                      <a:schemeClr val="tx1"/>
                    </a:solidFill>
                    <a:latin typeface="Times New Roman" panose="02020603050405020304" pitchFamily="18" charset="0"/>
                    <a:cs typeface="Times New Roman" panose="02020603050405020304" pitchFamily="18" charset="0"/>
                  </a:rPr>
                  <a:t>Weights </a:t>
                </a:r>
                <a14:m>
                  <m:oMath xmlns:m="http://schemas.openxmlformats.org/officeDocument/2006/math">
                    <m:sSup>
                      <m:sSupPr>
                        <m:ctrlPr>
                          <a:rPr lang="en-US" altLang="zh-TW" sz="1050" i="1" dirty="0">
                            <a:solidFill>
                              <a:schemeClr val="tx1"/>
                            </a:solidFill>
                            <a:latin typeface="Cambria Math" panose="02040503050406030204" pitchFamily="18" charset="0"/>
                          </a:rPr>
                        </m:ctrlPr>
                      </m:sSupPr>
                      <m:e>
                        <m:r>
                          <a:rPr lang="en-US" altLang="zh-TW" sz="1050" i="1" dirty="0">
                            <a:solidFill>
                              <a:schemeClr val="tx1"/>
                            </a:solidFill>
                            <a:latin typeface="Cambria Math" panose="02040503050406030204" pitchFamily="18" charset="0"/>
                          </a:rPr>
                          <m:t>𝑊</m:t>
                        </m:r>
                      </m:e>
                      <m:sup>
                        <m:r>
                          <a:rPr lang="en-US" altLang="zh-TW" sz="1050" b="0" i="1" dirty="0" smtClean="0">
                            <a:solidFill>
                              <a:schemeClr val="tx1"/>
                            </a:solidFill>
                            <a:latin typeface="Cambria Math" panose="02040503050406030204" pitchFamily="18" charset="0"/>
                          </a:rPr>
                          <m:t>𝑐𝑙𝑠</m:t>
                        </m:r>
                      </m:sup>
                    </m:sSup>
                  </m:oMath>
                </a14:m>
                <a:r>
                  <a:rPr lang="en-US" altLang="zh-TW" sz="1050" i="1" dirty="0">
                    <a:solidFill>
                      <a:schemeClr val="tx1"/>
                    </a:solidFill>
                    <a:latin typeface="Times New Roman" panose="02020603050405020304" pitchFamily="18" charset="0"/>
                    <a:cs typeface="Times New Roman" panose="02020603050405020304" pitchFamily="18" charset="0"/>
                  </a:rPr>
                  <a:t> </a:t>
                </a:r>
              </a:p>
              <a:p>
                <a:r>
                  <a:rPr lang="en-US" altLang="zh-TW" sz="1050" i="1" dirty="0">
                    <a:solidFill>
                      <a:schemeClr val="tx1"/>
                    </a:solidFill>
                    <a:latin typeface="Times New Roman" panose="02020603050405020304" pitchFamily="18" charset="0"/>
                    <a:cs typeface="Times New Roman" panose="02020603050405020304" pitchFamily="18" charset="0"/>
                  </a:rPr>
                  <a:t>Bias </a:t>
                </a:r>
                <a14:m>
                  <m:oMath xmlns:m="http://schemas.openxmlformats.org/officeDocument/2006/math">
                    <m:sSup>
                      <m:sSupPr>
                        <m:ctrlPr>
                          <a:rPr lang="en-US" altLang="zh-TW" sz="1050" i="1" dirty="0">
                            <a:solidFill>
                              <a:schemeClr val="tx1"/>
                            </a:solidFill>
                            <a:latin typeface="Cambria Math" panose="02040503050406030204" pitchFamily="18" charset="0"/>
                          </a:rPr>
                        </m:ctrlPr>
                      </m:sSupPr>
                      <m:e>
                        <m:r>
                          <a:rPr lang="en-US" altLang="zh-TW" sz="1050" b="0" i="1" dirty="0" smtClean="0">
                            <a:solidFill>
                              <a:schemeClr val="tx1"/>
                            </a:solidFill>
                            <a:latin typeface="Cambria Math" panose="02040503050406030204" pitchFamily="18" charset="0"/>
                          </a:rPr>
                          <m:t>𝑏</m:t>
                        </m:r>
                      </m:e>
                      <m:sup>
                        <m:r>
                          <a:rPr lang="en-US" altLang="zh-TW" sz="1050" b="0" i="1" dirty="0" smtClean="0">
                            <a:solidFill>
                              <a:schemeClr val="tx1"/>
                            </a:solidFill>
                            <a:latin typeface="Cambria Math" panose="02040503050406030204" pitchFamily="18" charset="0"/>
                          </a:rPr>
                          <m:t>𝑐𝑙𝑠</m:t>
                        </m:r>
                      </m:sup>
                    </m:sSup>
                  </m:oMath>
                </a14:m>
                <a:endParaRPr lang="en-US" altLang="zh-TW" sz="1050"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17" name="文字方塊 124"/>
              <p:cNvSpPr txBox="1">
                <a:spLocks noRot="1" noChangeAspect="1" noMove="1" noResize="1" noEditPoints="1" noAdjustHandles="1" noChangeArrowheads="1" noChangeShapeType="1" noTextEdit="1"/>
              </p:cNvSpPr>
              <p:nvPr/>
            </p:nvSpPr>
            <p:spPr>
              <a:xfrm>
                <a:off x="8164000" y="1451111"/>
                <a:ext cx="1053107" cy="436914"/>
              </a:xfrm>
              <a:prstGeom prst="rect">
                <a:avLst/>
              </a:prstGeom>
              <a:blipFill>
                <a:blip r:embed="rId7"/>
                <a:stretch>
                  <a:fillRect b="-2778"/>
                </a:stretch>
              </a:blipFill>
            </p:spPr>
            <p:txBody>
              <a:bodyPr/>
              <a:lstStyle/>
              <a:p>
                <a:r>
                  <a:rPr lang="en-US">
                    <a:noFill/>
                  </a:rPr>
                  <a:t> </a:t>
                </a:r>
              </a:p>
            </p:txBody>
          </p:sp>
        </mc:Fallback>
      </mc:AlternateContent>
      <p:sp>
        <p:nvSpPr>
          <p:cNvPr id="219" name="文字方塊 14"/>
          <p:cNvSpPr txBox="1"/>
          <p:nvPr/>
        </p:nvSpPr>
        <p:spPr>
          <a:xfrm>
            <a:off x="110087" y="5060116"/>
            <a:ext cx="3149102" cy="461665"/>
          </a:xfrm>
          <a:prstGeom prst="rect">
            <a:avLst/>
          </a:prstGeom>
          <a:noFill/>
        </p:spPr>
        <p:txBody>
          <a:bodyPr wrap="square" rtlCol="0">
            <a:spAutoFit/>
          </a:bodyPr>
          <a:lstStyle/>
          <a:p>
            <a:pPr marL="228600" indent="-228600"/>
            <a:r>
              <a:rPr lang="en-US" altLang="zh-TW" sz="1200" b="1" dirty="0">
                <a:solidFill>
                  <a:srgbClr val="00B0F0"/>
                </a:solidFill>
                <a:latin typeface="Times New Roman" panose="02020603050405020304" pitchFamily="18" charset="0"/>
                <a:cs typeface="Times New Roman" panose="02020603050405020304" pitchFamily="18" charset="0"/>
              </a:rPr>
              <a:t>0.2	9 Anchor Boxes Generation using K-means Clustering:</a:t>
            </a:r>
            <a:endParaRPr lang="zh-TW" altLang="en-US" sz="1200" b="1" dirty="0">
              <a:solidFill>
                <a:srgbClr val="00B0F0"/>
              </a:solidFill>
              <a:latin typeface="Times New Roman" panose="02020603050405020304" pitchFamily="18" charset="0"/>
              <a:cs typeface="Times New Roman" panose="02020603050405020304" pitchFamily="18" charset="0"/>
            </a:endParaRPr>
          </a:p>
        </p:txBody>
      </p:sp>
      <p:cxnSp>
        <p:nvCxnSpPr>
          <p:cNvPr id="220" name="直線單箭頭接點 15"/>
          <p:cNvCxnSpPr/>
          <p:nvPr/>
        </p:nvCxnSpPr>
        <p:spPr>
          <a:xfrm>
            <a:off x="3166688" y="6031410"/>
            <a:ext cx="17966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2" name="文字方塊 16"/>
          <p:cNvSpPr txBox="1"/>
          <p:nvPr/>
        </p:nvSpPr>
        <p:spPr>
          <a:xfrm>
            <a:off x="2933417" y="5780685"/>
            <a:ext cx="452748" cy="276999"/>
          </a:xfrm>
          <a:prstGeom prst="rect">
            <a:avLst/>
          </a:prstGeom>
          <a:noFill/>
        </p:spPr>
        <p:txBody>
          <a:bodyPr wrap="square" rtlCol="0">
            <a:spAutoFit/>
          </a:bodyPr>
          <a:lstStyle/>
          <a:p>
            <a:r>
              <a:rPr lang="en-US" sz="1200" dirty="0" err="1">
                <a:solidFill>
                  <a:schemeClr val="accent6">
                    <a:lumMod val="75000"/>
                  </a:schemeClr>
                </a:solidFill>
                <a:latin typeface="Times New Roman" panose="02020603050405020304" pitchFamily="18" charset="0"/>
                <a:cs typeface="Times New Roman" panose="02020603050405020304" pitchFamily="18" charset="0"/>
              </a:rPr>
              <a:t>C</a:t>
            </a:r>
            <a:r>
              <a:rPr lang="en-US" sz="1200" baseline="30000" dirty="0" err="1">
                <a:solidFill>
                  <a:schemeClr val="accent6">
                    <a:lumMod val="75000"/>
                  </a:schemeClr>
                </a:solidFill>
                <a:latin typeface="Times New Roman" panose="02020603050405020304" pitchFamily="18" charset="0"/>
                <a:cs typeface="Times New Roman" panose="02020603050405020304" pitchFamily="18" charset="0"/>
              </a:rPr>
              <a:t>anc</a:t>
            </a:r>
            <a:endParaRPr lang="zh-TW" altLang="en-US" sz="1200" baseline="300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230" name="Rectangle 72"/>
          <p:cNvSpPr/>
          <p:nvPr/>
        </p:nvSpPr>
        <p:spPr>
          <a:xfrm>
            <a:off x="124965" y="389286"/>
            <a:ext cx="3894323" cy="307777"/>
          </a:xfrm>
          <a:prstGeom prst="rect">
            <a:avLst/>
          </a:prstGeom>
        </p:spPr>
        <p:txBody>
          <a:bodyPr wrap="square">
            <a:spAutoFit/>
          </a:bodyPr>
          <a:lstStyle/>
          <a:p>
            <a:r>
              <a:rPr lang="en-US" sz="1400" b="1" dirty="0">
                <a:solidFill>
                  <a:srgbClr val="0070C0"/>
                </a:solidFill>
                <a:latin typeface="Times New Roman" panose="02020603050405020304" pitchFamily="18" charset="0"/>
                <a:cs typeface="Times New Roman" panose="02020603050405020304" pitchFamily="18" charset="0"/>
              </a:rPr>
              <a:t>INPUT DATASET: </a:t>
            </a:r>
            <a:r>
              <a:rPr lang="en-US" sz="1400" b="1" dirty="0" err="1">
                <a:solidFill>
                  <a:srgbClr val="0070C0"/>
                </a:solidFill>
                <a:latin typeface="Times New Roman" panose="02020603050405020304" pitchFamily="18" charset="0"/>
                <a:cs typeface="Times New Roman" panose="02020603050405020304" pitchFamily="18" charset="0"/>
              </a:rPr>
              <a:t>COCO+ImageNet</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232" name="Rectangle 231"/>
          <p:cNvSpPr/>
          <p:nvPr/>
        </p:nvSpPr>
        <p:spPr>
          <a:xfrm>
            <a:off x="1961810" y="5920088"/>
            <a:ext cx="730473" cy="307777"/>
          </a:xfrm>
          <a:prstGeom prst="rect">
            <a:avLst/>
          </a:prstGeom>
        </p:spPr>
        <p:txBody>
          <a:bodyPr wrap="square">
            <a:spAutoFit/>
          </a:bodyPr>
          <a:lstStyle/>
          <a:p>
            <a:pPr marL="0" lvl="1"/>
            <a:r>
              <a:rPr lang="en-US" sz="1400" i="1" dirty="0" err="1">
                <a:solidFill>
                  <a:srgbClr val="FF0000"/>
                </a:solidFill>
                <a:latin typeface="Times New Roman" panose="02020603050405020304" pitchFamily="18" charset="0"/>
                <a:cs typeface="Times New Roman" panose="02020603050405020304" pitchFamily="18" charset="0"/>
              </a:rPr>
              <a:t>C</a:t>
            </a:r>
            <a:r>
              <a:rPr lang="en-US" sz="1400" i="1" baseline="30000" dirty="0" err="1">
                <a:solidFill>
                  <a:srgbClr val="FF0000"/>
                </a:solidFill>
                <a:latin typeface="Times New Roman" panose="02020603050405020304" pitchFamily="18" charset="0"/>
                <a:cs typeface="Times New Roman" panose="02020603050405020304" pitchFamily="18" charset="0"/>
              </a:rPr>
              <a:t>anc</a:t>
            </a:r>
            <a:r>
              <a:rPr lang="en-US" sz="1400" baseline="30000" dirty="0">
                <a:solidFill>
                  <a:schemeClr val="accent6">
                    <a:lumMod val="75000"/>
                  </a:schemeClr>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a:t>
            </a:r>
          </a:p>
        </p:txBody>
      </p:sp>
      <p:sp>
        <p:nvSpPr>
          <p:cNvPr id="235" name="Rectangle 234"/>
          <p:cNvSpPr/>
          <p:nvPr/>
        </p:nvSpPr>
        <p:spPr>
          <a:xfrm>
            <a:off x="858392" y="5599425"/>
            <a:ext cx="998285" cy="963332"/>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Times New Roman" panose="02020603050405020304" pitchFamily="18" charset="0"/>
                <a:cs typeface="Times New Roman" panose="02020603050405020304" pitchFamily="18" charset="0"/>
              </a:rPr>
              <a:t>K-Means Clustering:</a:t>
            </a:r>
          </a:p>
          <a:p>
            <a:pPr algn="ctr"/>
            <a:r>
              <a:rPr lang="en-US" sz="1000" dirty="0">
                <a:solidFill>
                  <a:schemeClr val="tx1"/>
                </a:solidFill>
                <a:latin typeface="Times New Roman" panose="02020603050405020304" pitchFamily="18" charset="0"/>
                <a:cs typeface="Times New Roman" panose="02020603050405020304" pitchFamily="18" charset="0"/>
              </a:rPr>
              <a:t>(Generate </a:t>
            </a:r>
            <a:r>
              <a:rPr lang="en-US" sz="1000" dirty="0">
                <a:solidFill>
                  <a:srgbClr val="00B050"/>
                </a:solidFill>
                <a:latin typeface="Times New Roman" panose="02020603050405020304" pitchFamily="18" charset="0"/>
                <a:cs typeface="Times New Roman" panose="02020603050405020304" pitchFamily="18" charset="0"/>
              </a:rPr>
              <a:t>3x3=9 different </a:t>
            </a:r>
            <a:r>
              <a:rPr lang="en-US" sz="1000" dirty="0">
                <a:solidFill>
                  <a:schemeClr val="tx1"/>
                </a:solidFill>
                <a:latin typeface="Times New Roman" panose="02020603050405020304" pitchFamily="18" charset="0"/>
                <a:cs typeface="Times New Roman" panose="02020603050405020304" pitchFamily="18" charset="0"/>
              </a:rPr>
              <a:t>w:h ROI ratio sizes)</a:t>
            </a:r>
          </a:p>
        </p:txBody>
      </p:sp>
      <p:cxnSp>
        <p:nvCxnSpPr>
          <p:cNvPr id="238" name="直線單箭頭接點 111"/>
          <p:cNvCxnSpPr/>
          <p:nvPr/>
        </p:nvCxnSpPr>
        <p:spPr>
          <a:xfrm>
            <a:off x="652668" y="6076374"/>
            <a:ext cx="20145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nvGraphicFramePr>
        <p:xfrm>
          <a:off x="1964921" y="699336"/>
          <a:ext cx="2850899" cy="1097280"/>
        </p:xfrm>
        <a:graphic>
          <a:graphicData uri="http://schemas.openxmlformats.org/drawingml/2006/table">
            <a:tbl>
              <a:tblPr firstRow="1" bandRow="1"/>
              <a:tblGrid>
                <a:gridCol w="580263">
                  <a:extLst>
                    <a:ext uri="{9D8B030D-6E8A-4147-A177-3AD203B41FA5}">
                      <a16:colId xmlns:a16="http://schemas.microsoft.com/office/drawing/2014/main" val="3479888740"/>
                    </a:ext>
                  </a:extLst>
                </a:gridCol>
                <a:gridCol w="1279219">
                  <a:extLst>
                    <a:ext uri="{9D8B030D-6E8A-4147-A177-3AD203B41FA5}">
                      <a16:colId xmlns:a16="http://schemas.microsoft.com/office/drawing/2014/main" val="2035639411"/>
                    </a:ext>
                  </a:extLst>
                </a:gridCol>
                <a:gridCol w="991417">
                  <a:extLst>
                    <a:ext uri="{9D8B030D-6E8A-4147-A177-3AD203B41FA5}">
                      <a16:colId xmlns:a16="http://schemas.microsoft.com/office/drawing/2014/main" val="538483228"/>
                    </a:ext>
                  </a:extLst>
                </a:gridCol>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rPr>
                        <a:t>Type</a:t>
                      </a:r>
                      <a:endParaRPr lang="zh-TW" altLang="en-US" sz="12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rPr>
                        <a:t>NB</a:t>
                      </a:r>
                      <a:r>
                        <a:rPr lang="en-US" altLang="zh-TW" sz="1200" b="1" baseline="0" dirty="0">
                          <a:solidFill>
                            <a:schemeClr val="tx1"/>
                          </a:solidFill>
                        </a:rPr>
                        <a:t> Images</a:t>
                      </a:r>
                      <a:endParaRPr lang="zh-TW" alt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663943"/>
                  </a:ext>
                </a:extLst>
              </a:tr>
              <a:tr h="128805">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ImageNet </a:t>
                      </a:r>
                      <a:r>
                        <a:rPr lang="en-US" altLang="zh-TW" sz="1200" b="0" i="1" dirty="0">
                          <a:solidFill>
                            <a:srgbClr val="FF0000"/>
                          </a:solidFill>
                        </a:rPr>
                        <a:t>D</a:t>
                      </a:r>
                      <a:r>
                        <a:rPr lang="en-US" altLang="zh-TW" sz="1200" b="0" i="1" baseline="30000" dirty="0">
                          <a:solidFill>
                            <a:srgbClr val="FF0000"/>
                          </a:solidFill>
                        </a:rPr>
                        <a:t>I</a:t>
                      </a:r>
                      <a:endParaRPr lang="zh-TW" altLang="en-US" sz="1200" b="0" i="1" baseline="30000" dirty="0">
                        <a:solidFill>
                          <a:srgbClr val="FF0000"/>
                        </a:solidFill>
                      </a:endParaRPr>
                    </a:p>
                  </a:txBody>
                  <a:tcP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200" dirty="0"/>
                        <a:t>1,331,167</a:t>
                      </a:r>
                      <a:endParaRPr lang="en-US" altLang="zh-TW"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4165419"/>
                  </a:ext>
                </a:extLst>
              </a:tr>
              <a:tr h="180327">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COCO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i="1" dirty="0">
                          <a:solidFill>
                            <a:schemeClr val="tx1"/>
                          </a:solidFill>
                        </a:rPr>
                        <a:t>D</a:t>
                      </a:r>
                      <a:r>
                        <a:rPr lang="en-US" altLang="zh-TW" sz="1200" b="0" i="1" baseline="30000" dirty="0">
                          <a:solidFill>
                            <a:schemeClr val="tx1"/>
                          </a:solidFill>
                        </a:rPr>
                        <a:t>C</a:t>
                      </a:r>
                      <a:endParaRPr lang="zh-TW" altLang="en-US" sz="1200" b="0" i="1" baseline="3000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Train </a:t>
                      </a:r>
                      <a:r>
                        <a:rPr lang="en-US" altLang="zh-TW" sz="1200" b="0" i="1" dirty="0">
                          <a:solidFill>
                            <a:srgbClr val="FF0000"/>
                          </a:solidFill>
                        </a:rPr>
                        <a:t>D</a:t>
                      </a:r>
                      <a:r>
                        <a:rPr lang="en-US" altLang="zh-TW" sz="1200" b="0" i="1" baseline="30000" dirty="0">
                          <a:solidFill>
                            <a:srgbClr val="FF0000"/>
                          </a:solidFill>
                        </a:rPr>
                        <a:t>T</a:t>
                      </a:r>
                      <a:r>
                        <a:rPr lang="en-US" altLang="zh-TW" sz="1200" b="0" baseline="30000" dirty="0">
                          <a:solidFill>
                            <a:schemeClr val="tx1"/>
                          </a:solidFill>
                        </a:rPr>
                        <a:t> </a:t>
                      </a:r>
                      <a:r>
                        <a:rPr lang="en-US" altLang="zh-TW" sz="1200" b="0" dirty="0">
                          <a:solidFill>
                            <a:schemeClr val="tx1"/>
                          </a:solidFill>
                        </a:rPr>
                        <a:t>+ Valid </a:t>
                      </a:r>
                      <a:r>
                        <a:rPr lang="en-US" altLang="zh-TW" sz="1200" b="0" i="1" dirty="0">
                          <a:solidFill>
                            <a:srgbClr val="FF0000"/>
                          </a:solidFill>
                        </a:rPr>
                        <a:t>D</a:t>
                      </a:r>
                      <a:r>
                        <a:rPr lang="en-US" altLang="zh-TW" sz="1200" b="0" i="1" baseline="30000" dirty="0">
                          <a:solidFill>
                            <a:srgbClr val="FF0000"/>
                          </a:solidFill>
                        </a:rPr>
                        <a:t>V</a:t>
                      </a:r>
                      <a:endParaRPr lang="zh-TW" altLang="en-US" sz="1200" b="0" i="1" baseline="30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 118,287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2853088"/>
                  </a:ext>
                </a:extLst>
              </a:tr>
              <a:tr h="12880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Test </a:t>
                      </a:r>
                      <a:r>
                        <a:rPr lang="en-US" altLang="zh-TW" sz="1200" b="0" i="1" dirty="0">
                          <a:solidFill>
                            <a:srgbClr val="FF0000"/>
                          </a:solidFill>
                        </a:rPr>
                        <a:t>D</a:t>
                      </a:r>
                      <a:r>
                        <a:rPr lang="en-US" altLang="zh-TW" sz="1200" b="0" i="1" baseline="30000" dirty="0">
                          <a:solidFill>
                            <a:srgbClr val="FF0000"/>
                          </a:solidFill>
                        </a:rPr>
                        <a:t>TE</a:t>
                      </a:r>
                      <a:endParaRPr lang="zh-TW" altLang="en-US" sz="12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20,288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602171"/>
                  </a:ext>
                </a:extLst>
              </a:tr>
            </a:tbl>
          </a:graphicData>
        </a:graphic>
      </p:graphicFrame>
      <p:sp>
        <p:nvSpPr>
          <p:cNvPr id="246" name="Rectangle 245"/>
          <p:cNvSpPr/>
          <p:nvPr/>
        </p:nvSpPr>
        <p:spPr>
          <a:xfrm>
            <a:off x="4015745" y="2298283"/>
            <a:ext cx="5017968" cy="276999"/>
          </a:xfrm>
          <a:prstGeom prst="rect">
            <a:avLst/>
          </a:prstGeom>
        </p:spPr>
        <p:txBody>
          <a:bodyPr wrap="square">
            <a:spAutoFit/>
          </a:bodyPr>
          <a:lstStyle/>
          <a:p>
            <a:r>
              <a:rPr lang="en-US" sz="1200" b="1" dirty="0">
                <a:latin typeface="Times New Roman" panose="02020603050405020304" pitchFamily="18" charset="0"/>
                <a:cs typeface="Times New Roman" panose="02020603050405020304" pitchFamily="18" charset="0"/>
              </a:rPr>
              <a:t>2.1 YoloV3 Model based on DarkNet-53 for Detection and Classification:</a:t>
            </a:r>
          </a:p>
        </p:txBody>
      </p:sp>
      <mc:AlternateContent xmlns:mc="http://schemas.openxmlformats.org/markup-compatibility/2006" xmlns:a14="http://schemas.microsoft.com/office/drawing/2010/main">
        <mc:Choice Requires="a14">
          <p:sp>
            <p:nvSpPr>
              <p:cNvPr id="248" name="文字方塊 121"/>
              <p:cNvSpPr txBox="1"/>
              <p:nvPr/>
            </p:nvSpPr>
            <p:spPr>
              <a:xfrm>
                <a:off x="3401166" y="2665117"/>
                <a:ext cx="363653" cy="307777"/>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dirty="0" smtClean="0">
                              <a:latin typeface="Cambria Math" panose="02040503050406030204" pitchFamily="18" charset="0"/>
                            </a:rPr>
                          </m:ctrlPr>
                        </m:sSupPr>
                        <m:e>
                          <m:r>
                            <a:rPr lang="en-US" altLang="zh-TW" sz="1400" i="1" dirty="0">
                              <a:latin typeface="Cambria Math" panose="02040503050406030204" pitchFamily="18" charset="0"/>
                            </a:rPr>
                            <m:t>𝐷</m:t>
                          </m:r>
                        </m:e>
                        <m:sup>
                          <m:r>
                            <a:rPr lang="en-US" altLang="zh-TW" sz="1400" i="1" dirty="0">
                              <a:latin typeface="Cambria Math" panose="02040503050406030204" pitchFamily="18" charset="0"/>
                            </a:rPr>
                            <m:t>𝑇</m:t>
                          </m:r>
                        </m:sup>
                      </m:sSup>
                    </m:oMath>
                  </m:oMathPara>
                </a14:m>
                <a:endParaRPr lang="en-US" altLang="zh-TW" sz="1400" dirty="0">
                  <a:latin typeface="Times New Roman" panose="02020603050405020304" pitchFamily="18" charset="0"/>
                  <a:cs typeface="Times New Roman" panose="02020603050405020304" pitchFamily="18" charset="0"/>
                </a:endParaRPr>
              </a:p>
            </p:txBody>
          </p:sp>
        </mc:Choice>
        <mc:Fallback xmlns="">
          <p:sp>
            <p:nvSpPr>
              <p:cNvPr id="248" name="文字方塊 121"/>
              <p:cNvSpPr txBox="1">
                <a:spLocks noRot="1" noChangeAspect="1" noMove="1" noResize="1" noEditPoints="1" noAdjustHandles="1" noChangeArrowheads="1" noChangeShapeType="1" noTextEdit="1"/>
              </p:cNvSpPr>
              <p:nvPr/>
            </p:nvSpPr>
            <p:spPr>
              <a:xfrm>
                <a:off x="3401166" y="2665117"/>
                <a:ext cx="363653" cy="307777"/>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Rectangle 282"/>
              <p:cNvSpPr/>
              <p:nvPr/>
            </p:nvSpPr>
            <p:spPr>
              <a:xfrm>
                <a:off x="5338249" y="5549640"/>
                <a:ext cx="2015295" cy="605871"/>
              </a:xfrm>
              <a:prstGeom prst="rect">
                <a:avLst/>
              </a:prstGeom>
            </p:spPr>
            <p:txBody>
              <a:bodyPr wrap="none">
                <a:spAutoFit/>
              </a:bodyPr>
              <a:lstStyle/>
              <a:p>
                <a:r>
                  <a:rPr lang="en-US" altLang="zh-TW" sz="1100" dirty="0">
                    <a:latin typeface="Times New Roman" panose="02020603050405020304" pitchFamily="18" charset="0"/>
                    <a:cs typeface="Times New Roman" panose="02020603050405020304" pitchFamily="18" charset="0"/>
                  </a:rPr>
                  <a:t>Groundtruth: </a:t>
                </a:r>
                <a14:m>
                  <m:oMath xmlns:m="http://schemas.openxmlformats.org/officeDocument/2006/math">
                    <m:acc>
                      <m:accPr>
                        <m:chr m:val="̂"/>
                        <m:ctrlPr>
                          <a:rPr lang="en-US" sz="1100" i="1" smtClean="0">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m:rPr>
                        <m:sty m:val="p"/>
                      </m:rPr>
                      <a:rPr lang="en-US" altLang="zh-TW" sz="1100" baseline="30000" dirty="0">
                        <a:solidFill>
                          <a:srgbClr val="FF0000"/>
                        </a:solidFill>
                        <a:latin typeface="Cambria Math" panose="02040503050406030204" pitchFamily="18" charset="0"/>
                      </a:rPr>
                      <m:t>x</m:t>
                    </m:r>
                  </m:oMath>
                </a14:m>
                <a:r>
                  <a:rPr lang="en-US" altLang="zh-TW" sz="11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a:rPr lang="en-US" sz="1100" i="1" baseline="30000">
                        <a:solidFill>
                          <a:srgbClr val="FF0000"/>
                        </a:solidFill>
                        <a:latin typeface="Cambria Math" panose="02040503050406030204" pitchFamily="18" charset="0"/>
                      </a:rPr>
                      <m:t>𝑦</m:t>
                    </m:r>
                  </m:oMath>
                </a14:m>
                <a:r>
                  <a:rPr lang="en-US" altLang="zh-TW" sz="11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a:rPr lang="en-US" sz="1100" i="1" baseline="30000">
                        <a:solidFill>
                          <a:srgbClr val="FF0000"/>
                        </a:solidFill>
                        <a:latin typeface="Cambria Math" panose="02040503050406030204" pitchFamily="18" charset="0"/>
                      </a:rPr>
                      <m:t>𝑤</m:t>
                    </m:r>
                  </m:oMath>
                </a14:m>
                <a:r>
                  <a:rPr lang="en-US" altLang="zh-TW" sz="1100" dirty="0">
                    <a:solidFill>
                      <a:srgbClr val="FF0000"/>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m:rPr>
                        <m:sty m:val="p"/>
                      </m:rPr>
                      <a:rPr lang="en-US" sz="1100" baseline="30000">
                        <a:solidFill>
                          <a:srgbClr val="FF0000"/>
                        </a:solidFill>
                        <a:latin typeface="Cambria Math" panose="02040503050406030204" pitchFamily="18" charset="0"/>
                      </a:rPr>
                      <m:t>h</m:t>
                    </m:r>
                    <m:r>
                      <a:rPr lang="en-US" sz="1100" i="1">
                        <a:solidFill>
                          <a:srgbClr val="FF0000"/>
                        </a:solidFill>
                        <a:latin typeface="Cambria Math" panose="02040503050406030204" pitchFamily="18" charset="0"/>
                      </a:rPr>
                      <m:t>,</m:t>
                    </m:r>
                    <m:acc>
                      <m:accPr>
                        <m:chr m:val="̂"/>
                        <m:ctrlPr>
                          <a:rPr lang="en-US" sz="1100" i="1" smtClean="0">
                            <a:solidFill>
                              <a:srgbClr val="FF0000"/>
                            </a:solidFill>
                            <a:latin typeface="Cambria Math" panose="02040503050406030204" pitchFamily="18" charset="0"/>
                          </a:rPr>
                        </m:ctrlPr>
                      </m:accPr>
                      <m:e>
                        <m:r>
                          <a:rPr lang="en-US" sz="1100" b="0" i="1" smtClean="0">
                            <a:solidFill>
                              <a:srgbClr val="FF0000"/>
                            </a:solidFill>
                            <a:latin typeface="Cambria Math" panose="02040503050406030204" pitchFamily="18" charset="0"/>
                          </a:rPr>
                          <m:t>𝐶</m:t>
                        </m:r>
                      </m:e>
                    </m:acc>
                    <m:r>
                      <a:rPr lang="en-US" sz="1100" b="0" i="1" smtClean="0">
                        <a:solidFill>
                          <a:srgbClr val="FF0000"/>
                        </a:solidFill>
                        <a:latin typeface="Cambria Math" panose="02040503050406030204" pitchFamily="18" charset="0"/>
                      </a:rPr>
                      <m:t>, </m:t>
                    </m:r>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𝑝𝑐</m:t>
                        </m:r>
                        <m:r>
                          <a:rPr lang="en-US" sz="1100" b="0" i="1" baseline="-25000" smtClean="0">
                            <a:solidFill>
                              <a:srgbClr val="FF0000"/>
                            </a:solidFill>
                            <a:latin typeface="Cambria Math" panose="02040503050406030204" pitchFamily="18" charset="0"/>
                          </a:rPr>
                          <m:t>𝑖</m:t>
                        </m:r>
                      </m:e>
                    </m:acc>
                  </m:oMath>
                </a14:m>
                <a:endParaRPr lang="en-US" altLang="zh-TW" sz="1100" dirty="0">
                  <a:latin typeface="Times New Roman" panose="02020603050405020304" pitchFamily="18" charset="0"/>
                  <a:cs typeface="Times New Roman" panose="02020603050405020304" pitchFamily="18" charset="0"/>
                </a:endParaRPr>
              </a:p>
              <a:p>
                <a:r>
                  <a:rPr lang="en-US" altLang="zh-TW" sz="1100" dirty="0">
                    <a:latin typeface="Times New Roman" panose="02020603050405020304" pitchFamily="18" charset="0"/>
                    <a:cs typeface="Times New Roman" panose="02020603050405020304" pitchFamily="18" charset="0"/>
                  </a:rPr>
                  <a:t>Estimation: </a:t>
                </a:r>
                <a:r>
                  <a:rPr lang="en-US" altLang="zh-TW" sz="1100" i="1" dirty="0" err="1">
                    <a:solidFill>
                      <a:srgbClr val="FF0000"/>
                    </a:solidFill>
                    <a:latin typeface="Times New Roman" panose="02020603050405020304" pitchFamily="18" charset="0"/>
                    <a:cs typeface="Times New Roman" panose="02020603050405020304" pitchFamily="18" charset="0"/>
                  </a:rPr>
                  <a:t>t</a:t>
                </a:r>
                <a:r>
                  <a:rPr lang="en-US" altLang="zh-TW" sz="1100" i="1" baseline="30000" dirty="0" err="1">
                    <a:solidFill>
                      <a:srgbClr val="FF0000"/>
                    </a:solidFill>
                    <a:latin typeface="Times New Roman" panose="02020603050405020304" pitchFamily="18" charset="0"/>
                    <a:cs typeface="Times New Roman" panose="02020603050405020304" pitchFamily="18" charset="0"/>
                  </a:rPr>
                  <a:t>x</a:t>
                </a:r>
                <a:r>
                  <a:rPr lang="en-US" altLang="zh-TW" sz="1100" i="1" dirty="0">
                    <a:solidFill>
                      <a:srgbClr val="FF0000"/>
                    </a:solidFill>
                    <a:latin typeface="Times New Roman" panose="02020603050405020304" pitchFamily="18" charset="0"/>
                    <a:cs typeface="Times New Roman" panose="02020603050405020304" pitchFamily="18" charset="0"/>
                  </a:rPr>
                  <a:t>, t</a:t>
                </a:r>
                <a:r>
                  <a:rPr lang="en-US" altLang="zh-TW" sz="1100" i="1" baseline="30000" dirty="0">
                    <a:solidFill>
                      <a:srgbClr val="FF0000"/>
                    </a:solidFill>
                    <a:latin typeface="Times New Roman" panose="02020603050405020304" pitchFamily="18" charset="0"/>
                    <a:cs typeface="Times New Roman" panose="02020603050405020304" pitchFamily="18" charset="0"/>
                  </a:rPr>
                  <a:t>y</a:t>
                </a:r>
                <a:r>
                  <a:rPr lang="en-US" altLang="zh-TW" sz="1100" i="1" dirty="0">
                    <a:solidFill>
                      <a:srgbClr val="FF0000"/>
                    </a:solidFill>
                    <a:latin typeface="Times New Roman" panose="02020603050405020304" pitchFamily="18" charset="0"/>
                    <a:cs typeface="Times New Roman" panose="02020603050405020304" pitchFamily="18" charset="0"/>
                  </a:rPr>
                  <a:t>, </a:t>
                </a:r>
                <a:r>
                  <a:rPr lang="en-US" altLang="zh-TW" sz="1100" i="1" dirty="0" err="1">
                    <a:solidFill>
                      <a:srgbClr val="FF0000"/>
                    </a:solidFill>
                    <a:latin typeface="Times New Roman" panose="02020603050405020304" pitchFamily="18" charset="0"/>
                    <a:cs typeface="Times New Roman" panose="02020603050405020304" pitchFamily="18" charset="0"/>
                  </a:rPr>
                  <a:t>t</a:t>
                </a:r>
                <a:r>
                  <a:rPr lang="en-US" altLang="zh-TW" sz="1100" i="1" baseline="30000" dirty="0" err="1">
                    <a:solidFill>
                      <a:srgbClr val="FF0000"/>
                    </a:solidFill>
                    <a:latin typeface="Times New Roman" panose="02020603050405020304" pitchFamily="18" charset="0"/>
                    <a:cs typeface="Times New Roman" panose="02020603050405020304" pitchFamily="18" charset="0"/>
                  </a:rPr>
                  <a:t>w</a:t>
                </a:r>
                <a:r>
                  <a:rPr lang="en-US" altLang="zh-TW" sz="1100" i="1" dirty="0">
                    <a:solidFill>
                      <a:srgbClr val="FF0000"/>
                    </a:solidFill>
                    <a:latin typeface="Times New Roman" panose="02020603050405020304" pitchFamily="18" charset="0"/>
                    <a:cs typeface="Times New Roman" panose="02020603050405020304" pitchFamily="18" charset="0"/>
                  </a:rPr>
                  <a:t>, </a:t>
                </a:r>
                <a:r>
                  <a:rPr lang="en-US" altLang="zh-TW" sz="1100" i="1" dirty="0" err="1">
                    <a:solidFill>
                      <a:srgbClr val="FF0000"/>
                    </a:solidFill>
                    <a:latin typeface="Times New Roman" panose="02020603050405020304" pitchFamily="18" charset="0"/>
                    <a:cs typeface="Times New Roman" panose="02020603050405020304" pitchFamily="18" charset="0"/>
                  </a:rPr>
                  <a:t>t</a:t>
                </a:r>
                <a:r>
                  <a:rPr lang="en-US" altLang="zh-TW" sz="1100" i="1" baseline="30000" dirty="0" err="1">
                    <a:solidFill>
                      <a:srgbClr val="FF0000"/>
                    </a:solidFill>
                    <a:latin typeface="Times New Roman" panose="02020603050405020304" pitchFamily="18" charset="0"/>
                    <a:cs typeface="Times New Roman" panose="02020603050405020304" pitchFamily="18" charset="0"/>
                  </a:rPr>
                  <a:t>h</a:t>
                </a:r>
                <a:r>
                  <a:rPr lang="en-US" altLang="zh-TW" sz="1100" i="1" dirty="0">
                    <a:solidFill>
                      <a:srgbClr val="FF0000"/>
                    </a:solidFill>
                    <a:latin typeface="Times New Roman" panose="02020603050405020304" pitchFamily="18" charset="0"/>
                    <a:cs typeface="Times New Roman" panose="02020603050405020304" pitchFamily="18" charset="0"/>
                  </a:rPr>
                  <a:t>, C, </a:t>
                </a:r>
                <a:r>
                  <a:rPr lang="en-US" altLang="zh-TW" sz="1100" i="1" dirty="0" err="1">
                    <a:solidFill>
                      <a:srgbClr val="FF0000"/>
                    </a:solidFill>
                    <a:latin typeface="Times New Roman" panose="02020603050405020304" pitchFamily="18" charset="0"/>
                    <a:cs typeface="Times New Roman" panose="02020603050405020304" pitchFamily="18" charset="0"/>
                  </a:rPr>
                  <a:t>pc</a:t>
                </a:r>
                <a:r>
                  <a:rPr lang="en-US" altLang="zh-TW" sz="1100" i="1" baseline="-25000" dirty="0" err="1">
                    <a:solidFill>
                      <a:srgbClr val="FF0000"/>
                    </a:solidFill>
                    <a:latin typeface="Times New Roman" panose="02020603050405020304" pitchFamily="18" charset="0"/>
                    <a:cs typeface="Times New Roman" panose="02020603050405020304" pitchFamily="18" charset="0"/>
                  </a:rPr>
                  <a:t>i</a:t>
                </a:r>
                <a:endParaRPr lang="en-US" altLang="zh-TW" sz="1100" i="1" dirty="0">
                  <a:solidFill>
                    <a:srgbClr val="FF0000"/>
                  </a:solidFill>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mc:Choice>
        <mc:Fallback xmlns="">
          <p:sp>
            <p:nvSpPr>
              <p:cNvPr id="283" name="Rectangle 282"/>
              <p:cNvSpPr>
                <a:spLocks noRot="1" noChangeAspect="1" noMove="1" noResize="1" noEditPoints="1" noAdjustHandles="1" noChangeArrowheads="1" noChangeShapeType="1" noTextEdit="1"/>
              </p:cNvSpPr>
              <p:nvPr/>
            </p:nvSpPr>
            <p:spPr>
              <a:xfrm>
                <a:off x="5338249" y="5549640"/>
                <a:ext cx="2015295" cy="605871"/>
              </a:xfrm>
              <a:prstGeom prst="rect">
                <a:avLst/>
              </a:prstGeom>
              <a:blipFill>
                <a:blip r:embed="rId9"/>
                <a:stretch>
                  <a:fillRect r="-13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4812294" y="5307372"/>
                <a:ext cx="1803929" cy="280333"/>
              </a:xfrm>
              <a:prstGeom prst="rect">
                <a:avLst/>
              </a:prstGeom>
            </p:spPr>
            <p:txBody>
              <a:bodyPr wrap="square">
                <a:spAutoFit/>
              </a:bodyPr>
              <a:lstStyle/>
              <a:p>
                <a14:m>
                  <m:oMath xmlns:m="http://schemas.openxmlformats.org/officeDocument/2006/math">
                    <m:r>
                      <m:rPr>
                        <m:nor/>
                      </m:rPr>
                      <a:rPr lang="en-US" altLang="zh-TW" sz="1200" dirty="0">
                        <a:solidFill>
                          <a:srgbClr val="FF0000"/>
                        </a:solidFill>
                        <a:latin typeface="Times New Roman" panose="02020603050405020304" pitchFamily="18" charset="0"/>
                        <a:cs typeface="Times New Roman" panose="02020603050405020304" pitchFamily="18" charset="0"/>
                      </a:rPr>
                      <m:t>Update</m:t>
                    </m:r>
                    <m:r>
                      <a:rPr lang="en-US" altLang="zh-TW" sz="1200" b="0" i="1" dirty="0" smtClean="0">
                        <a:solidFill>
                          <a:srgbClr val="FF0000"/>
                        </a:solidFill>
                        <a:latin typeface="Cambria Math" panose="02040503050406030204" pitchFamily="18" charset="0"/>
                      </a:rPr>
                      <m:t> </m:t>
                    </m:r>
                    <m:sSup>
                      <m:sSupPr>
                        <m:ctrlPr>
                          <a:rPr lang="en-US" altLang="zh-TW" sz="1200" i="1" smtClean="0">
                            <a:solidFill>
                              <a:srgbClr val="FF0000"/>
                            </a:solidFill>
                            <a:latin typeface="Cambria Math" panose="02040503050406030204" pitchFamily="18" charset="0"/>
                          </a:rPr>
                        </m:ctrlPr>
                      </m:sSupPr>
                      <m:e>
                        <m:r>
                          <a:rPr lang="zh-TW" altLang="en-US" sz="1200" i="1">
                            <a:solidFill>
                              <a:srgbClr val="FF0000"/>
                            </a:solidFill>
                            <a:latin typeface="Cambria Math" panose="02040503050406030204" pitchFamily="18" charset="0"/>
                          </a:rPr>
                          <m:t>𝜃</m:t>
                        </m:r>
                      </m:e>
                      <m:sup>
                        <m:r>
                          <a:rPr lang="en-US" altLang="zh-TW" sz="1200" b="0" i="1" smtClean="0">
                            <a:solidFill>
                              <a:srgbClr val="FF0000"/>
                            </a:solidFill>
                            <a:latin typeface="Cambria Math" panose="02040503050406030204" pitchFamily="18" charset="0"/>
                          </a:rPr>
                          <m:t>𝑑𝑒𝑡</m:t>
                        </m:r>
                      </m:sup>
                    </m:sSup>
                  </m:oMath>
                </a14:m>
                <a:r>
                  <a:rPr lang="en-US" altLang="zh-TW" sz="1200" dirty="0">
                    <a:solidFill>
                      <a:srgbClr val="FF0000"/>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𝑊</m:t>
                        </m:r>
                      </m:e>
                      <m:sup>
                        <m:r>
                          <a:rPr lang="en-US" altLang="zh-TW" sz="1200" b="0" i="1" dirty="0" smtClean="0">
                            <a:solidFill>
                              <a:srgbClr val="FF0000"/>
                            </a:solidFill>
                            <a:latin typeface="Cambria Math" panose="02040503050406030204" pitchFamily="18" charset="0"/>
                          </a:rPr>
                          <m:t>𝑑𝑒𝑡</m:t>
                        </m:r>
                      </m:sup>
                    </m:sSup>
                  </m:oMath>
                </a14:m>
                <a:r>
                  <a:rPr lang="en-US" altLang="zh-TW" sz="1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𝑏</m:t>
                        </m:r>
                      </m:e>
                      <m:sup>
                        <m:r>
                          <a:rPr lang="en-US" altLang="zh-TW" sz="1200" b="0" i="1" dirty="0" smtClean="0">
                            <a:solidFill>
                              <a:srgbClr val="FF0000"/>
                            </a:solidFill>
                            <a:latin typeface="Cambria Math" panose="02040503050406030204" pitchFamily="18" charset="0"/>
                          </a:rPr>
                          <m:t>𝑑𝑒𝑡</m:t>
                        </m:r>
                      </m:sup>
                    </m:sSup>
                  </m:oMath>
                </a14:m>
                <a:r>
                  <a:rPr lang="en-US" altLang="zh-TW" sz="1200" dirty="0">
                    <a:solidFill>
                      <a:srgbClr val="FF0000"/>
                    </a:solidFill>
                    <a:latin typeface="Times New Roman" panose="02020603050405020304" pitchFamily="18" charset="0"/>
                    <a:cs typeface="Times New Roman" panose="02020603050405020304" pitchFamily="18" charset="0"/>
                  </a:rPr>
                  <a:t>}</a:t>
                </a:r>
                <a:endParaRPr lang="en-US" sz="1200" b="1" dirty="0">
                  <a:latin typeface="Times New Roman" panose="02020603050405020304" pitchFamily="18" charset="0"/>
                  <a:cs typeface="Times New Roman" panose="020206030504050203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4812294" y="5307372"/>
                <a:ext cx="1803929" cy="280333"/>
              </a:xfrm>
              <a:prstGeom prst="rect">
                <a:avLst/>
              </a:prstGeom>
              <a:blipFill>
                <a:blip r:embed="rId10"/>
                <a:stretch>
                  <a:fillRect r="-4392" b="-17391"/>
                </a:stretch>
              </a:blipFill>
            </p:spPr>
            <p:txBody>
              <a:bodyPr/>
              <a:lstStyle/>
              <a:p>
                <a:r>
                  <a:rPr lang="en-US">
                    <a:noFill/>
                  </a:rPr>
                  <a:t> </a:t>
                </a:r>
              </a:p>
            </p:txBody>
          </p:sp>
        </mc:Fallback>
      </mc:AlternateContent>
      <p:grpSp>
        <p:nvGrpSpPr>
          <p:cNvPr id="55" name="Group 54"/>
          <p:cNvGrpSpPr/>
          <p:nvPr/>
        </p:nvGrpSpPr>
        <p:grpSpPr>
          <a:xfrm flipH="1">
            <a:off x="7240620" y="5340891"/>
            <a:ext cx="1491620" cy="482246"/>
            <a:chOff x="10207216" y="4348435"/>
            <a:chExt cx="374583" cy="2315656"/>
          </a:xfrm>
        </p:grpSpPr>
        <p:cxnSp>
          <p:nvCxnSpPr>
            <p:cNvPr id="304" name="直線接點 114"/>
            <p:cNvCxnSpPr/>
            <p:nvPr/>
          </p:nvCxnSpPr>
          <p:spPr>
            <a:xfrm>
              <a:off x="10207405" y="4348435"/>
              <a:ext cx="0" cy="2315656"/>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5" name="直線單箭頭接點 115"/>
            <p:cNvCxnSpPr/>
            <p:nvPr/>
          </p:nvCxnSpPr>
          <p:spPr>
            <a:xfrm>
              <a:off x="10207216" y="6664091"/>
              <a:ext cx="374583"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p:nvGrpSpPr>
        <p:grpSpPr>
          <a:xfrm>
            <a:off x="7240620" y="5336188"/>
            <a:ext cx="1541754" cy="551786"/>
            <a:chOff x="7261724" y="5103232"/>
            <a:chExt cx="1278985" cy="711836"/>
          </a:xfrm>
        </p:grpSpPr>
        <p:cxnSp>
          <p:nvCxnSpPr>
            <p:cNvPr id="316" name="直線接點 114"/>
            <p:cNvCxnSpPr/>
            <p:nvPr/>
          </p:nvCxnSpPr>
          <p:spPr>
            <a:xfrm flipH="1">
              <a:off x="8540709" y="5103232"/>
              <a:ext cx="0" cy="71183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7" name="直線單箭頭接點 115"/>
            <p:cNvCxnSpPr/>
            <p:nvPr/>
          </p:nvCxnSpPr>
          <p:spPr>
            <a:xfrm flipH="1">
              <a:off x="7261724" y="5815068"/>
              <a:ext cx="127867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向下箭號 131"/>
          <p:cNvSpPr/>
          <p:nvPr/>
        </p:nvSpPr>
        <p:spPr>
          <a:xfrm>
            <a:off x="8782374" y="5360804"/>
            <a:ext cx="251339" cy="77545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文字方塊 118"/>
              <p:cNvSpPr txBox="1"/>
              <p:nvPr/>
            </p:nvSpPr>
            <p:spPr>
              <a:xfrm>
                <a:off x="7439102" y="6232928"/>
                <a:ext cx="2072028" cy="315856"/>
              </a:xfrm>
              <a:prstGeom prst="rect">
                <a:avLst/>
              </a:prstGeom>
              <a:noFill/>
              <a:ln w="19050">
                <a:noFill/>
              </a:ln>
            </p:spPr>
            <p:txBody>
              <a:bodyPr wrap="square" rtlCol="0">
                <a:spAutoFit/>
              </a:bodyPr>
              <a:lstStyle/>
              <a:p>
                <a14:m>
                  <m:oMath xmlns:m="http://schemas.openxmlformats.org/officeDocument/2006/math">
                    <m:sSup>
                      <m:sSupPr>
                        <m:ctrlPr>
                          <a:rPr lang="en-US" altLang="zh-TW" sz="1400" b="1" i="1" smtClean="0">
                            <a:ln>
                              <a:noFill/>
                            </a:ln>
                            <a:solidFill>
                              <a:srgbClr val="FF0000"/>
                            </a:solidFill>
                            <a:latin typeface="Cambria Math" panose="02040503050406030204" pitchFamily="18" charset="0"/>
                          </a:rPr>
                        </m:ctrlPr>
                      </m:sSupPr>
                      <m:e>
                        <m:r>
                          <a:rPr lang="zh-TW" altLang="en-US" sz="1400" b="1" i="1">
                            <a:ln>
                              <a:noFill/>
                            </a:ln>
                            <a:solidFill>
                              <a:srgbClr val="FF0000"/>
                            </a:solidFill>
                            <a:latin typeface="Cambria Math" panose="02040503050406030204" pitchFamily="18" charset="0"/>
                          </a:rPr>
                          <m:t>𝜽</m:t>
                        </m:r>
                      </m:e>
                      <m:sup>
                        <m:r>
                          <a:rPr lang="en-US" altLang="zh-TW" sz="1400" b="1" i="1">
                            <a:ln>
                              <a:noFill/>
                            </a:ln>
                            <a:solidFill>
                              <a:srgbClr val="FF0000"/>
                            </a:solidFill>
                            <a:latin typeface="Cambria Math" panose="02040503050406030204" pitchFamily="18" charset="0"/>
                          </a:rPr>
                          <m:t>𝒅𝒆𝒕</m:t>
                        </m:r>
                      </m:sup>
                    </m:sSup>
                  </m:oMath>
                </a14:m>
                <a:r>
                  <a:rPr lang="en-US" altLang="zh-TW" sz="1400" b="1" dirty="0">
                    <a:ln>
                      <a:noFill/>
                    </a:ln>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400" b="1" i="1" dirty="0">
                            <a:ln>
                              <a:noFill/>
                            </a:ln>
                            <a:solidFill>
                              <a:srgbClr val="FF0000"/>
                            </a:solidFill>
                            <a:latin typeface="Cambria Math" panose="02040503050406030204" pitchFamily="18" charset="0"/>
                          </a:rPr>
                        </m:ctrlPr>
                      </m:sSupPr>
                      <m:e>
                        <m:r>
                          <a:rPr lang="en-US" altLang="zh-TW" sz="1400" b="1" i="1" dirty="0">
                            <a:ln>
                              <a:noFill/>
                            </a:ln>
                            <a:solidFill>
                              <a:srgbClr val="FF0000"/>
                            </a:solidFill>
                            <a:latin typeface="Cambria Math" panose="02040503050406030204" pitchFamily="18" charset="0"/>
                          </a:rPr>
                          <m:t>𝑾</m:t>
                        </m:r>
                      </m:e>
                      <m:sup>
                        <m:r>
                          <a:rPr lang="en-US" altLang="zh-TW" sz="1400" b="1" i="1" dirty="0">
                            <a:ln>
                              <a:noFill/>
                            </a:ln>
                            <a:solidFill>
                              <a:srgbClr val="FF0000"/>
                            </a:solidFill>
                            <a:latin typeface="Cambria Math" panose="02040503050406030204" pitchFamily="18" charset="0"/>
                          </a:rPr>
                          <m:t>𝒅𝒆𝒕</m:t>
                        </m:r>
                      </m:sup>
                    </m:sSup>
                  </m:oMath>
                </a14:m>
                <a:r>
                  <a:rPr lang="en-US" altLang="zh-TW" sz="1400" b="1" dirty="0">
                    <a:ln>
                      <a:noFill/>
                    </a:ln>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400" b="1" i="1" dirty="0">
                            <a:ln>
                              <a:noFill/>
                            </a:ln>
                            <a:solidFill>
                              <a:srgbClr val="FF0000"/>
                            </a:solidFill>
                            <a:latin typeface="Cambria Math" panose="02040503050406030204" pitchFamily="18" charset="0"/>
                          </a:rPr>
                        </m:ctrlPr>
                      </m:sSupPr>
                      <m:e>
                        <m:r>
                          <a:rPr lang="en-US" altLang="zh-TW" sz="1400" b="1" i="1" dirty="0">
                            <a:ln>
                              <a:noFill/>
                            </a:ln>
                            <a:solidFill>
                              <a:srgbClr val="FF0000"/>
                            </a:solidFill>
                            <a:latin typeface="Cambria Math" panose="02040503050406030204" pitchFamily="18" charset="0"/>
                          </a:rPr>
                          <m:t>𝒃</m:t>
                        </m:r>
                      </m:e>
                      <m:sup>
                        <m:r>
                          <a:rPr lang="en-US" altLang="zh-TW" sz="1400" b="1" i="1" dirty="0">
                            <a:ln>
                              <a:noFill/>
                            </a:ln>
                            <a:solidFill>
                              <a:srgbClr val="FF0000"/>
                            </a:solidFill>
                            <a:latin typeface="Cambria Math" panose="02040503050406030204" pitchFamily="18" charset="0"/>
                          </a:rPr>
                          <m:t>𝒅𝒆𝒕</m:t>
                        </m:r>
                      </m:sup>
                    </m:sSup>
                  </m:oMath>
                </a14:m>
                <a:r>
                  <a:rPr lang="en-US" altLang="zh-TW" sz="1400" b="1" dirty="0">
                    <a:ln>
                      <a:noFill/>
                    </a:ln>
                    <a:solidFill>
                      <a:srgbClr val="FF0000"/>
                    </a:solidFill>
                    <a:latin typeface="Times New Roman" panose="02020603050405020304" pitchFamily="18" charset="0"/>
                    <a:cs typeface="Times New Roman" panose="02020603050405020304" pitchFamily="18" charset="0"/>
                  </a:rPr>
                  <a:t>}</a:t>
                </a:r>
                <a:endParaRPr lang="en-US" sz="1400" b="1" dirty="0">
                  <a:ln>
                    <a:noFill/>
                  </a:ln>
                  <a:latin typeface="Times New Roman" panose="02020603050405020304" pitchFamily="18" charset="0"/>
                  <a:cs typeface="Times New Roman" panose="02020603050405020304" pitchFamily="18" charset="0"/>
                </a:endParaRPr>
              </a:p>
            </p:txBody>
          </p:sp>
        </mc:Choice>
        <mc:Fallback xmlns="">
          <p:sp>
            <p:nvSpPr>
              <p:cNvPr id="75" name="文字方塊 118"/>
              <p:cNvSpPr txBox="1">
                <a:spLocks noRot="1" noChangeAspect="1" noMove="1" noResize="1" noEditPoints="1" noAdjustHandles="1" noChangeArrowheads="1" noChangeShapeType="1" noTextEdit="1"/>
              </p:cNvSpPr>
              <p:nvPr/>
            </p:nvSpPr>
            <p:spPr>
              <a:xfrm>
                <a:off x="7439102" y="6232928"/>
                <a:ext cx="2072028" cy="315856"/>
              </a:xfrm>
              <a:prstGeom prst="rect">
                <a:avLst/>
              </a:prstGeom>
              <a:blipFill>
                <a:blip r:embed="rId11"/>
                <a:stretch>
                  <a:fillRect b="-21154"/>
                </a:stretch>
              </a:blipFill>
              <a:ln w="19050">
                <a:noFill/>
              </a:ln>
            </p:spPr>
            <p:txBody>
              <a:bodyPr/>
              <a:lstStyle/>
              <a:p>
                <a:r>
                  <a:rPr lang="en-US">
                    <a:noFill/>
                  </a:rPr>
                  <a:t> </a:t>
                </a:r>
              </a:p>
            </p:txBody>
          </p:sp>
        </mc:Fallback>
      </mc:AlternateContent>
      <p:sp>
        <p:nvSpPr>
          <p:cNvPr id="76" name="Rectangle 75"/>
          <p:cNvSpPr/>
          <p:nvPr/>
        </p:nvSpPr>
        <p:spPr>
          <a:xfrm>
            <a:off x="7378857" y="6044651"/>
            <a:ext cx="1147157" cy="280333"/>
          </a:xfrm>
          <a:prstGeom prst="rect">
            <a:avLst/>
          </a:prstGeom>
        </p:spPr>
        <p:txBody>
          <a:bodyPr wrap="square">
            <a:spAutoFit/>
          </a:bodyPr>
          <a:lstStyle/>
          <a:p>
            <a:pPr algn="ctr"/>
            <a:r>
              <a:rPr lang="en-US" sz="1200" b="1" dirty="0">
                <a:latin typeface="Times New Roman" panose="02020603050405020304" pitchFamily="18" charset="0"/>
                <a:cs typeface="Times New Roman" panose="02020603050405020304" pitchFamily="18" charset="0"/>
              </a:rPr>
              <a:t>After training</a:t>
            </a:r>
          </a:p>
        </p:txBody>
      </p:sp>
      <p:sp>
        <p:nvSpPr>
          <p:cNvPr id="80" name="向下箭號 131"/>
          <p:cNvSpPr/>
          <p:nvPr/>
        </p:nvSpPr>
        <p:spPr>
          <a:xfrm rot="16200000">
            <a:off x="7839070" y="1102107"/>
            <a:ext cx="162748" cy="96546"/>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1" name="文字方塊 16"/>
              <p:cNvSpPr txBox="1"/>
              <p:nvPr/>
            </p:nvSpPr>
            <p:spPr>
              <a:xfrm>
                <a:off x="8019547" y="796094"/>
                <a:ext cx="1067635" cy="530786"/>
              </a:xfrm>
              <a:prstGeom prst="rect">
                <a:avLst/>
              </a:prstGeom>
              <a:noFill/>
            </p:spPr>
            <p:txBody>
              <a:bodyPr wrap="square" rtlCol="0">
                <a:spAutoFit/>
              </a:bodyPr>
              <a:lstStyle/>
              <a:p>
                <a14:m>
                  <m:oMath xmlns:m="http://schemas.openxmlformats.org/officeDocument/2006/math">
                    <m:sSup>
                      <m:sSupPr>
                        <m:ctrlPr>
                          <a:rPr lang="en-US" altLang="zh-TW" sz="1400" i="1" smtClean="0">
                            <a:solidFill>
                              <a:schemeClr val="accent6">
                                <a:lumMod val="75000"/>
                              </a:schemeClr>
                            </a:solidFill>
                            <a:latin typeface="Cambria Math" panose="02040503050406030204" pitchFamily="18" charset="0"/>
                          </a:rPr>
                        </m:ctrlPr>
                      </m:sSupPr>
                      <m:e>
                        <m:r>
                          <a:rPr lang="zh-TW" altLang="en-US" sz="1400" i="1">
                            <a:solidFill>
                              <a:schemeClr val="accent6">
                                <a:lumMod val="75000"/>
                              </a:schemeClr>
                            </a:solidFill>
                            <a:latin typeface="Cambria Math" panose="02040503050406030204" pitchFamily="18" charset="0"/>
                          </a:rPr>
                          <m:t>𝜃</m:t>
                        </m:r>
                      </m:e>
                      <m:sup>
                        <m:r>
                          <a:rPr lang="en-US" altLang="zh-TW" sz="1400" i="1">
                            <a:solidFill>
                              <a:schemeClr val="accent6">
                                <a:lumMod val="75000"/>
                              </a:schemeClr>
                            </a:solidFill>
                            <a:latin typeface="Cambria Math" panose="02040503050406030204" pitchFamily="18" charset="0"/>
                          </a:rPr>
                          <m:t>𝑐𝑙𝑠</m:t>
                        </m:r>
                      </m:sup>
                    </m:sSup>
                  </m:oMath>
                </a14:m>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 </a:t>
                </a:r>
              </a:p>
              <a:p>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TW" sz="1400" i="1" dirty="0">
                            <a:solidFill>
                              <a:schemeClr val="accent6">
                                <a:lumMod val="75000"/>
                              </a:schemeClr>
                            </a:solidFill>
                            <a:latin typeface="Cambria Math" panose="02040503050406030204" pitchFamily="18" charset="0"/>
                          </a:rPr>
                        </m:ctrlPr>
                      </m:sSupPr>
                      <m:e>
                        <m:r>
                          <a:rPr lang="en-US" altLang="zh-TW" sz="1400" i="1" dirty="0">
                            <a:solidFill>
                              <a:schemeClr val="accent6">
                                <a:lumMod val="75000"/>
                              </a:schemeClr>
                            </a:solidFill>
                            <a:latin typeface="Cambria Math" panose="02040503050406030204" pitchFamily="18" charset="0"/>
                          </a:rPr>
                          <m:t>𝑊</m:t>
                        </m:r>
                      </m:e>
                      <m:sup>
                        <m:r>
                          <a:rPr lang="en-US" altLang="zh-TW" sz="1400" i="1" dirty="0">
                            <a:solidFill>
                              <a:schemeClr val="accent6">
                                <a:lumMod val="75000"/>
                              </a:schemeClr>
                            </a:solidFill>
                            <a:latin typeface="Cambria Math" panose="02040503050406030204" pitchFamily="18" charset="0"/>
                          </a:rPr>
                          <m:t>𝑐𝑙𝑠</m:t>
                        </m:r>
                      </m:sup>
                    </m:sSup>
                  </m:oMath>
                </a14:m>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400" i="1" dirty="0">
                            <a:solidFill>
                              <a:schemeClr val="accent6">
                                <a:lumMod val="75000"/>
                              </a:schemeClr>
                            </a:solidFill>
                            <a:latin typeface="Cambria Math" panose="02040503050406030204" pitchFamily="18" charset="0"/>
                          </a:rPr>
                        </m:ctrlPr>
                      </m:sSupPr>
                      <m:e>
                        <m:r>
                          <a:rPr lang="en-US" altLang="zh-TW" sz="1400" i="1" dirty="0">
                            <a:solidFill>
                              <a:schemeClr val="accent6">
                                <a:lumMod val="75000"/>
                              </a:schemeClr>
                            </a:solidFill>
                            <a:latin typeface="Cambria Math" panose="02040503050406030204" pitchFamily="18" charset="0"/>
                          </a:rPr>
                          <m:t>𝑏</m:t>
                        </m:r>
                      </m:e>
                      <m:sup>
                        <m:r>
                          <a:rPr lang="en-US" altLang="zh-TW" sz="1400" i="1" dirty="0">
                            <a:solidFill>
                              <a:schemeClr val="accent6">
                                <a:lumMod val="75000"/>
                              </a:schemeClr>
                            </a:solidFill>
                            <a:latin typeface="Cambria Math" panose="02040503050406030204" pitchFamily="18" charset="0"/>
                          </a:rPr>
                          <m:t>𝑐𝑙𝑠</m:t>
                        </m:r>
                      </m:sup>
                    </m:sSup>
                  </m:oMath>
                </a14:m>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a:t>
                </a:r>
                <a:endParaRPr lang="zh-TW" altLang="en-US" sz="14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81" name="文字方塊 16"/>
              <p:cNvSpPr txBox="1">
                <a:spLocks noRot="1" noChangeAspect="1" noMove="1" noResize="1" noEditPoints="1" noAdjustHandles="1" noChangeArrowheads="1" noChangeShapeType="1" noTextEdit="1"/>
              </p:cNvSpPr>
              <p:nvPr/>
            </p:nvSpPr>
            <p:spPr>
              <a:xfrm>
                <a:off x="8019547" y="796094"/>
                <a:ext cx="1067635" cy="530786"/>
              </a:xfrm>
              <a:prstGeom prst="rect">
                <a:avLst/>
              </a:prstGeom>
              <a:blipFill>
                <a:blip r:embed="rId12"/>
                <a:stretch>
                  <a:fillRect l="-1714" t="-1149" r="-9714" b="-10345"/>
                </a:stretch>
              </a:blipFill>
            </p:spPr>
            <p:txBody>
              <a:bodyPr/>
              <a:lstStyle/>
              <a:p>
                <a:r>
                  <a:rPr lang="en-US">
                    <a:noFill/>
                  </a:rPr>
                  <a:t> </a:t>
                </a:r>
              </a:p>
            </p:txBody>
          </p:sp>
        </mc:Fallback>
      </mc:AlternateContent>
      <p:sp>
        <p:nvSpPr>
          <p:cNvPr id="6" name="Rectangle 5"/>
          <p:cNvSpPr/>
          <p:nvPr/>
        </p:nvSpPr>
        <p:spPr>
          <a:xfrm>
            <a:off x="6087901" y="5544"/>
            <a:ext cx="3081293"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BBox</a:t>
            </a:r>
            <a:r>
              <a:rPr lang="en-US" sz="1400" dirty="0">
                <a:latin typeface="Times New Roman" panose="02020603050405020304" pitchFamily="18" charset="0"/>
                <a:cs typeface="Times New Roman" panose="02020603050405020304" pitchFamily="18" charset="0"/>
              </a:rPr>
              <a:t>: Bounding Box contains Defects</a:t>
            </a:r>
          </a:p>
        </p:txBody>
      </p:sp>
      <p:grpSp>
        <p:nvGrpSpPr>
          <p:cNvPr id="13" name="Group 12"/>
          <p:cNvGrpSpPr/>
          <p:nvPr/>
        </p:nvGrpSpPr>
        <p:grpSpPr>
          <a:xfrm>
            <a:off x="142052" y="634383"/>
            <a:ext cx="829073" cy="1144591"/>
            <a:chOff x="-1888220" y="2640788"/>
            <a:chExt cx="738773" cy="1141025"/>
          </a:xfrm>
        </p:grpSpPr>
        <p:sp>
          <p:nvSpPr>
            <p:cNvPr id="101" name="流程圖: 磁碟 100"/>
            <p:cNvSpPr/>
            <p:nvPr/>
          </p:nvSpPr>
          <p:spPr>
            <a:xfrm>
              <a:off x="-1868229" y="2640788"/>
              <a:ext cx="697239" cy="11410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1888220" y="2711411"/>
              <a:ext cx="738773" cy="276136"/>
            </a:xfrm>
            <a:prstGeom prst="rect">
              <a:avLst/>
            </a:prstGeom>
          </p:spPr>
          <p:txBody>
            <a:bodyPr wrap="none">
              <a:spAutoFit/>
            </a:bodyPr>
            <a:lstStyle/>
            <a:p>
              <a:pPr algn="ctr"/>
              <a:r>
                <a:rPr lang="en-US" altLang="zh-TW" sz="1200" dirty="0">
                  <a:solidFill>
                    <a:srgbClr val="FF0000"/>
                  </a:solidFill>
                  <a:latin typeface="Times New Roman" panose="02020603050405020304" pitchFamily="18" charset="0"/>
                  <a:cs typeface="Times New Roman" panose="02020603050405020304" pitchFamily="18" charset="0"/>
                </a:rPr>
                <a:t>COCO</a:t>
              </a:r>
              <a:r>
                <a:rPr lang="en-US" altLang="zh-TW" sz="1200" i="1" dirty="0">
                  <a:solidFill>
                    <a:srgbClr val="FF0000"/>
                  </a:solidFill>
                  <a:latin typeface="Times New Roman" panose="02020603050405020304" pitchFamily="18" charset="0"/>
                  <a:cs typeface="Times New Roman" panose="02020603050405020304" pitchFamily="18" charset="0"/>
                </a:rPr>
                <a:t> D</a:t>
              </a:r>
              <a:r>
                <a:rPr lang="en-US" altLang="zh-TW" sz="1200" i="1" baseline="30000" dirty="0">
                  <a:solidFill>
                    <a:srgbClr val="FF0000"/>
                  </a:solidFill>
                  <a:latin typeface="Times New Roman" panose="02020603050405020304" pitchFamily="18" charset="0"/>
                  <a:cs typeface="Times New Roman" panose="02020603050405020304" pitchFamily="18" charset="0"/>
                </a:rPr>
                <a:t>C</a:t>
              </a:r>
              <a:endParaRPr lang="zh-TW" altLang="en-US" sz="1200" i="1" dirty="0">
                <a:solidFill>
                  <a:srgbClr val="FF0000"/>
                </a:solidFill>
                <a:latin typeface="Times New Roman" panose="02020603050405020304" pitchFamily="18" charset="0"/>
                <a:cs typeface="Times New Roman" panose="02020603050405020304" pitchFamily="18" charset="0"/>
              </a:endParaRPr>
            </a:p>
          </p:txBody>
        </p:sp>
      </p:grpSp>
      <p:grpSp>
        <p:nvGrpSpPr>
          <p:cNvPr id="103" name="Group 102"/>
          <p:cNvGrpSpPr/>
          <p:nvPr/>
        </p:nvGrpSpPr>
        <p:grpSpPr>
          <a:xfrm>
            <a:off x="933041" y="659056"/>
            <a:ext cx="1015021" cy="1109980"/>
            <a:chOff x="-1928470" y="2640788"/>
            <a:chExt cx="849662" cy="1141025"/>
          </a:xfrm>
        </p:grpSpPr>
        <p:sp>
          <p:nvSpPr>
            <p:cNvPr id="105" name="流程圖: 磁碟 100"/>
            <p:cNvSpPr/>
            <p:nvPr/>
          </p:nvSpPr>
          <p:spPr>
            <a:xfrm>
              <a:off x="-1877147" y="2640788"/>
              <a:ext cx="761616" cy="11410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6" name="矩形 101"/>
            <p:cNvSpPr/>
            <p:nvPr/>
          </p:nvSpPr>
          <p:spPr>
            <a:xfrm>
              <a:off x="-1928470" y="2687992"/>
              <a:ext cx="849662" cy="284746"/>
            </a:xfrm>
            <a:prstGeom prst="rect">
              <a:avLst/>
            </a:prstGeom>
          </p:spPr>
          <p:txBody>
            <a:bodyPr wrap="none">
              <a:spAutoFit/>
            </a:bodyPr>
            <a:lstStyle/>
            <a:p>
              <a:pPr algn="ctr"/>
              <a:r>
                <a:rPr lang="en-US" altLang="zh-TW" sz="1200" dirty="0">
                  <a:solidFill>
                    <a:srgbClr val="FF0000"/>
                  </a:solidFill>
                  <a:latin typeface="Times New Roman" panose="02020603050405020304" pitchFamily="18" charset="0"/>
                  <a:cs typeface="Times New Roman" panose="02020603050405020304" pitchFamily="18" charset="0"/>
                </a:rPr>
                <a:t>ImageNet  </a:t>
              </a:r>
              <a:r>
                <a:rPr lang="en-US" altLang="zh-TW" sz="1200" i="1" dirty="0">
                  <a:solidFill>
                    <a:srgbClr val="FF0000"/>
                  </a:solidFill>
                  <a:latin typeface="Times New Roman" panose="02020603050405020304" pitchFamily="18" charset="0"/>
                  <a:cs typeface="Times New Roman" panose="02020603050405020304" pitchFamily="18" charset="0"/>
                </a:rPr>
                <a:t>D</a:t>
              </a:r>
              <a:r>
                <a:rPr lang="en-US" altLang="zh-TW" sz="1200" i="1" baseline="30000" dirty="0">
                  <a:solidFill>
                    <a:srgbClr val="FF0000"/>
                  </a:solidFill>
                  <a:latin typeface="Times New Roman" panose="02020603050405020304" pitchFamily="18" charset="0"/>
                  <a:cs typeface="Times New Roman" panose="02020603050405020304" pitchFamily="18" charset="0"/>
                </a:rPr>
                <a:t>I</a:t>
              </a:r>
              <a:endParaRPr lang="zh-TW" altLang="en-US" sz="1200" i="1" baseline="30000" dirty="0">
                <a:solidFill>
                  <a:srgbClr val="FF0000"/>
                </a:solidFill>
                <a:latin typeface="Times New Roman" panose="02020603050405020304" pitchFamily="18" charset="0"/>
                <a:cs typeface="Times New Roman" panose="02020603050405020304" pitchFamily="18" charset="0"/>
              </a:endParaRPr>
            </a:p>
          </p:txBody>
        </p:sp>
      </p:grpSp>
      <p:sp>
        <p:nvSpPr>
          <p:cNvPr id="108" name="矩形 8"/>
          <p:cNvSpPr/>
          <p:nvPr/>
        </p:nvSpPr>
        <p:spPr>
          <a:xfrm>
            <a:off x="3065424" y="428341"/>
            <a:ext cx="1927709" cy="276999"/>
          </a:xfrm>
          <a:prstGeom prst="rect">
            <a:avLst/>
          </a:prstGeom>
        </p:spPr>
        <p:txBody>
          <a:bodyPr wrap="square">
            <a:spAutoFit/>
          </a:bodyPr>
          <a:lstStyle/>
          <a:p>
            <a:pPr marL="0" lvl="1"/>
            <a:r>
              <a:rPr lang="en-US" altLang="zh-TW" sz="1200" i="1" dirty="0">
                <a:latin typeface="Times New Roman" panose="02020603050405020304" pitchFamily="18" charset="0"/>
                <a:cs typeface="Times New Roman" panose="02020603050405020304" pitchFamily="18" charset="0"/>
              </a:rPr>
              <a:t>Tab. Dataset and Data Split </a:t>
            </a:r>
          </a:p>
        </p:txBody>
      </p:sp>
      <p:cxnSp>
        <p:nvCxnSpPr>
          <p:cNvPr id="125" name="直線單箭頭接點 103"/>
          <p:cNvCxnSpPr/>
          <p:nvPr/>
        </p:nvCxnSpPr>
        <p:spPr>
          <a:xfrm>
            <a:off x="5383289" y="1120344"/>
            <a:ext cx="218858"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文字方塊 121"/>
              <p:cNvSpPr txBox="1"/>
              <p:nvPr/>
            </p:nvSpPr>
            <p:spPr>
              <a:xfrm>
                <a:off x="5038487" y="1001180"/>
                <a:ext cx="344802" cy="307777"/>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dirty="0" smtClean="0">
                              <a:latin typeface="Cambria Math" panose="02040503050406030204" pitchFamily="18" charset="0"/>
                            </a:rPr>
                          </m:ctrlPr>
                        </m:sSupPr>
                        <m:e>
                          <m:r>
                            <a:rPr lang="en-US" altLang="zh-TW" sz="1400" i="1" dirty="0">
                              <a:latin typeface="Cambria Math" panose="02040503050406030204" pitchFamily="18" charset="0"/>
                            </a:rPr>
                            <m:t>𝐷</m:t>
                          </m:r>
                        </m:e>
                        <m:sup>
                          <m:r>
                            <a:rPr lang="en-US" altLang="zh-TW" sz="1400" b="0" i="1" dirty="0" smtClean="0">
                              <a:latin typeface="Cambria Math" panose="02040503050406030204" pitchFamily="18" charset="0"/>
                            </a:rPr>
                            <m:t>𝐼</m:t>
                          </m:r>
                        </m:sup>
                      </m:sSup>
                    </m:oMath>
                  </m:oMathPara>
                </a14:m>
                <a:endParaRPr lang="en-US" altLang="zh-TW" sz="1400" dirty="0">
                  <a:latin typeface="Times New Roman" panose="02020603050405020304" pitchFamily="18" charset="0"/>
                  <a:cs typeface="Times New Roman" panose="02020603050405020304" pitchFamily="18" charset="0"/>
                </a:endParaRPr>
              </a:p>
            </p:txBody>
          </p:sp>
        </mc:Choice>
        <mc:Fallback xmlns="">
          <p:sp>
            <p:nvSpPr>
              <p:cNvPr id="126" name="文字方塊 121"/>
              <p:cNvSpPr txBox="1">
                <a:spLocks noRot="1" noChangeAspect="1" noMove="1" noResize="1" noEditPoints="1" noAdjustHandles="1" noChangeArrowheads="1" noChangeShapeType="1" noTextEdit="1"/>
              </p:cNvSpPr>
              <p:nvPr/>
            </p:nvSpPr>
            <p:spPr>
              <a:xfrm>
                <a:off x="5038487" y="1001180"/>
                <a:ext cx="344802" cy="307777"/>
              </a:xfrm>
              <a:prstGeom prst="rect">
                <a:avLst/>
              </a:prstGeom>
              <a:blipFill>
                <a:blip r:embed="rId13"/>
                <a:stretch>
                  <a:fillRect/>
                </a:stretch>
              </a:blipFill>
              <a:ln w="19050">
                <a:solidFill>
                  <a:schemeClr val="tx1"/>
                </a:solidFill>
              </a:ln>
            </p:spPr>
            <p:txBody>
              <a:bodyPr/>
              <a:lstStyle/>
              <a:p>
                <a:r>
                  <a:rPr lang="en-US">
                    <a:noFill/>
                  </a:rPr>
                  <a:t> </a:t>
                </a:r>
              </a:p>
            </p:txBody>
          </p:sp>
        </mc:Fallback>
      </mc:AlternateContent>
      <p:sp>
        <p:nvSpPr>
          <p:cNvPr id="150" name="文字方塊 14"/>
          <p:cNvSpPr txBox="1"/>
          <p:nvPr/>
        </p:nvSpPr>
        <p:spPr>
          <a:xfrm>
            <a:off x="139956" y="2086827"/>
            <a:ext cx="3533568" cy="246221"/>
          </a:xfrm>
          <a:prstGeom prst="rect">
            <a:avLst/>
          </a:prstGeom>
          <a:noFill/>
        </p:spPr>
        <p:txBody>
          <a:bodyPr wrap="square" rtlCol="0">
            <a:spAutoFit/>
          </a:bodyPr>
          <a:lstStyle/>
          <a:p>
            <a:pPr marL="171450" indent="-171450"/>
            <a:r>
              <a:rPr lang="en-US" altLang="zh-TW" sz="1000" b="1" dirty="0">
                <a:solidFill>
                  <a:srgbClr val="00B0F0"/>
                </a:solidFill>
                <a:latin typeface="Times New Roman" panose="02020603050405020304" pitchFamily="18" charset="0"/>
                <a:cs typeface="Times New Roman" panose="02020603050405020304" pitchFamily="18" charset="0"/>
              </a:rPr>
              <a:t>0.1</a:t>
            </a:r>
            <a:r>
              <a:rPr lang="zh-TW" altLang="en-US" sz="1000" b="1" dirty="0">
                <a:solidFill>
                  <a:srgbClr val="00B0F0"/>
                </a:solidFill>
                <a:latin typeface="Times New Roman" panose="02020603050405020304" pitchFamily="18" charset="0"/>
                <a:cs typeface="Times New Roman" panose="02020603050405020304" pitchFamily="18" charset="0"/>
              </a:rPr>
              <a:t> </a:t>
            </a:r>
            <a:r>
              <a:rPr lang="en-US" altLang="zh-TW" sz="1000" b="1" dirty="0">
                <a:solidFill>
                  <a:srgbClr val="00B0F0"/>
                </a:solidFill>
                <a:latin typeface="Times New Roman" panose="02020603050405020304" pitchFamily="18" charset="0"/>
                <a:cs typeface="Times New Roman" panose="02020603050405020304" pitchFamily="18" charset="0"/>
              </a:rPr>
              <a:t>Grid Division, ROI/Object Normalization w/ Labeling:</a:t>
            </a:r>
            <a:endParaRPr lang="zh-TW" altLang="en-US" sz="1000" b="1" dirty="0">
              <a:solidFill>
                <a:srgbClr val="00B0F0"/>
              </a:solidFill>
              <a:latin typeface="Times New Roman" panose="02020603050405020304" pitchFamily="18" charset="0"/>
              <a:cs typeface="Times New Roman" panose="02020603050405020304" pitchFamily="18" charset="0"/>
            </a:endParaRPr>
          </a:p>
        </p:txBody>
      </p:sp>
      <p:sp>
        <p:nvSpPr>
          <p:cNvPr id="160" name="Rectangle 159"/>
          <p:cNvSpPr/>
          <p:nvPr/>
        </p:nvSpPr>
        <p:spPr>
          <a:xfrm>
            <a:off x="881770" y="2238262"/>
            <a:ext cx="2636451" cy="81592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r>
              <a:rPr lang="en-US" sz="1200" b="1" dirty="0">
                <a:solidFill>
                  <a:schemeClr val="tx1"/>
                </a:solidFill>
                <a:latin typeface="Times New Roman" panose="02020603050405020304" pitchFamily="18" charset="0"/>
                <a:cs typeface="Times New Roman" panose="02020603050405020304" pitchFamily="18" charset="0"/>
              </a:rPr>
              <a:t>(1) Divide to 3 Scaling Grid Cells:</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65" name="Rectangle 164"/>
          <p:cNvSpPr/>
          <p:nvPr/>
        </p:nvSpPr>
        <p:spPr>
          <a:xfrm>
            <a:off x="877374" y="3647767"/>
            <a:ext cx="2063786" cy="28390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r>
              <a:rPr lang="en-US" sz="1200" b="1" dirty="0">
                <a:solidFill>
                  <a:schemeClr val="tx1"/>
                </a:solidFill>
                <a:latin typeface="Times New Roman" panose="02020603050405020304" pitchFamily="18" charset="0"/>
                <a:cs typeface="Times New Roman" panose="02020603050405020304" pitchFamily="18" charset="0"/>
              </a:rPr>
              <a:t>(2) Normalize Object ROIs to Cell Coordinates:</a:t>
            </a:r>
            <a:endParaRPr 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0" name="Rectangle 69"/>
              <p:cNvSpPr/>
              <p:nvPr/>
            </p:nvSpPr>
            <p:spPr>
              <a:xfrm>
                <a:off x="1834250" y="4563185"/>
                <a:ext cx="1333003" cy="270652"/>
              </a:xfrm>
              <a:prstGeom prst="rect">
                <a:avLst/>
              </a:prstGeom>
            </p:spPr>
            <p:txBody>
              <a:bodyPr wrap="square">
                <a:spAutoFit/>
              </a:bodyPr>
              <a:lstStyle/>
              <a:p>
                <a:pPr marL="0" lvl="1"/>
                <a:r>
                  <a:rPr lang="en-US" altLang="zh-TW" sz="1100" i="1" dirty="0">
                    <a:solidFill>
                      <a:srgbClr val="FF0000"/>
                    </a:solidFill>
                    <a:latin typeface="Times New Roman" panose="02020603050405020304" pitchFamily="18" charset="0"/>
                    <a:cs typeface="Times New Roman" panose="02020603050405020304" pitchFamily="18" charset="0"/>
                  </a:rPr>
                  <a:t>C</a:t>
                </a:r>
                <a:r>
                  <a:rPr lang="en-US" altLang="zh-TW" sz="1100" i="1" baseline="30000" dirty="0" err="1">
                    <a:solidFill>
                      <a:srgbClr val="FF0000"/>
                    </a:solidFill>
                    <a:latin typeface="Times New Roman" panose="02020603050405020304" pitchFamily="18" charset="0"/>
                    <a:cs typeface="Times New Roman" panose="02020603050405020304" pitchFamily="18" charset="0"/>
                  </a:rPr>
                  <a:t>Norm</a:t>
                </a:r>
                <a:r>
                  <a:rPr lang="en-US" altLang="zh-TW" sz="11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smtClean="0">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m:rPr>
                        <m:sty m:val="p"/>
                      </m:rPr>
                      <a:rPr lang="en-US" altLang="zh-TW" sz="1100" b="0" i="0" baseline="30000" dirty="0" smtClean="0">
                        <a:solidFill>
                          <a:schemeClr val="tx1"/>
                        </a:solidFill>
                        <a:latin typeface="Cambria Math" panose="02040503050406030204" pitchFamily="18" charset="0"/>
                      </a:rPr>
                      <m:t>x</m:t>
                    </m:r>
                  </m:oMath>
                </a14:m>
                <a:r>
                  <a:rPr lang="en-US" altLang="zh-TW" sz="11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a:rPr lang="en-US" sz="1100" b="0" i="1" baseline="30000" smtClean="0">
                        <a:solidFill>
                          <a:schemeClr val="tx1"/>
                        </a:solidFill>
                        <a:latin typeface="Cambria Math" panose="02040503050406030204" pitchFamily="18" charset="0"/>
                      </a:rPr>
                      <m:t>𝑦</m:t>
                    </m:r>
                  </m:oMath>
                </a14:m>
                <a:r>
                  <a:rPr lang="en-US" altLang="zh-TW" sz="11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a:rPr lang="en-US" sz="1100" b="0" i="1" baseline="30000" smtClean="0">
                        <a:solidFill>
                          <a:schemeClr val="tx1"/>
                        </a:solidFill>
                        <a:latin typeface="Cambria Math" panose="02040503050406030204" pitchFamily="18" charset="0"/>
                      </a:rPr>
                      <m:t>𝑤</m:t>
                    </m:r>
                  </m:oMath>
                </a14:m>
                <a:r>
                  <a:rPr lang="en-US" altLang="zh-TW" sz="11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m:rPr>
                        <m:sty m:val="p"/>
                      </m:rPr>
                      <a:rPr lang="en-US" sz="1100" b="0" i="0" baseline="30000" smtClean="0">
                        <a:solidFill>
                          <a:schemeClr val="tx1"/>
                        </a:solidFill>
                        <a:latin typeface="Cambria Math" panose="02040503050406030204" pitchFamily="18" charset="0"/>
                      </a:rPr>
                      <m:t>h</m:t>
                    </m:r>
                  </m:oMath>
                </a14:m>
                <a:r>
                  <a:rPr lang="en-US" altLang="zh-TW" sz="11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70" name="Rectangle 69"/>
              <p:cNvSpPr>
                <a:spLocks noRot="1" noChangeAspect="1" noMove="1" noResize="1" noEditPoints="1" noAdjustHandles="1" noChangeArrowheads="1" noChangeShapeType="1" noTextEdit="1"/>
              </p:cNvSpPr>
              <p:nvPr/>
            </p:nvSpPr>
            <p:spPr>
              <a:xfrm>
                <a:off x="1834250" y="4563185"/>
                <a:ext cx="1333003" cy="270652"/>
              </a:xfrm>
              <a:prstGeom prst="rect">
                <a:avLst/>
              </a:prstGeom>
              <a:blipFill>
                <a:blip r:embed="rId14"/>
                <a:stretch>
                  <a:fillRect b="-13636"/>
                </a:stretch>
              </a:blipFill>
            </p:spPr>
            <p:txBody>
              <a:bodyPr/>
              <a:lstStyle/>
              <a:p>
                <a:r>
                  <a:rPr lang="en-US">
                    <a:noFill/>
                  </a:rPr>
                  <a:t> </a:t>
                </a:r>
              </a:p>
            </p:txBody>
          </p:sp>
        </mc:Fallback>
      </mc:AlternateContent>
      <p:cxnSp>
        <p:nvCxnSpPr>
          <p:cNvPr id="199" name="直線單箭頭接點 15"/>
          <p:cNvCxnSpPr/>
          <p:nvPr/>
        </p:nvCxnSpPr>
        <p:spPr>
          <a:xfrm>
            <a:off x="1743773" y="4860023"/>
            <a:ext cx="0" cy="2218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2" name="Rectangle 201"/>
          <p:cNvSpPr/>
          <p:nvPr/>
        </p:nvSpPr>
        <p:spPr>
          <a:xfrm>
            <a:off x="155012" y="5928778"/>
            <a:ext cx="599885" cy="307777"/>
          </a:xfrm>
          <a:prstGeom prst="rect">
            <a:avLst/>
          </a:prstGeom>
        </p:spPr>
        <p:txBody>
          <a:bodyPr wrap="square">
            <a:spAutoFit/>
          </a:bodyPr>
          <a:lstStyle/>
          <a:p>
            <a:pPr marL="0" lvl="1"/>
            <a:r>
              <a:rPr lang="en-US" altLang="zh-TW" sz="1400" i="1" dirty="0" err="1">
                <a:solidFill>
                  <a:srgbClr val="FF0000"/>
                </a:solidFill>
                <a:latin typeface="Times New Roman" panose="02020603050405020304" pitchFamily="18" charset="0"/>
                <a:cs typeface="Times New Roman" panose="02020603050405020304" pitchFamily="18" charset="0"/>
              </a:rPr>
              <a:t>C</a:t>
            </a:r>
            <a:r>
              <a:rPr lang="en-US" altLang="zh-TW" sz="1400" i="1" baseline="30000" dirty="0" err="1">
                <a:solidFill>
                  <a:srgbClr val="FF0000"/>
                </a:solidFill>
                <a:latin typeface="Times New Roman" panose="02020603050405020304" pitchFamily="18" charset="0"/>
                <a:cs typeface="Times New Roman" panose="02020603050405020304" pitchFamily="18" charset="0"/>
              </a:rPr>
              <a:t>Norm</a:t>
            </a:r>
            <a:endParaRPr lang="en-US" altLang="zh-TW" sz="1400" i="1" dirty="0">
              <a:solidFill>
                <a:schemeClr val="tx1"/>
              </a:solidFill>
              <a:latin typeface="Times New Roman" panose="02020603050405020304" pitchFamily="18" charset="0"/>
              <a:cs typeface="Times New Roman" panose="02020603050405020304" pitchFamily="18" charset="0"/>
            </a:endParaRPr>
          </a:p>
        </p:txBody>
      </p:sp>
      <p:cxnSp>
        <p:nvCxnSpPr>
          <p:cNvPr id="212" name="直線單箭頭接點 111"/>
          <p:cNvCxnSpPr/>
          <p:nvPr/>
        </p:nvCxnSpPr>
        <p:spPr>
          <a:xfrm>
            <a:off x="1826104" y="6093530"/>
            <a:ext cx="20145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15"/>
          <p:cNvCxnSpPr/>
          <p:nvPr/>
        </p:nvCxnSpPr>
        <p:spPr>
          <a:xfrm>
            <a:off x="3166688" y="4595754"/>
            <a:ext cx="17966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1" name="文字方塊 16"/>
          <p:cNvSpPr txBox="1"/>
          <p:nvPr/>
        </p:nvSpPr>
        <p:spPr>
          <a:xfrm>
            <a:off x="2906727" y="4121475"/>
            <a:ext cx="553948" cy="461665"/>
          </a:xfrm>
          <a:prstGeom prst="rect">
            <a:avLst/>
          </a:prstGeom>
          <a:noFill/>
        </p:spPr>
        <p:txBody>
          <a:bodyPr wrap="square" rtlCol="0">
            <a:spAutoFit/>
          </a:bodyPr>
          <a:lstStyle/>
          <a:p>
            <a:r>
              <a:rPr lang="en-US" altLang="zh-TW" sz="1200" i="1" dirty="0" err="1">
                <a:solidFill>
                  <a:schemeClr val="accent6">
                    <a:lumMod val="50000"/>
                  </a:schemeClr>
                </a:solidFill>
                <a:latin typeface="Times New Roman" panose="02020603050405020304" pitchFamily="18" charset="0"/>
                <a:cs typeface="Times New Roman" panose="02020603050405020304" pitchFamily="18" charset="0"/>
              </a:rPr>
              <a:t>C</a:t>
            </a:r>
            <a:r>
              <a:rPr lang="en-US" altLang="zh-TW" sz="1200" i="1" baseline="30000" dirty="0" err="1">
                <a:solidFill>
                  <a:schemeClr val="accent6">
                    <a:lumMod val="50000"/>
                  </a:schemeClr>
                </a:solidFill>
                <a:latin typeface="Times New Roman" panose="02020603050405020304" pitchFamily="18" charset="0"/>
                <a:cs typeface="Times New Roman" panose="02020603050405020304" pitchFamily="18" charset="0"/>
              </a:rPr>
              <a:t>celli</a:t>
            </a:r>
            <a:r>
              <a:rPr lang="en-US" altLang="zh-TW" sz="1200" i="1" baseline="30000" dirty="0">
                <a:solidFill>
                  <a:schemeClr val="accent6">
                    <a:lumMod val="50000"/>
                  </a:schemeClr>
                </a:solidFill>
                <a:latin typeface="Times New Roman" panose="02020603050405020304" pitchFamily="18" charset="0"/>
                <a:cs typeface="Times New Roman" panose="02020603050405020304" pitchFamily="18" charset="0"/>
              </a:rPr>
              <a:t> </a:t>
            </a:r>
            <a:r>
              <a:rPr lang="en-US" altLang="zh-TW" sz="1200" i="1" dirty="0" err="1">
                <a:solidFill>
                  <a:schemeClr val="accent6">
                    <a:lumMod val="50000"/>
                  </a:schemeClr>
                </a:solidFill>
                <a:latin typeface="Times New Roman" panose="02020603050405020304" pitchFamily="18" charset="0"/>
                <a:cs typeface="Times New Roman" panose="02020603050405020304" pitchFamily="18" charset="0"/>
              </a:rPr>
              <a:t>C</a:t>
            </a:r>
            <a:r>
              <a:rPr lang="en-US" altLang="zh-TW" sz="1200" i="1" baseline="30000" dirty="0" err="1">
                <a:solidFill>
                  <a:schemeClr val="accent6">
                    <a:lumMod val="50000"/>
                  </a:schemeClr>
                </a:solidFill>
                <a:latin typeface="Times New Roman" panose="02020603050405020304" pitchFamily="18" charset="0"/>
                <a:cs typeface="Times New Roman" panose="02020603050405020304" pitchFamily="18" charset="0"/>
              </a:rPr>
              <a:t>Norm</a:t>
            </a:r>
            <a:endParaRPr lang="zh-TW" altLang="en-US" sz="1200" i="1" baseline="300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23" name="文字方塊 16"/>
          <p:cNvSpPr txBox="1"/>
          <p:nvPr/>
        </p:nvSpPr>
        <p:spPr>
          <a:xfrm>
            <a:off x="1198766" y="4830848"/>
            <a:ext cx="534520" cy="276999"/>
          </a:xfrm>
          <a:prstGeom prst="rect">
            <a:avLst/>
          </a:prstGeom>
          <a:noFill/>
        </p:spPr>
        <p:txBody>
          <a:bodyPr wrap="square" rtlCol="0">
            <a:spAutoFit/>
          </a:bodyPr>
          <a:lstStyle/>
          <a:p>
            <a:r>
              <a:rPr lang="en-US" altLang="zh-TW" sz="1200" i="1" dirty="0" err="1">
                <a:solidFill>
                  <a:schemeClr val="accent6">
                    <a:lumMod val="50000"/>
                  </a:schemeClr>
                </a:solidFill>
                <a:latin typeface="Times New Roman" panose="02020603050405020304" pitchFamily="18" charset="0"/>
                <a:cs typeface="Times New Roman" panose="02020603050405020304" pitchFamily="18" charset="0"/>
              </a:rPr>
              <a:t>C</a:t>
            </a:r>
            <a:r>
              <a:rPr lang="en-US" altLang="zh-TW" sz="1200" i="1" baseline="30000" dirty="0" err="1">
                <a:solidFill>
                  <a:schemeClr val="accent6">
                    <a:lumMod val="50000"/>
                  </a:schemeClr>
                </a:solidFill>
                <a:latin typeface="Times New Roman" panose="02020603050405020304" pitchFamily="18" charset="0"/>
                <a:cs typeface="Times New Roman" panose="02020603050405020304" pitchFamily="18" charset="0"/>
              </a:rPr>
              <a:t>Norm</a:t>
            </a:r>
            <a:endParaRPr lang="zh-TW" altLang="en-US" sz="1200" i="1" baseline="300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14" name="Rectangle 113"/>
          <p:cNvSpPr/>
          <p:nvPr/>
        </p:nvSpPr>
        <p:spPr>
          <a:xfrm>
            <a:off x="7207537" y="5328626"/>
            <a:ext cx="1540903" cy="461665"/>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i="1" dirty="0">
                <a:solidFill>
                  <a:srgbClr val="FF0000"/>
                </a:solidFill>
                <a:latin typeface="Times New Roman" panose="02020603050405020304" pitchFamily="18" charset="0"/>
                <a:cs typeface="Times New Roman" panose="02020603050405020304" pitchFamily="18" charset="0"/>
              </a:rPr>
              <a:t>(</a:t>
            </a:r>
            <a:r>
              <a:rPr lang="en-US" altLang="zh-TW" sz="1200" i="1" dirty="0" err="1">
                <a:solidFill>
                  <a:srgbClr val="FF0000"/>
                </a:solidFill>
                <a:latin typeface="Times New Roman" panose="02020603050405020304" pitchFamily="18" charset="0"/>
                <a:cs typeface="Times New Roman" panose="02020603050405020304" pitchFamily="18" charset="0"/>
              </a:rPr>
              <a:t>t</a:t>
            </a:r>
            <a:r>
              <a:rPr lang="en-US" altLang="zh-TW" sz="1200" i="1" baseline="30000" dirty="0" err="1">
                <a:solidFill>
                  <a:srgbClr val="FF0000"/>
                </a:solidFill>
                <a:latin typeface="Times New Roman" panose="02020603050405020304" pitchFamily="18" charset="0"/>
                <a:cs typeface="Times New Roman" panose="02020603050405020304" pitchFamily="18" charset="0"/>
              </a:rPr>
              <a:t>x</a:t>
            </a:r>
            <a:r>
              <a:rPr lang="en-US" altLang="zh-TW" sz="1200" i="1" dirty="0">
                <a:solidFill>
                  <a:srgbClr val="FF0000"/>
                </a:solidFill>
                <a:latin typeface="Times New Roman" panose="02020603050405020304" pitchFamily="18" charset="0"/>
                <a:cs typeface="Times New Roman" panose="02020603050405020304" pitchFamily="18" charset="0"/>
              </a:rPr>
              <a:t>, t</a:t>
            </a:r>
            <a:r>
              <a:rPr lang="en-US" altLang="zh-TW" sz="1200" i="1" baseline="30000" dirty="0">
                <a:solidFill>
                  <a:srgbClr val="FF0000"/>
                </a:solidFill>
                <a:latin typeface="Times New Roman" panose="02020603050405020304" pitchFamily="18" charset="0"/>
                <a:cs typeface="Times New Roman" panose="02020603050405020304" pitchFamily="18" charset="0"/>
              </a:rPr>
              <a:t>y</a:t>
            </a:r>
            <a:r>
              <a:rPr lang="en-US" altLang="zh-TW" sz="1200" i="1" dirty="0">
                <a:solidFill>
                  <a:srgbClr val="FF0000"/>
                </a:solidFill>
                <a:latin typeface="Times New Roman" panose="02020603050405020304" pitchFamily="18" charset="0"/>
                <a:cs typeface="Times New Roman" panose="02020603050405020304" pitchFamily="18" charset="0"/>
              </a:rPr>
              <a:t>, </a:t>
            </a:r>
            <a:r>
              <a:rPr lang="en-US" altLang="zh-TW" sz="1200" i="1" dirty="0" err="1">
                <a:solidFill>
                  <a:srgbClr val="FF0000"/>
                </a:solidFill>
                <a:latin typeface="Times New Roman" panose="02020603050405020304" pitchFamily="18" charset="0"/>
                <a:cs typeface="Times New Roman" panose="02020603050405020304" pitchFamily="18" charset="0"/>
              </a:rPr>
              <a:t>t</a:t>
            </a:r>
            <a:r>
              <a:rPr lang="en-US" altLang="zh-TW" sz="1200" i="1" baseline="30000" dirty="0" err="1">
                <a:solidFill>
                  <a:srgbClr val="FF0000"/>
                </a:solidFill>
                <a:latin typeface="Times New Roman" panose="02020603050405020304" pitchFamily="18" charset="0"/>
                <a:cs typeface="Times New Roman" panose="02020603050405020304" pitchFamily="18" charset="0"/>
              </a:rPr>
              <a:t>w</a:t>
            </a:r>
            <a:r>
              <a:rPr lang="en-US" altLang="zh-TW" sz="1200" i="1" dirty="0">
                <a:solidFill>
                  <a:srgbClr val="FF0000"/>
                </a:solidFill>
                <a:latin typeface="Times New Roman" panose="02020603050405020304" pitchFamily="18" charset="0"/>
                <a:cs typeface="Times New Roman" panose="02020603050405020304" pitchFamily="18" charset="0"/>
              </a:rPr>
              <a:t>, </a:t>
            </a:r>
            <a:r>
              <a:rPr lang="en-US" altLang="zh-TW" sz="1200" i="1" dirty="0" err="1">
                <a:solidFill>
                  <a:srgbClr val="FF0000"/>
                </a:solidFill>
                <a:latin typeface="Times New Roman" panose="02020603050405020304" pitchFamily="18" charset="0"/>
                <a:cs typeface="Times New Roman" panose="02020603050405020304" pitchFamily="18" charset="0"/>
              </a:rPr>
              <a:t>t</a:t>
            </a:r>
            <a:r>
              <a:rPr lang="en-US" altLang="zh-TW" sz="1200" i="1" baseline="30000" dirty="0" err="1">
                <a:solidFill>
                  <a:srgbClr val="FF0000"/>
                </a:solidFill>
                <a:latin typeface="Times New Roman" panose="02020603050405020304" pitchFamily="18" charset="0"/>
                <a:cs typeface="Times New Roman" panose="02020603050405020304" pitchFamily="18" charset="0"/>
              </a:rPr>
              <a:t>h</a:t>
            </a:r>
            <a:r>
              <a:rPr lang="en-US" altLang="zh-TW" sz="1200" i="1" dirty="0">
                <a:solidFill>
                  <a:srgbClr val="FF0000"/>
                </a:solidFill>
                <a:latin typeface="Times New Roman" panose="02020603050405020304" pitchFamily="18" charset="0"/>
                <a:cs typeface="Times New Roman" panose="02020603050405020304" pitchFamily="18" charset="0"/>
              </a:rPr>
              <a:t>, C)</a:t>
            </a:r>
            <a:r>
              <a:rPr lang="en-US" altLang="zh-TW" sz="1200" i="1" baseline="-25000" dirty="0">
                <a:solidFill>
                  <a:srgbClr val="FF0000"/>
                </a:solidFill>
                <a:latin typeface="Times New Roman" panose="02020603050405020304" pitchFamily="18" charset="0"/>
                <a:cs typeface="Times New Roman" panose="02020603050405020304" pitchFamily="18" charset="0"/>
              </a:rPr>
              <a:t>kx5</a:t>
            </a:r>
            <a:endParaRPr lang="en-US" altLang="zh-TW" sz="1200" i="1" dirty="0">
              <a:solidFill>
                <a:srgbClr val="FF0000"/>
              </a:solidFill>
              <a:latin typeface="Times New Roman" panose="02020603050405020304" pitchFamily="18" charset="0"/>
              <a:cs typeface="Times New Roman" panose="02020603050405020304" pitchFamily="18" charset="0"/>
            </a:endParaRPr>
          </a:p>
          <a:p>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i="1" dirty="0">
                <a:solidFill>
                  <a:srgbClr val="FF0000"/>
                </a:solidFill>
                <a:latin typeface="Times New Roman" panose="02020603050405020304" pitchFamily="18" charset="0"/>
                <a:cs typeface="Times New Roman" panose="02020603050405020304" pitchFamily="18" charset="0"/>
              </a:rPr>
              <a:t>(pc</a:t>
            </a:r>
            <a:r>
              <a:rPr lang="en-US" altLang="zh-TW" sz="1200" i="1" baseline="-25000" dirty="0">
                <a:solidFill>
                  <a:srgbClr val="FF0000"/>
                </a:solidFill>
                <a:latin typeface="Times New Roman" panose="02020603050405020304" pitchFamily="18" charset="0"/>
                <a:cs typeface="Times New Roman" panose="02020603050405020304" pitchFamily="18" charset="0"/>
              </a:rPr>
              <a:t>0</a:t>
            </a:r>
            <a:r>
              <a:rPr lang="en-US" altLang="zh-TW" sz="1200" i="1" dirty="0">
                <a:solidFill>
                  <a:srgbClr val="FF0000"/>
                </a:solidFill>
                <a:latin typeface="Times New Roman" panose="02020603050405020304" pitchFamily="18" charset="0"/>
                <a:cs typeface="Times New Roman" panose="02020603050405020304" pitchFamily="18" charset="0"/>
              </a:rPr>
              <a:t>, ... pc</a:t>
            </a:r>
            <a:r>
              <a:rPr lang="en-US" altLang="zh-TW" sz="1200" i="1" baseline="-25000" dirty="0">
                <a:solidFill>
                  <a:srgbClr val="FF0000"/>
                </a:solidFill>
                <a:latin typeface="Times New Roman" panose="02020603050405020304" pitchFamily="18" charset="0"/>
                <a:cs typeface="Times New Roman" panose="02020603050405020304" pitchFamily="18" charset="0"/>
              </a:rPr>
              <a:t>79</a:t>
            </a:r>
            <a:r>
              <a:rPr lang="en-US" altLang="zh-TW" sz="1200" i="1" dirty="0">
                <a:solidFill>
                  <a:srgbClr val="FF0000"/>
                </a:solidFill>
                <a:latin typeface="Times New Roman" panose="02020603050405020304" pitchFamily="18" charset="0"/>
                <a:cs typeface="Times New Roman" panose="02020603050405020304" pitchFamily="18" charset="0"/>
              </a:rPr>
              <a:t>) </a:t>
            </a:r>
            <a:r>
              <a:rPr lang="en-US" altLang="zh-TW" sz="1200" i="1" baseline="-25000" dirty="0">
                <a:solidFill>
                  <a:srgbClr val="FF0000"/>
                </a:solidFill>
                <a:latin typeface="Times New Roman" panose="02020603050405020304" pitchFamily="18" charset="0"/>
                <a:cs typeface="Times New Roman" panose="02020603050405020304" pitchFamily="18" charset="0"/>
              </a:rPr>
              <a:t>kx80</a:t>
            </a:r>
          </a:p>
        </p:txBody>
      </p:sp>
      <p:sp>
        <p:nvSpPr>
          <p:cNvPr id="122" name="Rectangle 121"/>
          <p:cNvSpPr/>
          <p:nvPr/>
        </p:nvSpPr>
        <p:spPr>
          <a:xfrm>
            <a:off x="3426496" y="5546683"/>
            <a:ext cx="1900888" cy="276999"/>
          </a:xfrm>
          <a:prstGeom prst="rect">
            <a:avLst/>
          </a:prstGeom>
        </p:spPr>
        <p:txBody>
          <a:bodyPr wrap="square">
            <a:spAutoFit/>
          </a:bodyPr>
          <a:lstStyle/>
          <a:p>
            <a:r>
              <a:rPr lang="en-US" sz="1200" b="1" dirty="0">
                <a:latin typeface="Times New Roman" panose="02020603050405020304" pitchFamily="18" charset="0"/>
                <a:cs typeface="Times New Roman" panose="02020603050405020304" pitchFamily="18" charset="0"/>
              </a:rPr>
              <a:t>2.2 YoloV3 Loss function</a:t>
            </a:r>
          </a:p>
        </p:txBody>
      </p:sp>
      <mc:AlternateContent xmlns:mc="http://schemas.openxmlformats.org/markup-compatibility/2006" xmlns:a14="http://schemas.microsoft.com/office/drawing/2010/main">
        <mc:Choice Requires="a14">
          <p:sp>
            <p:nvSpPr>
              <p:cNvPr id="7" name="Rectangle 6"/>
              <p:cNvSpPr/>
              <p:nvPr/>
            </p:nvSpPr>
            <p:spPr>
              <a:xfrm>
                <a:off x="4049971" y="3554174"/>
                <a:ext cx="1419711" cy="464999"/>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Initial:</a:t>
                </a:r>
                <a:endParaRPr lang="en-US" altLang="zh-TW" sz="1200" b="0" i="0" dirty="0">
                  <a:solidFill>
                    <a:srgbClr val="FF0000"/>
                  </a:solidFill>
                  <a:latin typeface="Cambria Math" panose="02040503050406030204" pitchFamily="18" charset="0"/>
                </a:endParaRPr>
              </a:p>
              <a:p>
                <a14:m>
                  <m:oMath xmlns:m="http://schemas.openxmlformats.org/officeDocument/2006/math">
                    <m:r>
                      <a:rPr lang="en-US" altLang="zh-TW" sz="1200" b="0" i="0" smtClean="0">
                        <a:solidFill>
                          <a:srgbClr val="FF0000"/>
                        </a:solidFill>
                        <a:latin typeface="Cambria Math" panose="02040503050406030204" pitchFamily="18" charset="0"/>
                      </a:rPr>
                      <m:t> </m:t>
                    </m:r>
                    <m:sSup>
                      <m:sSupPr>
                        <m:ctrlPr>
                          <a:rPr lang="en-US" altLang="zh-TW" sz="1200" i="1">
                            <a:solidFill>
                              <a:srgbClr val="FF0000"/>
                            </a:solidFill>
                            <a:latin typeface="Cambria Math" panose="02040503050406030204" pitchFamily="18" charset="0"/>
                          </a:rPr>
                        </m:ctrlPr>
                      </m:sSupPr>
                      <m:e>
                        <m:r>
                          <a:rPr lang="zh-TW" altLang="en-US" sz="1200" i="1">
                            <a:solidFill>
                              <a:srgbClr val="FF0000"/>
                            </a:solidFill>
                            <a:latin typeface="Cambria Math" panose="02040503050406030204" pitchFamily="18" charset="0"/>
                          </a:rPr>
                          <m:t>𝜃</m:t>
                        </m:r>
                      </m:e>
                      <m:sup>
                        <m:r>
                          <a:rPr lang="en-US" altLang="zh-TW" sz="1200" i="1">
                            <a:solidFill>
                              <a:srgbClr val="FF0000"/>
                            </a:solidFill>
                            <a:latin typeface="Cambria Math" panose="02040503050406030204" pitchFamily="18" charset="0"/>
                          </a:rPr>
                          <m:t>𝑐𝑙𝑠</m:t>
                        </m:r>
                      </m:sup>
                    </m:sSup>
                  </m:oMath>
                </a14:m>
                <a:r>
                  <a:rPr lang="en-US" altLang="zh-TW" sz="1200" i="1"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𝑊</m:t>
                        </m:r>
                      </m:e>
                      <m:sup>
                        <m:r>
                          <a:rPr lang="en-US" altLang="zh-TW" sz="1200" i="1" dirty="0">
                            <a:solidFill>
                              <a:srgbClr val="FF0000"/>
                            </a:solidFill>
                            <a:latin typeface="Cambria Math" panose="02040503050406030204" pitchFamily="18" charset="0"/>
                          </a:rPr>
                          <m:t>𝑐𝑙𝑠</m:t>
                        </m:r>
                      </m:sup>
                    </m:sSup>
                  </m:oMath>
                </a14:m>
                <a:r>
                  <a:rPr lang="en-US" altLang="zh-TW" sz="1200" i="1"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𝑏</m:t>
                        </m:r>
                      </m:e>
                      <m:sup>
                        <m:r>
                          <a:rPr lang="en-US" altLang="zh-TW" sz="1200" i="1" dirty="0">
                            <a:solidFill>
                              <a:srgbClr val="FF0000"/>
                            </a:solidFill>
                            <a:latin typeface="Cambria Math" panose="02040503050406030204" pitchFamily="18" charset="0"/>
                          </a:rPr>
                          <m:t>𝑐𝑙𝑠</m:t>
                        </m:r>
                      </m:sup>
                    </m:sSup>
                  </m:oMath>
                </a14:m>
                <a:r>
                  <a:rPr lang="en-US" altLang="zh-TW" sz="1200" i="1" dirty="0">
                    <a:solidFill>
                      <a:srgbClr val="FF0000"/>
                    </a:solidFill>
                    <a:latin typeface="Times New Roman" panose="02020603050405020304" pitchFamily="18" charset="0"/>
                    <a:cs typeface="Times New Roman" panose="02020603050405020304" pitchFamily="18" charset="0"/>
                  </a:rPr>
                  <a:t>}</a:t>
                </a:r>
                <a:endParaRPr lang="en-US" sz="1200" b="1" i="1"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049971" y="3554174"/>
                <a:ext cx="1419711" cy="464999"/>
              </a:xfrm>
              <a:prstGeom prst="rect">
                <a:avLst/>
              </a:prstGeom>
              <a:blipFill>
                <a:blip r:embed="rId15"/>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Rectangle 136"/>
              <p:cNvSpPr/>
              <p:nvPr/>
            </p:nvSpPr>
            <p:spPr>
              <a:xfrm>
                <a:off x="127424" y="6156135"/>
                <a:ext cx="824839" cy="270652"/>
              </a:xfrm>
              <a:prstGeom prst="rect">
                <a:avLst/>
              </a:prstGeom>
            </p:spPr>
            <p:txBody>
              <a:bodyPr wrap="square">
                <a:spAutoFit/>
              </a:bodyPr>
              <a:lstStyle/>
              <a:p>
                <a:pPr marL="0" lvl="1"/>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smtClean="0">
                            <a:latin typeface="Cambria Math" panose="02040503050406030204" pitchFamily="18" charset="0"/>
                          </a:rPr>
                        </m:ctrlPr>
                      </m:accPr>
                      <m:e>
                        <m:r>
                          <a:rPr lang="en-US" sz="1100" i="1">
                            <a:latin typeface="Cambria Math" panose="02040503050406030204" pitchFamily="18" charset="0"/>
                          </a:rPr>
                          <m:t>𝑡</m:t>
                        </m:r>
                      </m:e>
                    </m:acc>
                    <m:r>
                      <a:rPr lang="en-US" sz="1100" i="1" baseline="30000">
                        <a:latin typeface="Cambria Math" panose="02040503050406030204" pitchFamily="18" charset="0"/>
                      </a:rPr>
                      <m:t>𝑤</m:t>
                    </m:r>
                  </m:oMath>
                </a14:m>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a:latin typeface="Cambria Math" panose="02040503050406030204" pitchFamily="18" charset="0"/>
                          </a:rPr>
                        </m:ctrlPr>
                      </m:accPr>
                      <m:e>
                        <m:r>
                          <a:rPr lang="en-US" sz="1100" i="1">
                            <a:latin typeface="Cambria Math" panose="02040503050406030204" pitchFamily="18" charset="0"/>
                          </a:rPr>
                          <m:t>𝑡</m:t>
                        </m:r>
                      </m:e>
                    </m:acc>
                    <m:r>
                      <m:rPr>
                        <m:sty m:val="p"/>
                      </m:rPr>
                      <a:rPr lang="en-US" sz="1100" baseline="30000">
                        <a:latin typeface="Cambria Math" panose="02040503050406030204" pitchFamily="18" charset="0"/>
                      </a:rPr>
                      <m:t>h</m:t>
                    </m:r>
                  </m:oMath>
                </a14:m>
                <a:r>
                  <a:rPr lang="en-US" altLang="zh-TW" sz="1100" dirty="0">
                    <a:latin typeface="Times New Roman" panose="02020603050405020304" pitchFamily="18" charset="0"/>
                    <a:cs typeface="Times New Roman" panose="02020603050405020304" pitchFamily="18" charset="0"/>
                  </a:rPr>
                  <a:t>)</a:t>
                </a:r>
              </a:p>
            </p:txBody>
          </p:sp>
        </mc:Choice>
        <mc:Fallback xmlns="">
          <p:sp>
            <p:nvSpPr>
              <p:cNvPr id="137" name="Rectangle 136"/>
              <p:cNvSpPr>
                <a:spLocks noRot="1" noChangeAspect="1" noMove="1" noResize="1" noEditPoints="1" noAdjustHandles="1" noChangeArrowheads="1" noChangeShapeType="1" noTextEdit="1"/>
              </p:cNvSpPr>
              <p:nvPr/>
            </p:nvSpPr>
            <p:spPr>
              <a:xfrm>
                <a:off x="127424" y="6156135"/>
                <a:ext cx="824839" cy="270652"/>
              </a:xfrm>
              <a:prstGeom prst="rect">
                <a:avLst/>
              </a:prstGeom>
              <a:blipFill>
                <a:blip r:embed="rId16"/>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ectangle 137"/>
              <p:cNvSpPr/>
              <p:nvPr/>
            </p:nvSpPr>
            <p:spPr>
              <a:xfrm>
                <a:off x="1867543" y="6137643"/>
                <a:ext cx="632161" cy="261610"/>
              </a:xfrm>
              <a:prstGeom prst="rect">
                <a:avLst/>
              </a:prstGeom>
            </p:spPr>
            <p:txBody>
              <a:bodyPr wrap="none">
                <a:spAutoFit/>
              </a:bodyPr>
              <a:lstStyle/>
              <a:p>
                <a:pPr marL="0" lvl="1"/>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𝑝</m:t>
                        </m:r>
                      </m:e>
                    </m:acc>
                    <m:r>
                      <m:rPr>
                        <m:sty m:val="p"/>
                      </m:rPr>
                      <a:rPr lang="en-US" sz="1100" b="0" i="0" baseline="30000" smtClean="0">
                        <a:latin typeface="Cambria Math" panose="02040503050406030204" pitchFamily="18" charset="0"/>
                      </a:rPr>
                      <m:t>w</m:t>
                    </m:r>
                  </m:oMath>
                </a14:m>
                <a:r>
                  <a:rPr lang="en-US" sz="11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latin typeface="Cambria Math" panose="02040503050406030204" pitchFamily="18" charset="0"/>
                          </a:rPr>
                        </m:ctrlPr>
                      </m:accPr>
                      <m:e>
                        <m:r>
                          <a:rPr lang="en-US" sz="1100" i="1">
                            <a:latin typeface="Cambria Math" panose="02040503050406030204" pitchFamily="18" charset="0"/>
                          </a:rPr>
                          <m:t>𝑝</m:t>
                        </m:r>
                      </m:e>
                    </m:acc>
                    <m:r>
                      <m:rPr>
                        <m:sty m:val="p"/>
                      </m:rPr>
                      <a:rPr lang="en-US" sz="1100" b="0" i="0" baseline="30000" smtClean="0">
                        <a:latin typeface="Cambria Math" panose="02040503050406030204" pitchFamily="18" charset="0"/>
                      </a:rPr>
                      <m:t>h</m:t>
                    </m:r>
                  </m:oMath>
                </a14:m>
                <a:r>
                  <a:rPr lang="en-US" altLang="zh-TW" sz="1100" dirty="0">
                    <a:latin typeface="Times New Roman" panose="02020603050405020304" pitchFamily="18" charset="0"/>
                    <a:cs typeface="Times New Roman" panose="02020603050405020304" pitchFamily="18" charset="0"/>
                  </a:rPr>
                  <a:t>)</a:t>
                </a:r>
              </a:p>
            </p:txBody>
          </p:sp>
        </mc:Choice>
        <mc:Fallback xmlns="">
          <p:sp>
            <p:nvSpPr>
              <p:cNvPr id="138" name="Rectangle 137"/>
              <p:cNvSpPr>
                <a:spLocks noRot="1" noChangeAspect="1" noMove="1" noResize="1" noEditPoints="1" noAdjustHandles="1" noChangeArrowheads="1" noChangeShapeType="1" noTextEdit="1"/>
              </p:cNvSpPr>
              <p:nvPr/>
            </p:nvSpPr>
            <p:spPr>
              <a:xfrm>
                <a:off x="1867543" y="6137643"/>
                <a:ext cx="632161" cy="261610"/>
              </a:xfrm>
              <a:prstGeom prst="rect">
                <a:avLst/>
              </a:prstGeom>
              <a:blipFill>
                <a:blip r:embed="rId17"/>
                <a:stretch>
                  <a:fillRect r="-2885" b="-16279"/>
                </a:stretch>
              </a:blipFill>
            </p:spPr>
            <p:txBody>
              <a:bodyPr/>
              <a:lstStyle/>
              <a:p>
                <a:r>
                  <a:rPr lang="en-US">
                    <a:noFill/>
                  </a:rPr>
                  <a:t> </a:t>
                </a:r>
              </a:p>
            </p:txBody>
          </p:sp>
        </mc:Fallback>
      </mc:AlternateContent>
      <p:sp>
        <p:nvSpPr>
          <p:cNvPr id="141" name="矩形 140"/>
          <p:cNvSpPr/>
          <p:nvPr/>
        </p:nvSpPr>
        <p:spPr>
          <a:xfrm>
            <a:off x="4071886" y="2539364"/>
            <a:ext cx="1776584" cy="23014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2" name="矩形 141"/>
          <p:cNvSpPr/>
          <p:nvPr/>
        </p:nvSpPr>
        <p:spPr>
          <a:xfrm>
            <a:off x="7276492" y="2539364"/>
            <a:ext cx="1637549" cy="275641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4" name="矩形 143"/>
          <p:cNvSpPr/>
          <p:nvPr/>
        </p:nvSpPr>
        <p:spPr>
          <a:xfrm>
            <a:off x="5883983" y="2539363"/>
            <a:ext cx="1364086" cy="23014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5" name="TextBox 36"/>
          <p:cNvSpPr txBox="1"/>
          <p:nvPr/>
        </p:nvSpPr>
        <p:spPr>
          <a:xfrm>
            <a:off x="5882140" y="4619387"/>
            <a:ext cx="1459581" cy="261610"/>
          </a:xfrm>
          <a:prstGeom prst="rect">
            <a:avLst/>
          </a:prstGeom>
          <a:noFill/>
        </p:spPr>
        <p:txBody>
          <a:bodyPr wrap="square" rtlCol="0">
            <a:spAutoFit/>
          </a:bodyPr>
          <a:lstStyle/>
          <a:p>
            <a:r>
              <a:rPr lang="en-US" sz="1100" dirty="0">
                <a:solidFill>
                  <a:srgbClr val="00B0F0"/>
                </a:solidFill>
                <a:latin typeface="Times New Roman" panose="02020603050405020304" pitchFamily="18" charset="0"/>
                <a:cs typeface="Times New Roman" panose="02020603050405020304" pitchFamily="18" charset="0"/>
              </a:rPr>
              <a:t>Stage 2 (26x26x255c)</a:t>
            </a:r>
          </a:p>
        </p:txBody>
      </p:sp>
      <p:sp>
        <p:nvSpPr>
          <p:cNvPr id="146" name="TextBox 37"/>
          <p:cNvSpPr txBox="1"/>
          <p:nvPr/>
        </p:nvSpPr>
        <p:spPr>
          <a:xfrm>
            <a:off x="4402057" y="4604941"/>
            <a:ext cx="1548074"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1 (13x13x255c)</a:t>
            </a:r>
          </a:p>
        </p:txBody>
      </p:sp>
      <p:sp>
        <p:nvSpPr>
          <p:cNvPr id="147" name="TextBox 38"/>
          <p:cNvSpPr txBox="1"/>
          <p:nvPr/>
        </p:nvSpPr>
        <p:spPr>
          <a:xfrm>
            <a:off x="7488776" y="5070258"/>
            <a:ext cx="1479908"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3 (52x52x255)</a:t>
            </a:r>
          </a:p>
        </p:txBody>
      </p:sp>
      <p:pic>
        <p:nvPicPr>
          <p:cNvPr id="10" name="Picture 9"/>
          <p:cNvPicPr>
            <a:picLocks noChangeAspect="1"/>
          </p:cNvPicPr>
          <p:nvPr/>
        </p:nvPicPr>
        <p:blipFill>
          <a:blip r:embed="rId18"/>
          <a:stretch>
            <a:fillRect/>
          </a:stretch>
        </p:blipFill>
        <p:spPr>
          <a:xfrm>
            <a:off x="1041212" y="1088563"/>
            <a:ext cx="675768" cy="545611"/>
          </a:xfrm>
          <a:prstGeom prst="rect">
            <a:avLst/>
          </a:prstGeom>
        </p:spPr>
      </p:pic>
      <p:sp>
        <p:nvSpPr>
          <p:cNvPr id="12" name="TextBox 11"/>
          <p:cNvSpPr txBox="1"/>
          <p:nvPr/>
        </p:nvSpPr>
        <p:spPr>
          <a:xfrm>
            <a:off x="3421470" y="5703071"/>
            <a:ext cx="4037003" cy="95410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L = </a:t>
            </a: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reg</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obj</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cls</a:t>
            </a:r>
            <a:endParaRPr lang="en-US" sz="1400" dirty="0">
              <a:latin typeface="Times New Roman" panose="02020603050405020304" pitchFamily="18" charset="0"/>
              <a:cs typeface="Times New Roman" panose="02020603050405020304" pitchFamily="18" charset="0"/>
            </a:endParaRPr>
          </a:p>
          <a:p>
            <a:pPr marL="265113" indent="-174625">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reg</a:t>
            </a:r>
            <a:r>
              <a:rPr lang="en-US" sz="1400" dirty="0">
                <a:latin typeface="Times New Roman" panose="02020603050405020304" pitchFamily="18" charset="0"/>
                <a:cs typeface="Times New Roman" panose="02020603050405020304" pitchFamily="18" charset="0"/>
              </a:rPr>
              <a:t>: Location Loss function (t*)</a:t>
            </a:r>
          </a:p>
          <a:p>
            <a:pPr marL="265113" indent="-174625">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obj</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Objectness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No_Obj</a:t>
            </a:r>
            <a:r>
              <a:rPr lang="en-US" sz="1400" dirty="0">
                <a:latin typeface="Times New Roman" panose="02020603050405020304" pitchFamily="18" charset="0"/>
                <a:cs typeface="Times New Roman" panose="02020603050405020304" pitchFamily="18" charset="0"/>
              </a:rPr>
              <a:t> Score Loss function. (C)</a:t>
            </a:r>
          </a:p>
          <a:p>
            <a:pPr marL="265113" indent="-174625">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cls</a:t>
            </a:r>
            <a:r>
              <a:rPr lang="en-US" sz="1400" dirty="0">
                <a:latin typeface="Times New Roman" panose="02020603050405020304" pitchFamily="18" charset="0"/>
                <a:cs typeface="Times New Roman" panose="02020603050405020304" pitchFamily="18" charset="0"/>
              </a:rPr>
              <a:t>: Class Estimation Loss function. (</a:t>
            </a:r>
            <a:r>
              <a:rPr lang="en-US" sz="1400" dirty="0" err="1">
                <a:latin typeface="Times New Roman" panose="02020603050405020304" pitchFamily="18" charset="0"/>
                <a:cs typeface="Times New Roman" panose="02020603050405020304" pitchFamily="18" charset="0"/>
              </a:rPr>
              <a:t>pc</a:t>
            </a:r>
            <a:r>
              <a:rPr lang="en-US" sz="1400" baseline="-250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a:t>
            </a:r>
          </a:p>
        </p:txBody>
      </p:sp>
      <p:sp>
        <p:nvSpPr>
          <p:cNvPr id="151" name="矩形 140"/>
          <p:cNvSpPr/>
          <p:nvPr/>
        </p:nvSpPr>
        <p:spPr>
          <a:xfrm>
            <a:off x="5624364" y="662375"/>
            <a:ext cx="1659219" cy="920772"/>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2" name="TextBox 151"/>
          <p:cNvSpPr txBox="1"/>
          <p:nvPr/>
        </p:nvSpPr>
        <p:spPr>
          <a:xfrm>
            <a:off x="4028194" y="3187522"/>
            <a:ext cx="1459278" cy="461665"/>
          </a:xfrm>
          <a:prstGeom prst="rect">
            <a:avLst/>
          </a:prstGeom>
          <a:noFill/>
        </p:spPr>
        <p:txBody>
          <a:bodyPr wrap="square" rtlCol="0">
            <a:spAutoFit/>
          </a:bodyPr>
          <a:lstStyle/>
          <a:p>
            <a:pPr marL="0" lvl="1" algn="ctr"/>
            <a:r>
              <a:rPr lang="en-US" altLang="zh-TW" sz="1200" b="1" dirty="0">
                <a:solidFill>
                  <a:srgbClr val="0070C0"/>
                </a:solidFill>
                <a:latin typeface="Times New Roman" panose="02020603050405020304" pitchFamily="18" charset="0"/>
                <a:cs typeface="Times New Roman" panose="02020603050405020304" pitchFamily="18" charset="0"/>
              </a:rPr>
              <a:t>DarkNet-53 </a:t>
            </a:r>
          </a:p>
          <a:p>
            <a:pPr marL="0" lvl="1" algn="ctr"/>
            <a:r>
              <a:rPr lang="en-US" altLang="zh-TW" sz="1200" b="1" dirty="0">
                <a:solidFill>
                  <a:srgbClr val="0070C0"/>
                </a:solidFill>
                <a:latin typeface="Times New Roman" panose="02020603050405020304" pitchFamily="18" charset="0"/>
                <a:cs typeface="Times New Roman" panose="02020603050405020304" pitchFamily="18" charset="0"/>
              </a:rPr>
              <a:t>Feature Extraction</a:t>
            </a:r>
          </a:p>
        </p:txBody>
      </p:sp>
      <p:sp>
        <p:nvSpPr>
          <p:cNvPr id="127" name="矩形 10"/>
          <p:cNvSpPr/>
          <p:nvPr/>
        </p:nvSpPr>
        <p:spPr>
          <a:xfrm>
            <a:off x="146880" y="436872"/>
            <a:ext cx="4733802" cy="1392777"/>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pic>
        <p:nvPicPr>
          <p:cNvPr id="1028" name="Picture 4" descr="Káº¿t quáº£ hÃ¬nh áº£nh cho neural network"/>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79114" t="21387" r="13799" b="21685"/>
          <a:stretch/>
        </p:blipFill>
        <p:spPr bwMode="auto">
          <a:xfrm>
            <a:off x="7528077" y="640799"/>
            <a:ext cx="150285" cy="919392"/>
          </a:xfrm>
          <a:prstGeom prst="rect">
            <a:avLst/>
          </a:prstGeom>
          <a:noFill/>
          <a:extLst>
            <a:ext uri="{909E8E84-426E-40DD-AFC4-6F175D3DCCD1}">
              <a14:hiddenFill xmlns:a14="http://schemas.microsoft.com/office/drawing/2010/main">
                <a:solidFill>
                  <a:srgbClr val="FFFFFF"/>
                </a:solidFill>
              </a14:hiddenFill>
            </a:ext>
          </a:extLst>
        </p:spPr>
      </p:pic>
      <p:sp>
        <p:nvSpPr>
          <p:cNvPr id="113" name="矩形 119"/>
          <p:cNvSpPr/>
          <p:nvPr/>
        </p:nvSpPr>
        <p:spPr>
          <a:xfrm>
            <a:off x="3346357" y="2090788"/>
            <a:ext cx="5709205" cy="46306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cxnSp>
        <p:nvCxnSpPr>
          <p:cNvPr id="11" name="Elbow Connector 10"/>
          <p:cNvCxnSpPr>
            <a:stCxn id="295" idx="3"/>
            <a:endCxn id="151" idx="2"/>
          </p:cNvCxnSpPr>
          <p:nvPr/>
        </p:nvCxnSpPr>
        <p:spPr>
          <a:xfrm flipH="1">
            <a:off x="6453974" y="1122761"/>
            <a:ext cx="1246333" cy="460386"/>
          </a:xfrm>
          <a:prstGeom prst="bentConnector4">
            <a:avLst>
              <a:gd name="adj1" fmla="val -6793"/>
              <a:gd name="adj2" fmla="val 144137"/>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文字方塊 16"/>
              <p:cNvSpPr txBox="1"/>
              <p:nvPr/>
            </p:nvSpPr>
            <p:spPr>
              <a:xfrm>
                <a:off x="6634427" y="1534208"/>
                <a:ext cx="1157133" cy="28033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TW" sz="1200" i="1" smtClean="0">
                              <a:solidFill>
                                <a:schemeClr val="accent6">
                                  <a:lumMod val="75000"/>
                                </a:schemeClr>
                              </a:solidFill>
                              <a:latin typeface="Cambria Math" panose="02040503050406030204" pitchFamily="18" charset="0"/>
                            </a:rPr>
                          </m:ctrlPr>
                        </m:sSupPr>
                        <m:e>
                          <m:r>
                            <a:rPr lang="en-US" altLang="zh-TW" sz="1200" b="0" i="1" smtClean="0">
                              <a:solidFill>
                                <a:schemeClr val="accent6">
                                  <a:lumMod val="75000"/>
                                </a:schemeClr>
                              </a:solidFill>
                              <a:latin typeface="Cambria Math" panose="02040503050406030204" pitchFamily="18" charset="0"/>
                            </a:rPr>
                            <m:t>𝑈𝑝𝑑𝑎𝑡𝑒</m:t>
                          </m:r>
                          <m:r>
                            <a:rPr lang="en-US" altLang="zh-TW" sz="1200" b="0" i="1" smtClean="0">
                              <a:solidFill>
                                <a:schemeClr val="accent6">
                                  <a:lumMod val="75000"/>
                                </a:schemeClr>
                              </a:solidFill>
                              <a:latin typeface="Cambria Math" panose="02040503050406030204" pitchFamily="18" charset="0"/>
                            </a:rPr>
                            <m:t>: </m:t>
                          </m:r>
                          <m:r>
                            <a:rPr lang="zh-TW" altLang="en-US" sz="1200" i="1">
                              <a:solidFill>
                                <a:schemeClr val="accent6">
                                  <a:lumMod val="75000"/>
                                </a:schemeClr>
                              </a:solidFill>
                              <a:latin typeface="Cambria Math" panose="02040503050406030204" pitchFamily="18" charset="0"/>
                            </a:rPr>
                            <m:t>𝜃</m:t>
                          </m:r>
                        </m:e>
                        <m:sup>
                          <m:r>
                            <a:rPr lang="en-US" altLang="zh-TW" sz="1200" i="1">
                              <a:solidFill>
                                <a:schemeClr val="accent6">
                                  <a:lumMod val="75000"/>
                                </a:schemeClr>
                              </a:solidFill>
                              <a:latin typeface="Cambria Math" panose="02040503050406030204" pitchFamily="18" charset="0"/>
                            </a:rPr>
                            <m:t>𝑐𝑙𝑠</m:t>
                          </m:r>
                        </m:sup>
                      </m:sSup>
                    </m:oMath>
                  </m:oMathPara>
                </a14:m>
                <a:endParaRPr lang="zh-TW" altLang="en-US" sz="12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140" name="文字方塊 16"/>
              <p:cNvSpPr txBox="1">
                <a:spLocks noRot="1" noChangeAspect="1" noMove="1" noResize="1" noEditPoints="1" noAdjustHandles="1" noChangeArrowheads="1" noChangeShapeType="1" noTextEdit="1"/>
              </p:cNvSpPr>
              <p:nvPr/>
            </p:nvSpPr>
            <p:spPr>
              <a:xfrm>
                <a:off x="6634427" y="1534208"/>
                <a:ext cx="1157133" cy="280333"/>
              </a:xfrm>
              <a:prstGeom prst="rect">
                <a:avLst/>
              </a:prstGeom>
              <a:blipFill>
                <a:blip r:embed="rId20"/>
                <a:stretch>
                  <a:fillRect b="-6522"/>
                </a:stretch>
              </a:blipFill>
            </p:spPr>
            <p:txBody>
              <a:bodyPr/>
              <a:lstStyle/>
              <a:p>
                <a:r>
                  <a:rPr lang="en-US">
                    <a:noFill/>
                  </a:rPr>
                  <a:t> </a:t>
                </a:r>
              </a:p>
            </p:txBody>
          </p:sp>
        </mc:Fallback>
      </mc:AlternateContent>
      <p:cxnSp>
        <p:nvCxnSpPr>
          <p:cNvPr id="148" name="直線單箭頭接點 103"/>
          <p:cNvCxnSpPr/>
          <p:nvPr/>
        </p:nvCxnSpPr>
        <p:spPr>
          <a:xfrm>
            <a:off x="3764819" y="3263988"/>
            <a:ext cx="167694" cy="89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3" name="直線單箭頭接點 103"/>
          <p:cNvCxnSpPr>
            <a:stCxn id="117" idx="2"/>
          </p:cNvCxnSpPr>
          <p:nvPr/>
        </p:nvCxnSpPr>
        <p:spPr>
          <a:xfrm>
            <a:off x="3583938" y="3367076"/>
            <a:ext cx="0" cy="14596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4" name="矩形 140"/>
          <p:cNvSpPr/>
          <p:nvPr/>
        </p:nvSpPr>
        <p:spPr>
          <a:xfrm>
            <a:off x="4099766" y="2573368"/>
            <a:ext cx="1316182" cy="140523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5" name="Rectangle 154"/>
          <p:cNvSpPr/>
          <p:nvPr/>
        </p:nvSpPr>
        <p:spPr>
          <a:xfrm>
            <a:off x="5063472" y="4360578"/>
            <a:ext cx="756775" cy="276999"/>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endParaRPr lang="en-US" altLang="zh-TW" sz="1200" baseline="-25000" dirty="0">
              <a:solidFill>
                <a:srgbClr val="FF0000"/>
              </a:solidFill>
              <a:latin typeface="Times New Roman" panose="02020603050405020304" pitchFamily="18" charset="0"/>
              <a:cs typeface="Times New Roman" panose="02020603050405020304" pitchFamily="18" charset="0"/>
            </a:endParaRPr>
          </a:p>
        </p:txBody>
      </p:sp>
      <p:sp>
        <p:nvSpPr>
          <p:cNvPr id="156" name="Rectangle 155"/>
          <p:cNvSpPr/>
          <p:nvPr/>
        </p:nvSpPr>
        <p:spPr>
          <a:xfrm>
            <a:off x="6485912" y="4412631"/>
            <a:ext cx="794433" cy="276999"/>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endParaRPr lang="en-US" altLang="zh-TW" sz="1200" baseline="-25000" dirty="0">
              <a:solidFill>
                <a:srgbClr val="FF0000"/>
              </a:solidFill>
              <a:latin typeface="Times New Roman" panose="02020603050405020304" pitchFamily="18" charset="0"/>
              <a:cs typeface="Times New Roman" panose="02020603050405020304" pitchFamily="18" charset="0"/>
            </a:endParaRPr>
          </a:p>
        </p:txBody>
      </p:sp>
      <p:sp>
        <p:nvSpPr>
          <p:cNvPr id="157" name="Rectangle 156"/>
          <p:cNvSpPr/>
          <p:nvPr/>
        </p:nvSpPr>
        <p:spPr>
          <a:xfrm>
            <a:off x="8169525" y="4864033"/>
            <a:ext cx="766510" cy="276999"/>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endParaRPr lang="en-US" altLang="zh-TW" sz="1200" baseline="-25000" dirty="0">
              <a:solidFill>
                <a:srgbClr val="FF0000"/>
              </a:solidFill>
              <a:latin typeface="Times New Roman" panose="02020603050405020304" pitchFamily="18" charset="0"/>
              <a:cs typeface="Times New Roman" panose="02020603050405020304" pitchFamily="18" charset="0"/>
            </a:endParaRPr>
          </a:p>
        </p:txBody>
      </p:sp>
      <p:sp>
        <p:nvSpPr>
          <p:cNvPr id="175" name="文字方塊 16"/>
          <p:cNvSpPr txBox="1"/>
          <p:nvPr/>
        </p:nvSpPr>
        <p:spPr>
          <a:xfrm>
            <a:off x="4691718" y="4128432"/>
            <a:ext cx="48994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anc1</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176" name="文字方塊 16"/>
          <p:cNvSpPr txBox="1"/>
          <p:nvPr/>
        </p:nvSpPr>
        <p:spPr>
          <a:xfrm>
            <a:off x="5244191" y="4128474"/>
            <a:ext cx="48994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cell1</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177" name="文字方塊 16"/>
          <p:cNvSpPr txBox="1"/>
          <p:nvPr/>
        </p:nvSpPr>
        <p:spPr>
          <a:xfrm>
            <a:off x="6226884" y="3861418"/>
            <a:ext cx="50692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anc2</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178" name="文字方塊 16"/>
          <p:cNvSpPr txBox="1"/>
          <p:nvPr/>
        </p:nvSpPr>
        <p:spPr>
          <a:xfrm>
            <a:off x="6230238" y="4178444"/>
            <a:ext cx="50357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cell2</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179" name="文字方塊 16"/>
          <p:cNvSpPr txBox="1"/>
          <p:nvPr/>
        </p:nvSpPr>
        <p:spPr>
          <a:xfrm>
            <a:off x="7771276" y="4342388"/>
            <a:ext cx="50968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anc3</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180" name="文字方塊 16"/>
          <p:cNvSpPr txBox="1"/>
          <p:nvPr/>
        </p:nvSpPr>
        <p:spPr>
          <a:xfrm>
            <a:off x="7771276" y="4651328"/>
            <a:ext cx="50968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cell3</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cxnSp>
        <p:nvCxnSpPr>
          <p:cNvPr id="34" name="Straight Arrow Connector 33"/>
          <p:cNvCxnSpPr>
            <a:stCxn id="175" idx="0"/>
          </p:cNvCxnSpPr>
          <p:nvPr/>
        </p:nvCxnSpPr>
        <p:spPr>
          <a:xfrm flipV="1">
            <a:off x="4936689" y="3861418"/>
            <a:ext cx="751370" cy="267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5487472" y="3872534"/>
            <a:ext cx="191777" cy="239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stCxn id="177" idx="3"/>
          </p:cNvCxnSpPr>
          <p:nvPr/>
        </p:nvCxnSpPr>
        <p:spPr>
          <a:xfrm>
            <a:off x="6733809" y="3999918"/>
            <a:ext cx="244063" cy="323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78" idx="3"/>
          </p:cNvCxnSpPr>
          <p:nvPr/>
        </p:nvCxnSpPr>
        <p:spPr>
          <a:xfrm>
            <a:off x="6733810" y="4316944"/>
            <a:ext cx="244062"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a:stCxn id="180" idx="3"/>
          </p:cNvCxnSpPr>
          <p:nvPr/>
        </p:nvCxnSpPr>
        <p:spPr>
          <a:xfrm flipV="1">
            <a:off x="8280956" y="4676383"/>
            <a:ext cx="320099" cy="11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a:stCxn id="179" idx="3"/>
          </p:cNvCxnSpPr>
          <p:nvPr/>
        </p:nvCxnSpPr>
        <p:spPr>
          <a:xfrm>
            <a:off x="8280956" y="4480888"/>
            <a:ext cx="320099" cy="19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03"/>
          <p:cNvCxnSpPr/>
          <p:nvPr/>
        </p:nvCxnSpPr>
        <p:spPr>
          <a:xfrm flipV="1">
            <a:off x="3576331" y="5310582"/>
            <a:ext cx="0" cy="28156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8" name="直線單箭頭接點 115"/>
          <p:cNvCxnSpPr/>
          <p:nvPr/>
        </p:nvCxnSpPr>
        <p:spPr>
          <a:xfrm flipV="1">
            <a:off x="6638397" y="5360804"/>
            <a:ext cx="0" cy="21864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21"/>
          <a:stretch>
            <a:fillRect/>
          </a:stretch>
        </p:blipFill>
        <p:spPr>
          <a:xfrm>
            <a:off x="204236" y="1044399"/>
            <a:ext cx="527241" cy="584550"/>
          </a:xfrm>
          <a:prstGeom prst="rect">
            <a:avLst/>
          </a:prstGeom>
        </p:spPr>
      </p:pic>
      <p:pic>
        <p:nvPicPr>
          <p:cNvPr id="190" name="Picture 189"/>
          <p:cNvPicPr>
            <a:picLocks noChangeAspect="1"/>
          </p:cNvPicPr>
          <p:nvPr/>
        </p:nvPicPr>
        <p:blipFill>
          <a:blip r:embed="rId21"/>
          <a:stretch>
            <a:fillRect/>
          </a:stretch>
        </p:blipFill>
        <p:spPr>
          <a:xfrm>
            <a:off x="190848" y="2290724"/>
            <a:ext cx="604058" cy="669717"/>
          </a:xfrm>
          <a:prstGeom prst="rect">
            <a:avLst/>
          </a:prstGeom>
        </p:spPr>
      </p:pic>
      <p:grpSp>
        <p:nvGrpSpPr>
          <p:cNvPr id="66" name="Group 65"/>
          <p:cNvGrpSpPr/>
          <p:nvPr/>
        </p:nvGrpSpPr>
        <p:grpSpPr>
          <a:xfrm>
            <a:off x="2659482" y="2479228"/>
            <a:ext cx="461371" cy="1481393"/>
            <a:chOff x="2225013" y="2477626"/>
            <a:chExt cx="798112" cy="2562620"/>
          </a:xfrm>
        </p:grpSpPr>
        <p:pic>
          <p:nvPicPr>
            <p:cNvPr id="64" name="Picture 63"/>
            <p:cNvPicPr>
              <a:picLocks noChangeAspect="1"/>
            </p:cNvPicPr>
            <p:nvPr/>
          </p:nvPicPr>
          <p:blipFill>
            <a:blip r:embed="rId22"/>
            <a:stretch>
              <a:fillRect/>
            </a:stretch>
          </p:blipFill>
          <p:spPr>
            <a:xfrm>
              <a:off x="2225013" y="3354986"/>
              <a:ext cx="798111" cy="808026"/>
            </a:xfrm>
            <a:prstGeom prst="rect">
              <a:avLst/>
            </a:prstGeom>
          </p:spPr>
        </p:pic>
        <p:pic>
          <p:nvPicPr>
            <p:cNvPr id="192" name="Picture 191"/>
            <p:cNvPicPr>
              <a:picLocks noChangeAspect="1"/>
            </p:cNvPicPr>
            <p:nvPr/>
          </p:nvPicPr>
          <p:blipFill>
            <a:blip r:embed="rId21"/>
            <a:stretch>
              <a:fillRect/>
            </a:stretch>
          </p:blipFill>
          <p:spPr>
            <a:xfrm>
              <a:off x="2237255" y="4220546"/>
              <a:ext cx="777814" cy="819700"/>
            </a:xfrm>
            <a:prstGeom prst="rect">
              <a:avLst/>
            </a:prstGeom>
          </p:spPr>
        </p:pic>
        <p:pic>
          <p:nvPicPr>
            <p:cNvPr id="65" name="Picture 64"/>
            <p:cNvPicPr>
              <a:picLocks noChangeAspect="1"/>
            </p:cNvPicPr>
            <p:nvPr/>
          </p:nvPicPr>
          <p:blipFill>
            <a:blip r:embed="rId23"/>
            <a:stretch>
              <a:fillRect/>
            </a:stretch>
          </p:blipFill>
          <p:spPr>
            <a:xfrm>
              <a:off x="2244232" y="2477626"/>
              <a:ext cx="778893" cy="813256"/>
            </a:xfrm>
            <a:prstGeom prst="rect">
              <a:avLst/>
            </a:prstGeom>
          </p:spPr>
        </p:pic>
      </p:grpSp>
      <p:grpSp>
        <p:nvGrpSpPr>
          <p:cNvPr id="92" name="Group 91"/>
          <p:cNvGrpSpPr/>
          <p:nvPr/>
        </p:nvGrpSpPr>
        <p:grpSpPr>
          <a:xfrm>
            <a:off x="795516" y="2379041"/>
            <a:ext cx="198837" cy="1413302"/>
            <a:chOff x="795516" y="2379041"/>
            <a:chExt cx="198837" cy="1413302"/>
          </a:xfrm>
        </p:grpSpPr>
        <p:grpSp>
          <p:nvGrpSpPr>
            <p:cNvPr id="166" name="Group 165"/>
            <p:cNvGrpSpPr/>
            <p:nvPr/>
          </p:nvGrpSpPr>
          <p:grpSpPr>
            <a:xfrm rot="10800000" flipH="1" flipV="1">
              <a:off x="853348" y="2379041"/>
              <a:ext cx="141005" cy="1413302"/>
              <a:chOff x="382787" y="3203354"/>
              <a:chExt cx="181027" cy="1926493"/>
            </a:xfrm>
          </p:grpSpPr>
          <p:cxnSp>
            <p:nvCxnSpPr>
              <p:cNvPr id="167" name="直線接點 114"/>
              <p:cNvCxnSpPr/>
              <p:nvPr/>
            </p:nvCxnSpPr>
            <p:spPr>
              <a:xfrm>
                <a:off x="387280" y="3203354"/>
                <a:ext cx="0" cy="19264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8" name="直線單箭頭接點 115"/>
              <p:cNvCxnSpPr/>
              <p:nvPr/>
            </p:nvCxnSpPr>
            <p:spPr>
              <a:xfrm rot="10800000" flipH="1" flipV="1">
                <a:off x="382787" y="5119460"/>
                <a:ext cx="181027"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6" name="直線單箭頭接點 115"/>
            <p:cNvCxnSpPr/>
            <p:nvPr/>
          </p:nvCxnSpPr>
          <p:spPr>
            <a:xfrm>
              <a:off x="795516" y="2379041"/>
              <a:ext cx="172507"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01" name="Table 200"/>
          <p:cNvGraphicFramePr>
            <a:graphicFrameLocks noGrp="1"/>
          </p:cNvGraphicFramePr>
          <p:nvPr/>
        </p:nvGraphicFramePr>
        <p:xfrm>
          <a:off x="1052302" y="2485830"/>
          <a:ext cx="1498117" cy="1234440"/>
        </p:xfrm>
        <a:graphic>
          <a:graphicData uri="http://schemas.openxmlformats.org/drawingml/2006/table">
            <a:tbl>
              <a:tblPr firstRow="1" bandRow="1"/>
              <a:tblGrid>
                <a:gridCol w="739176">
                  <a:extLst>
                    <a:ext uri="{9D8B030D-6E8A-4147-A177-3AD203B41FA5}">
                      <a16:colId xmlns:a16="http://schemas.microsoft.com/office/drawing/2014/main" val="3915772399"/>
                    </a:ext>
                  </a:extLst>
                </a:gridCol>
                <a:gridCol w="758941">
                  <a:extLst>
                    <a:ext uri="{9D8B030D-6E8A-4147-A177-3AD203B41FA5}">
                      <a16:colId xmlns:a16="http://schemas.microsoft.com/office/drawing/2014/main" val="3081982799"/>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3 Grid scales, total grids/scale</a:t>
                      </a:r>
                      <a:r>
                        <a:rPr lang="en-US" sz="800" b="1" dirty="0">
                          <a:solidFill>
                            <a:srgbClr val="FF0000"/>
                          </a:solidFill>
                          <a:latin typeface="Times New Roman" panose="02020603050405020304" pitchFamily="18" charset="0"/>
                          <a:cs typeface="Times New Roman" panose="02020603050405020304" pitchFamily="18" charset="0"/>
                        </a:rPr>
                        <a:t>??</a:t>
                      </a:r>
                      <a:endParaRPr lang="en-US" sz="800" b="1" dirty="0">
                        <a:solidFill>
                          <a:srgbClr val="FF0000"/>
                        </a:solidFill>
                      </a:endParaRPr>
                    </a:p>
                  </a:txBody>
                  <a:tcPr/>
                </a:tc>
                <a:tc>
                  <a:txBody>
                    <a:bodyPr/>
                    <a:lstStyle/>
                    <a:p>
                      <a:r>
                        <a:rPr lang="en-US" sz="800" b="1" dirty="0">
                          <a:solidFill>
                            <a:schemeClr val="tx1"/>
                          </a:solidFill>
                        </a:rPr>
                        <a:t>Top-left Cell</a:t>
                      </a:r>
                      <a:r>
                        <a:rPr lang="en-US" sz="800" b="1" baseline="0" dirty="0">
                          <a:solidFill>
                            <a:schemeClr val="tx1"/>
                          </a:solidFill>
                        </a:rPr>
                        <a:t> Position at Image </a:t>
                      </a:r>
                      <a:r>
                        <a:rPr lang="en-US" sz="800" b="1" baseline="0" dirty="0" err="1">
                          <a:solidFill>
                            <a:schemeClr val="tx1"/>
                          </a:solidFill>
                        </a:rPr>
                        <a:t>Coord</a:t>
                      </a:r>
                      <a:r>
                        <a:rPr lang="en-US" sz="800" b="1" baseline="0" dirty="0">
                          <a:solidFill>
                            <a:schemeClr val="tx1"/>
                          </a:solidFill>
                        </a:rPr>
                        <a:t>.</a:t>
                      </a:r>
                      <a:endParaRPr lang="en-US" sz="800" b="1" dirty="0">
                        <a:solidFill>
                          <a:schemeClr val="tx1"/>
                        </a:solidFill>
                      </a:endParaRPr>
                    </a:p>
                  </a:txBody>
                  <a:tcPr/>
                </a:tc>
                <a:extLst>
                  <a:ext uri="{0D108BD9-81ED-4DB2-BD59-A6C34878D82A}">
                    <a16:rowId xmlns:a16="http://schemas.microsoft.com/office/drawing/2014/main" val="4105035611"/>
                  </a:ext>
                </a:extLst>
              </a:tr>
              <a:tr h="0">
                <a:tc>
                  <a:txBody>
                    <a:bodyPr/>
                    <a:lstStyle/>
                    <a:p>
                      <a:pPr algn="ctr"/>
                      <a:r>
                        <a:rPr lang="en-US" sz="1100" dirty="0"/>
                        <a:t>13x13</a:t>
                      </a:r>
                    </a:p>
                  </a:txBody>
                  <a:tcPr/>
                </a:tc>
                <a:tc>
                  <a:txBody>
                    <a:bodyPr/>
                    <a:lstStyle/>
                    <a:p>
                      <a:pPr algn="ctr"/>
                      <a:r>
                        <a:rPr lang="en-US" altLang="zh-TW" sz="1100" i="1" dirty="0">
                          <a:solidFill>
                            <a:srgbClr val="FF0000"/>
                          </a:solidFill>
                        </a:rPr>
                        <a:t>C</a:t>
                      </a:r>
                      <a:r>
                        <a:rPr lang="en-US" altLang="zh-TW" sz="1100" i="1" baseline="30000" dirty="0">
                          <a:solidFill>
                            <a:srgbClr val="FF0000"/>
                          </a:solidFill>
                        </a:rPr>
                        <a:t>cell1</a:t>
                      </a:r>
                      <a:r>
                        <a:rPr lang="en-US" altLang="zh-TW" sz="1100" i="1" baseline="0" dirty="0">
                          <a:solidFill>
                            <a:schemeClr val="tx1"/>
                          </a:solidFill>
                        </a:rPr>
                        <a:t>(</a:t>
                      </a:r>
                      <a:r>
                        <a:rPr lang="en-US" altLang="zh-TW" sz="1100" i="1" baseline="0" dirty="0" err="1">
                          <a:solidFill>
                            <a:schemeClr val="tx1"/>
                          </a:solidFill>
                        </a:rPr>
                        <a:t>c</a:t>
                      </a:r>
                      <a:r>
                        <a:rPr lang="en-US" altLang="zh-TW" sz="1100" i="1" baseline="-25000" dirty="0" err="1">
                          <a:solidFill>
                            <a:schemeClr val="tx1"/>
                          </a:solidFill>
                        </a:rPr>
                        <a:t>x</a:t>
                      </a:r>
                      <a:r>
                        <a:rPr lang="en-US" altLang="zh-TW" sz="1100" i="1" baseline="0" dirty="0" err="1">
                          <a:solidFill>
                            <a:schemeClr val="tx1"/>
                          </a:solidFill>
                        </a:rPr>
                        <a:t>,c</a:t>
                      </a:r>
                      <a:r>
                        <a:rPr lang="en-US" altLang="zh-TW" sz="1100" i="1" baseline="-25000" dirty="0" err="1">
                          <a:solidFill>
                            <a:schemeClr val="tx1"/>
                          </a:solidFill>
                        </a:rPr>
                        <a:t>y</a:t>
                      </a:r>
                      <a:r>
                        <a:rPr lang="en-US" altLang="zh-TW" sz="1100" baseline="0" dirty="0">
                          <a:solidFill>
                            <a:schemeClr val="tx1"/>
                          </a:solidFill>
                        </a:rPr>
                        <a:t>)</a:t>
                      </a:r>
                      <a:endParaRPr lang="en-US" sz="1100" baseline="0" dirty="0">
                        <a:solidFill>
                          <a:schemeClr val="tx1"/>
                        </a:solidFill>
                      </a:endParaRPr>
                    </a:p>
                  </a:txBody>
                  <a:tcPr/>
                </a:tc>
                <a:extLst>
                  <a:ext uri="{0D108BD9-81ED-4DB2-BD59-A6C34878D82A}">
                    <a16:rowId xmlns:a16="http://schemas.microsoft.com/office/drawing/2014/main" val="1358507331"/>
                  </a:ext>
                </a:extLst>
              </a:tr>
              <a:tr h="0">
                <a:tc>
                  <a:txBody>
                    <a:bodyPr/>
                    <a:lstStyle/>
                    <a:p>
                      <a:pPr algn="ctr"/>
                      <a:r>
                        <a:rPr lang="en-US" sz="1100" dirty="0"/>
                        <a:t>26x26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00" i="1" dirty="0">
                          <a:solidFill>
                            <a:srgbClr val="FF0000"/>
                          </a:solidFill>
                        </a:rPr>
                        <a:t>C</a:t>
                      </a:r>
                      <a:r>
                        <a:rPr lang="en-US" altLang="zh-TW" sz="1100" i="1" baseline="30000" dirty="0">
                          <a:solidFill>
                            <a:srgbClr val="FF0000"/>
                          </a:solidFill>
                        </a:rPr>
                        <a:t>cell2</a:t>
                      </a:r>
                      <a:r>
                        <a:rPr lang="en-US" altLang="zh-TW" sz="1100" i="1" baseline="0" dirty="0">
                          <a:solidFill>
                            <a:schemeClr val="tx1"/>
                          </a:solidFill>
                        </a:rPr>
                        <a:t>(</a:t>
                      </a:r>
                      <a:r>
                        <a:rPr lang="en-US" altLang="zh-TW" sz="1100" i="1" baseline="0" dirty="0" err="1">
                          <a:solidFill>
                            <a:schemeClr val="tx1"/>
                          </a:solidFill>
                        </a:rPr>
                        <a:t>c</a:t>
                      </a:r>
                      <a:r>
                        <a:rPr lang="en-US" altLang="zh-TW" sz="1100" i="1" baseline="-25000" dirty="0" err="1">
                          <a:solidFill>
                            <a:schemeClr val="tx1"/>
                          </a:solidFill>
                        </a:rPr>
                        <a:t>x</a:t>
                      </a:r>
                      <a:r>
                        <a:rPr lang="en-US" altLang="zh-TW" sz="1100" i="1" baseline="0" dirty="0" err="1">
                          <a:solidFill>
                            <a:schemeClr val="tx1"/>
                          </a:solidFill>
                        </a:rPr>
                        <a:t>,c</a:t>
                      </a:r>
                      <a:r>
                        <a:rPr lang="en-US" altLang="zh-TW" sz="1100" i="1" baseline="-25000" dirty="0" err="1">
                          <a:solidFill>
                            <a:schemeClr val="tx1"/>
                          </a:solidFill>
                        </a:rPr>
                        <a:t>y</a:t>
                      </a:r>
                      <a:r>
                        <a:rPr lang="en-US" altLang="zh-TW" sz="1100" baseline="0" dirty="0">
                          <a:solidFill>
                            <a:schemeClr val="tx1"/>
                          </a:solidFill>
                        </a:rPr>
                        <a:t>)</a:t>
                      </a:r>
                      <a:endParaRPr lang="en-US" sz="1100" baseline="0" dirty="0">
                        <a:solidFill>
                          <a:schemeClr val="tx1"/>
                        </a:solidFill>
                      </a:endParaRPr>
                    </a:p>
                  </a:txBody>
                  <a:tcPr/>
                </a:tc>
                <a:extLst>
                  <a:ext uri="{0D108BD9-81ED-4DB2-BD59-A6C34878D82A}">
                    <a16:rowId xmlns:a16="http://schemas.microsoft.com/office/drawing/2014/main" val="3736718544"/>
                  </a:ext>
                </a:extLst>
              </a:tr>
              <a:tr h="0">
                <a:tc>
                  <a:txBody>
                    <a:bodyPr/>
                    <a:lstStyle/>
                    <a:p>
                      <a:pPr algn="ctr"/>
                      <a:r>
                        <a:rPr lang="en-US" sz="1100" dirty="0"/>
                        <a:t>52x52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00" i="1" dirty="0">
                          <a:solidFill>
                            <a:srgbClr val="FF0000"/>
                          </a:solidFill>
                        </a:rPr>
                        <a:t>C</a:t>
                      </a:r>
                      <a:r>
                        <a:rPr lang="en-US" altLang="zh-TW" sz="1100" i="1" baseline="30000" dirty="0">
                          <a:solidFill>
                            <a:srgbClr val="FF0000"/>
                          </a:solidFill>
                        </a:rPr>
                        <a:t>cell3</a:t>
                      </a:r>
                      <a:r>
                        <a:rPr lang="en-US" altLang="zh-TW" sz="1100" i="1" baseline="0" dirty="0">
                          <a:solidFill>
                            <a:schemeClr val="tx1"/>
                          </a:solidFill>
                        </a:rPr>
                        <a:t>(</a:t>
                      </a:r>
                      <a:r>
                        <a:rPr lang="en-US" altLang="zh-TW" sz="1100" i="1" baseline="0" dirty="0" err="1">
                          <a:solidFill>
                            <a:schemeClr val="tx1"/>
                          </a:solidFill>
                        </a:rPr>
                        <a:t>c</a:t>
                      </a:r>
                      <a:r>
                        <a:rPr lang="en-US" altLang="zh-TW" sz="1100" i="1" baseline="-25000" dirty="0" err="1">
                          <a:solidFill>
                            <a:schemeClr val="tx1"/>
                          </a:solidFill>
                        </a:rPr>
                        <a:t>x</a:t>
                      </a:r>
                      <a:r>
                        <a:rPr lang="en-US" altLang="zh-TW" sz="1100" i="1" baseline="0" dirty="0" err="1">
                          <a:solidFill>
                            <a:schemeClr val="tx1"/>
                          </a:solidFill>
                        </a:rPr>
                        <a:t>,c</a:t>
                      </a:r>
                      <a:r>
                        <a:rPr lang="en-US" altLang="zh-TW" sz="1100" i="1" baseline="-25000" dirty="0" err="1">
                          <a:solidFill>
                            <a:schemeClr val="tx1"/>
                          </a:solidFill>
                        </a:rPr>
                        <a:t>y</a:t>
                      </a:r>
                      <a:r>
                        <a:rPr lang="en-US" altLang="zh-TW" sz="1100" baseline="0" dirty="0">
                          <a:solidFill>
                            <a:schemeClr val="tx1"/>
                          </a:solidFill>
                        </a:rPr>
                        <a:t>)</a:t>
                      </a:r>
                      <a:endParaRPr lang="en-US" sz="1100" baseline="0" dirty="0">
                        <a:solidFill>
                          <a:schemeClr val="tx1"/>
                        </a:solidFill>
                      </a:endParaRPr>
                    </a:p>
                  </a:txBody>
                  <a:tcPr/>
                </a:tc>
                <a:extLst>
                  <a:ext uri="{0D108BD9-81ED-4DB2-BD59-A6C34878D82A}">
                    <a16:rowId xmlns:a16="http://schemas.microsoft.com/office/drawing/2014/main" val="353490056"/>
                  </a:ext>
                </a:extLst>
              </a:tr>
            </a:tbl>
          </a:graphicData>
        </a:graphic>
      </p:graphicFrame>
      <p:cxnSp>
        <p:nvCxnSpPr>
          <p:cNvPr id="203" name="Straight Arrow Connector 202"/>
          <p:cNvCxnSpPr>
            <a:stCxn id="201" idx="3"/>
            <a:endCxn id="65" idx="1"/>
          </p:cNvCxnSpPr>
          <p:nvPr/>
        </p:nvCxnSpPr>
        <p:spPr>
          <a:xfrm flipV="1">
            <a:off x="2550419" y="2714291"/>
            <a:ext cx="120173" cy="388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endCxn id="64" idx="1"/>
          </p:cNvCxnSpPr>
          <p:nvPr/>
        </p:nvCxnSpPr>
        <p:spPr>
          <a:xfrm flipV="1">
            <a:off x="2578842" y="3219961"/>
            <a:ext cx="80640" cy="44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endCxn id="192" idx="1"/>
          </p:cNvCxnSpPr>
          <p:nvPr/>
        </p:nvCxnSpPr>
        <p:spPr>
          <a:xfrm>
            <a:off x="2563291" y="3575296"/>
            <a:ext cx="103268" cy="148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20797" y="2895001"/>
            <a:ext cx="878006" cy="461665"/>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416x416 pixels</a:t>
            </a:r>
          </a:p>
        </p:txBody>
      </p:sp>
      <mc:AlternateContent xmlns:mc="http://schemas.openxmlformats.org/markup-compatibility/2006" xmlns:a14="http://schemas.microsoft.com/office/drawing/2010/main">
        <mc:Choice Requires="a14">
          <p:sp>
            <p:nvSpPr>
              <p:cNvPr id="91" name="Rectangle 90"/>
              <p:cNvSpPr/>
              <p:nvPr/>
            </p:nvSpPr>
            <p:spPr>
              <a:xfrm>
                <a:off x="1312196" y="4037328"/>
                <a:ext cx="1151613" cy="286873"/>
              </a:xfrm>
              <a:prstGeom prst="rect">
                <a:avLst/>
              </a:prstGeom>
            </p:spPr>
            <p:txBody>
              <a:bodyPr wrap="square">
                <a:spAutoFit/>
              </a:bodyPr>
              <a:lstStyle/>
              <a:p>
                <a:r>
                  <a:rPr lang="en-US" altLang="zh-TW" sz="1200" i="1" dirty="0">
                    <a:solidFill>
                      <a:srgbClr val="FF0000"/>
                    </a:solidFill>
                    <a:latin typeface="Times New Roman" panose="02020603050405020304" pitchFamily="18" charset="0"/>
                    <a:cs typeface="Times New Roman" panose="02020603050405020304" pitchFamily="18" charset="0"/>
                  </a:rPr>
                  <a:t>C</a:t>
                </a:r>
                <a:r>
                  <a:rPr lang="en-US" altLang="zh-TW" sz="1200" i="1" baseline="30000" dirty="0">
                    <a:solidFill>
                      <a:srgbClr val="FF0000"/>
                    </a:solidFill>
                    <a:latin typeface="Times New Roman" panose="02020603050405020304" pitchFamily="18" charset="0"/>
                    <a:cs typeface="Times New Roman" panose="02020603050405020304" pitchFamily="18" charset="0"/>
                  </a:rPr>
                  <a:t>ROI</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r>
                      <a:rPr lang="en-US" sz="1200" i="1">
                        <a:latin typeface="Cambria Math" panose="02040503050406030204" pitchFamily="18" charset="0"/>
                      </a:rPr>
                      <m:t>, </m:t>
                    </m:r>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panose="02040503050406030204" pitchFamily="18" charset="0"/>
                          </a:rPr>
                          <m:t>𝑤</m:t>
                        </m:r>
                      </m:e>
                    </m:acc>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panose="02040503050406030204" pitchFamily="18" charset="0"/>
                          </a:rPr>
                          <m:t>h</m:t>
                        </m:r>
                      </m:e>
                    </m:acc>
                  </m:oMath>
                </a14:m>
                <a:r>
                  <a:rPr lang="en-US" altLang="zh-TW" sz="1200" dirty="0">
                    <a:latin typeface="Times New Roman" panose="02020603050405020304" pitchFamily="18" charset="0"/>
                    <a:cs typeface="Times New Roman" panose="02020603050405020304" pitchFamily="18" charset="0"/>
                  </a:rPr>
                  <a:t>) </a:t>
                </a:r>
              </a:p>
            </p:txBody>
          </p:sp>
        </mc:Choice>
        <mc:Fallback xmlns="">
          <p:sp>
            <p:nvSpPr>
              <p:cNvPr id="91" name="Rectangle 90"/>
              <p:cNvSpPr>
                <a:spLocks noRot="1" noChangeAspect="1" noMove="1" noResize="1" noEditPoints="1" noAdjustHandles="1" noChangeArrowheads="1" noChangeShapeType="1" noTextEdit="1"/>
              </p:cNvSpPr>
              <p:nvPr/>
            </p:nvSpPr>
            <p:spPr>
              <a:xfrm>
                <a:off x="1312196" y="4037328"/>
                <a:ext cx="1151613" cy="286873"/>
              </a:xfrm>
              <a:prstGeom prst="rect">
                <a:avLst/>
              </a:prstGeom>
              <a:blipFill>
                <a:blip r:embed="rId24"/>
                <a:stretch>
                  <a:fillRect r="-13228" b="-17021"/>
                </a:stretch>
              </a:blipFill>
            </p:spPr>
            <p:txBody>
              <a:bodyPr/>
              <a:lstStyle/>
              <a:p>
                <a:r>
                  <a:rPr lang="en-US">
                    <a:noFill/>
                  </a:rPr>
                  <a:t> </a:t>
                </a:r>
              </a:p>
            </p:txBody>
          </p:sp>
        </mc:Fallback>
      </mc:AlternateContent>
      <p:grpSp>
        <p:nvGrpSpPr>
          <p:cNvPr id="224" name="Group 223"/>
          <p:cNvGrpSpPr/>
          <p:nvPr/>
        </p:nvGrpSpPr>
        <p:grpSpPr>
          <a:xfrm>
            <a:off x="92382" y="3649955"/>
            <a:ext cx="1411979" cy="1231042"/>
            <a:chOff x="5787283" y="3099957"/>
            <a:chExt cx="2911756" cy="2721883"/>
          </a:xfrm>
        </p:grpSpPr>
        <p:pic>
          <p:nvPicPr>
            <p:cNvPr id="225" name="Picture 224"/>
            <p:cNvPicPr>
              <a:picLocks noChangeAspect="1"/>
            </p:cNvPicPr>
            <p:nvPr/>
          </p:nvPicPr>
          <p:blipFill rotWithShape="1">
            <a:blip r:embed="rId25"/>
            <a:srcRect l="27460" t="10506" r="25797" b="8935"/>
            <a:stretch/>
          </p:blipFill>
          <p:spPr>
            <a:xfrm>
              <a:off x="6306003" y="3699952"/>
              <a:ext cx="1142442" cy="2011695"/>
            </a:xfrm>
            <a:prstGeom prst="rect">
              <a:avLst/>
            </a:prstGeom>
          </p:spPr>
        </p:pic>
        <p:grpSp>
          <p:nvGrpSpPr>
            <p:cNvPr id="226" name="Group 225"/>
            <p:cNvGrpSpPr/>
            <p:nvPr/>
          </p:nvGrpSpPr>
          <p:grpSpPr>
            <a:xfrm>
              <a:off x="5787283" y="3099957"/>
              <a:ext cx="2911756" cy="2721883"/>
              <a:chOff x="5537250" y="3303086"/>
              <a:chExt cx="3683228" cy="3373123"/>
            </a:xfrm>
          </p:grpSpPr>
          <mc:AlternateContent xmlns:mc="http://schemas.openxmlformats.org/markup-compatibility/2006" xmlns:a14="http://schemas.microsoft.com/office/drawing/2010/main">
            <mc:Choice Requires="a14">
              <p:sp>
                <p:nvSpPr>
                  <p:cNvPr id="227" name="Rectangle 226"/>
                  <p:cNvSpPr/>
                  <p:nvPr/>
                </p:nvSpPr>
                <p:spPr>
                  <a:xfrm>
                    <a:off x="6576206" y="3303086"/>
                    <a:ext cx="730960" cy="64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800" i="1" smtClean="0">
                                  <a:latin typeface="Cambria Math" panose="02040503050406030204" pitchFamily="18" charset="0"/>
                                </a:rPr>
                              </m:ctrlPr>
                            </m:accPr>
                            <m:e>
                              <m:r>
                                <a:rPr lang="en-US" altLang="zh-TW" sz="800" b="0" i="1" smtClean="0">
                                  <a:latin typeface="Cambria Math" panose="02040503050406030204" pitchFamily="18" charset="0"/>
                                </a:rPr>
                                <m:t>𝑤</m:t>
                              </m:r>
                            </m:e>
                          </m:acc>
                        </m:oMath>
                      </m:oMathPara>
                    </a14:m>
                    <a:endParaRPr lang="en-US" sz="800" dirty="0">
                      <a:solidFill>
                        <a:srgbClr val="00B0F0"/>
                      </a:solidFill>
                    </a:endParaRPr>
                  </a:p>
                </p:txBody>
              </p:sp>
            </mc:Choice>
            <mc:Fallback xmlns="">
              <p:sp>
                <p:nvSpPr>
                  <p:cNvPr id="227" name="Rectangle 226"/>
                  <p:cNvSpPr>
                    <a:spLocks noRot="1" noChangeAspect="1" noMove="1" noResize="1" noEditPoints="1" noAdjustHandles="1" noChangeArrowheads="1" noChangeShapeType="1" noTextEdit="1"/>
                  </p:cNvSpPr>
                  <p:nvPr/>
                </p:nvSpPr>
                <p:spPr>
                  <a:xfrm>
                    <a:off x="6576206" y="3303086"/>
                    <a:ext cx="730960" cy="644254"/>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Rectangle 227"/>
                  <p:cNvSpPr/>
                  <p:nvPr/>
                </p:nvSpPr>
                <p:spPr>
                  <a:xfrm>
                    <a:off x="7544019" y="5295667"/>
                    <a:ext cx="1545979" cy="1380542"/>
                  </a:xfrm>
                  <a:prstGeom prst="rect">
                    <a:avLst/>
                  </a:prstGeom>
                </p:spPr>
                <p:txBody>
                  <a:bodyPr wrap="square">
                    <a:spAutoFit/>
                  </a:bodyPr>
                  <a:lstStyle/>
                  <a:p>
                    <a:r>
                      <a:rPr lang="en-US" sz="800" dirty="0">
                        <a:solidFill>
                          <a:srgbClr val="00B0F0"/>
                        </a:solidFill>
                      </a:rPr>
                      <a:t>(</a:t>
                    </a:r>
                    <a14:m>
                      <m:oMath xmlns:m="http://schemas.openxmlformats.org/officeDocument/2006/math">
                        <m:acc>
                          <m:accPr>
                            <m:chr m:val="̂"/>
                            <m:ctrlPr>
                              <a:rPr lang="en-US" altLang="zh-TW" sz="800" i="1">
                                <a:solidFill>
                                  <a:srgbClr val="00B0F0"/>
                                </a:solidFill>
                                <a:latin typeface="Cambria Math" panose="02040503050406030204" pitchFamily="18" charset="0"/>
                              </a:rPr>
                            </m:ctrlPr>
                          </m:accPr>
                          <m:e>
                            <m:r>
                              <a:rPr lang="en-US" altLang="zh-TW" sz="800" b="0" i="1" smtClean="0">
                                <a:solidFill>
                                  <a:srgbClr val="00B0F0"/>
                                </a:solidFill>
                                <a:latin typeface="Cambria Math" panose="02040503050406030204" pitchFamily="18" charset="0"/>
                              </a:rPr>
                              <m:t>𝑥</m:t>
                            </m:r>
                          </m:e>
                        </m:acc>
                      </m:oMath>
                    </a14:m>
                    <a:r>
                      <a:rPr lang="en-US" altLang="zh-TW" sz="800" dirty="0">
                        <a:solidFill>
                          <a:srgbClr val="00B0F0"/>
                        </a:solidFill>
                      </a:rPr>
                      <a:t>,  </a:t>
                    </a:r>
                    <a14:m>
                      <m:oMath xmlns:m="http://schemas.openxmlformats.org/officeDocument/2006/math">
                        <m:acc>
                          <m:accPr>
                            <m:chr m:val="̂"/>
                            <m:ctrlPr>
                              <a:rPr lang="en-US" altLang="zh-TW" sz="800" i="1">
                                <a:solidFill>
                                  <a:srgbClr val="00B0F0"/>
                                </a:solidFill>
                                <a:latin typeface="Cambria Math" panose="02040503050406030204" pitchFamily="18" charset="0"/>
                              </a:rPr>
                            </m:ctrlPr>
                          </m:accPr>
                          <m:e>
                            <m:r>
                              <a:rPr lang="en-US" altLang="zh-TW" sz="800" b="0" i="1" smtClean="0">
                                <a:solidFill>
                                  <a:srgbClr val="00B0F0"/>
                                </a:solidFill>
                                <a:latin typeface="Cambria Math" panose="02040503050406030204" pitchFamily="18" charset="0"/>
                              </a:rPr>
                              <m:t>𝑦</m:t>
                            </m:r>
                          </m:e>
                        </m:acc>
                      </m:oMath>
                    </a14:m>
                    <a:r>
                      <a:rPr lang="en-US" sz="800" dirty="0">
                        <a:solidFill>
                          <a:srgbClr val="00B0F0"/>
                        </a:solidFill>
                      </a:rPr>
                      <a:t>)</a:t>
                    </a:r>
                  </a:p>
                  <a:p>
                    <a:r>
                      <a:rPr lang="en-US" sz="800" dirty="0">
                        <a:solidFill>
                          <a:srgbClr val="00B0F0"/>
                        </a:solidFill>
                      </a:rPr>
                      <a:t>Center of box</a:t>
                    </a:r>
                  </a:p>
                </p:txBody>
              </p:sp>
            </mc:Choice>
            <mc:Fallback xmlns="">
              <p:sp>
                <p:nvSpPr>
                  <p:cNvPr id="228" name="Rectangle 227"/>
                  <p:cNvSpPr>
                    <a:spLocks noRot="1" noChangeAspect="1" noMove="1" noResize="1" noEditPoints="1" noAdjustHandles="1" noChangeArrowheads="1" noChangeShapeType="1" noTextEdit="1"/>
                  </p:cNvSpPr>
                  <p:nvPr/>
                </p:nvSpPr>
                <p:spPr>
                  <a:xfrm>
                    <a:off x="7544019" y="5295667"/>
                    <a:ext cx="1545979" cy="138054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Rectangle 228"/>
                  <p:cNvSpPr/>
                  <p:nvPr/>
                </p:nvSpPr>
                <p:spPr>
                  <a:xfrm>
                    <a:off x="5537250" y="4934576"/>
                    <a:ext cx="682524" cy="663619"/>
                  </a:xfrm>
                  <a:prstGeom prst="rect">
                    <a:avLst/>
                  </a:prstGeom>
                </p:spPr>
                <p:txBody>
                  <a:bodyPr wrap="none">
                    <a:spAutoFit/>
                  </a:bodyPr>
                  <a:lstStyle/>
                  <a:p>
                    <a:pPr>
                      <a:spcBef>
                        <a:spcPts val="600"/>
                      </a:spcBef>
                      <a:buSzPct val="150000"/>
                      <a:tabLst>
                        <a:tab pos="1085850" algn="l"/>
                      </a:tabLst>
                    </a:pPr>
                    <a14:m>
                      <m:oMathPara xmlns:m="http://schemas.openxmlformats.org/officeDocument/2006/math">
                        <m:oMathParaPr>
                          <m:jc m:val="centerGroup"/>
                        </m:oMathParaPr>
                        <m:oMath xmlns:m="http://schemas.openxmlformats.org/officeDocument/2006/math">
                          <m:acc>
                            <m:accPr>
                              <m:chr m:val="̂"/>
                              <m:ctrlPr>
                                <a:rPr lang="en-US" altLang="zh-TW" sz="800" i="1" smtClean="0">
                                  <a:latin typeface="Cambria Math" panose="02040503050406030204" pitchFamily="18" charset="0"/>
                                </a:rPr>
                              </m:ctrlPr>
                            </m:accPr>
                            <m:e>
                              <m:r>
                                <a:rPr lang="en-US" altLang="zh-TW" sz="800" b="0" i="1" smtClean="0">
                                  <a:latin typeface="Cambria Math" panose="02040503050406030204" pitchFamily="18" charset="0"/>
                                </a:rPr>
                                <m:t>h</m:t>
                              </m:r>
                            </m:e>
                          </m:acc>
                        </m:oMath>
                      </m:oMathPara>
                    </a14:m>
                    <a:endParaRPr lang="en-US" altLang="zh-TW" sz="800" dirty="0"/>
                  </a:p>
                </p:txBody>
              </p:sp>
            </mc:Choice>
            <mc:Fallback xmlns="">
              <p:sp>
                <p:nvSpPr>
                  <p:cNvPr id="229" name="Rectangle 228"/>
                  <p:cNvSpPr>
                    <a:spLocks noRot="1" noChangeAspect="1" noMove="1" noResize="1" noEditPoints="1" noAdjustHandles="1" noChangeArrowheads="1" noChangeShapeType="1" noTextEdit="1"/>
                  </p:cNvSpPr>
                  <p:nvPr/>
                </p:nvSpPr>
                <p:spPr>
                  <a:xfrm>
                    <a:off x="5537250" y="4934576"/>
                    <a:ext cx="682524" cy="663619"/>
                  </a:xfrm>
                  <a:prstGeom prst="rect">
                    <a:avLst/>
                  </a:prstGeom>
                  <a:blipFill>
                    <a:blip r:embed="rId28"/>
                    <a:stretch>
                      <a:fillRect/>
                    </a:stretch>
                  </a:blipFill>
                </p:spPr>
                <p:txBody>
                  <a:bodyPr/>
                  <a:lstStyle/>
                  <a:p>
                    <a:r>
                      <a:rPr lang="en-US">
                        <a:noFill/>
                      </a:rPr>
                      <a:t> </a:t>
                    </a:r>
                  </a:p>
                </p:txBody>
              </p:sp>
            </mc:Fallback>
          </mc:AlternateContent>
          <p:sp>
            <p:nvSpPr>
              <p:cNvPr id="231" name="Rectangle 230"/>
              <p:cNvSpPr/>
              <p:nvPr/>
            </p:nvSpPr>
            <p:spPr>
              <a:xfrm>
                <a:off x="7547433" y="4127984"/>
                <a:ext cx="1673045" cy="1380542"/>
              </a:xfrm>
              <a:prstGeom prst="rect">
                <a:avLst/>
              </a:prstGeom>
            </p:spPr>
            <p:txBody>
              <a:bodyPr wrap="square">
                <a:spAutoFit/>
              </a:bodyPr>
              <a:lstStyle/>
              <a:p>
                <a:pPr marL="0" lvl="2">
                  <a:buSzPct val="150000"/>
                </a:pPr>
                <a:r>
                  <a:rPr lang="en-US" sz="800" dirty="0"/>
                  <a:t>(</a:t>
                </a:r>
                <a:r>
                  <a:rPr lang="en-US" sz="800" dirty="0" err="1"/>
                  <a:t>c</a:t>
                </a:r>
                <a:r>
                  <a:rPr lang="en-US" sz="800" baseline="-25000" dirty="0" err="1"/>
                  <a:t>x</a:t>
                </a:r>
                <a:r>
                  <a:rPr lang="en-US" sz="800" dirty="0" err="1"/>
                  <a:t>,c</a:t>
                </a:r>
                <a:r>
                  <a:rPr lang="en-US" sz="800" baseline="-25000" dirty="0" err="1"/>
                  <a:t>y</a:t>
                </a:r>
                <a:r>
                  <a:rPr lang="en-US" sz="800" dirty="0"/>
                  <a:t>)</a:t>
                </a:r>
              </a:p>
              <a:p>
                <a:r>
                  <a:rPr lang="en-US" sz="800" dirty="0"/>
                  <a:t>(Top-left of cell)</a:t>
                </a:r>
              </a:p>
            </p:txBody>
          </p:sp>
          <p:cxnSp>
            <p:nvCxnSpPr>
              <p:cNvPr id="233" name="Straight Arrow Connector 232"/>
              <p:cNvCxnSpPr/>
              <p:nvPr/>
            </p:nvCxnSpPr>
            <p:spPr>
              <a:xfrm flipH="1" flipV="1">
                <a:off x="6859945" y="5298252"/>
                <a:ext cx="926017" cy="299943"/>
              </a:xfrm>
              <a:prstGeom prst="straightConnector1">
                <a:avLst/>
              </a:prstGeom>
              <a:ln w="12700">
                <a:solidFill>
                  <a:srgbClr val="00B0F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4" name="Right Brace 233"/>
              <p:cNvSpPr/>
              <p:nvPr/>
            </p:nvSpPr>
            <p:spPr>
              <a:xfrm rot="16200000">
                <a:off x="6850252" y="3219690"/>
                <a:ext cx="147863" cy="1497711"/>
              </a:xfrm>
              <a:prstGeom prst="rightBrace">
                <a:avLst/>
              </a:prstGeom>
              <a:ln w="95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236" name="Right Brace 235"/>
              <p:cNvSpPr/>
              <p:nvPr/>
            </p:nvSpPr>
            <p:spPr>
              <a:xfrm flipH="1">
                <a:off x="6077882" y="4054326"/>
                <a:ext cx="117069" cy="2476304"/>
              </a:xfrm>
              <a:prstGeom prst="rightBrace">
                <a:avLst/>
              </a:prstGeom>
              <a:ln w="95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237" name="Right Brace 236"/>
              <p:cNvSpPr/>
              <p:nvPr/>
            </p:nvSpPr>
            <p:spPr>
              <a:xfrm rot="5400000">
                <a:off x="6854428" y="5312718"/>
                <a:ext cx="59178" cy="232467"/>
              </a:xfrm>
              <a:prstGeom prst="rightBrace">
                <a:avLst/>
              </a:prstGeom>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solidFill>
                    <a:srgbClr val="FF0000"/>
                  </a:solidFill>
                </a:endParaRPr>
              </a:p>
            </p:txBody>
          </p:sp>
          <p:sp>
            <p:nvSpPr>
              <p:cNvPr id="239" name="Right Brace 238"/>
              <p:cNvSpPr/>
              <p:nvPr/>
            </p:nvSpPr>
            <p:spPr>
              <a:xfrm flipH="1">
                <a:off x="6671831" y="5152737"/>
                <a:ext cx="71503" cy="243504"/>
              </a:xfrm>
              <a:prstGeom prst="rightBrace">
                <a:avLst/>
              </a:prstGeom>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solidFill>
                    <a:srgbClr val="FF0000"/>
                  </a:solidFill>
                </a:endParaRPr>
              </a:p>
            </p:txBody>
          </p:sp>
          <mc:AlternateContent xmlns:mc="http://schemas.openxmlformats.org/markup-compatibility/2006" xmlns:a14="http://schemas.microsoft.com/office/drawing/2010/main">
            <mc:Choice Requires="a14">
              <p:sp>
                <p:nvSpPr>
                  <p:cNvPr id="240" name="Rectangle 239"/>
                  <p:cNvSpPr/>
                  <p:nvPr/>
                </p:nvSpPr>
                <p:spPr>
                  <a:xfrm>
                    <a:off x="5965618" y="4704552"/>
                    <a:ext cx="899742" cy="64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800" dirty="0">
                              <a:latin typeface="Cambria Math"/>
                            </a:rPr>
                            <m:t>w</m:t>
                          </m:r>
                          <m:r>
                            <m:rPr>
                              <m:sty m:val="p"/>
                            </m:rPr>
                            <a:rPr lang="en-US" altLang="zh-TW" sz="800" baseline="-25000" dirty="0">
                              <a:latin typeface="Cambria Math"/>
                            </a:rPr>
                            <m:t>cx</m:t>
                          </m:r>
                        </m:oMath>
                      </m:oMathPara>
                    </a14:m>
                    <a:endParaRPr lang="en-US" sz="800" dirty="0">
                      <a:solidFill>
                        <a:srgbClr val="FF0000"/>
                      </a:solidFill>
                    </a:endParaRPr>
                  </a:p>
                </p:txBody>
              </p:sp>
            </mc:Choice>
            <mc:Fallback xmlns="">
              <p:sp>
                <p:nvSpPr>
                  <p:cNvPr id="240" name="Rectangle 239"/>
                  <p:cNvSpPr>
                    <a:spLocks noRot="1" noChangeAspect="1" noMove="1" noResize="1" noEditPoints="1" noAdjustHandles="1" noChangeArrowheads="1" noChangeShapeType="1" noTextEdit="1"/>
                  </p:cNvSpPr>
                  <p:nvPr/>
                </p:nvSpPr>
                <p:spPr>
                  <a:xfrm>
                    <a:off x="5965618" y="4704552"/>
                    <a:ext cx="899742" cy="64425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Rectangle 240"/>
                  <p:cNvSpPr/>
                  <p:nvPr/>
                </p:nvSpPr>
                <p:spPr>
                  <a:xfrm>
                    <a:off x="6498769" y="5403373"/>
                    <a:ext cx="842279" cy="64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800" dirty="0">
                              <a:latin typeface="Cambria Math" panose="02040503050406030204" pitchFamily="18" charset="0"/>
                            </a:rPr>
                            <m:t>h</m:t>
                          </m:r>
                          <m:r>
                            <m:rPr>
                              <m:sty m:val="p"/>
                            </m:rPr>
                            <a:rPr lang="en-US" altLang="zh-TW" sz="800" baseline="-25000" dirty="0">
                              <a:latin typeface="Cambria Math"/>
                            </a:rPr>
                            <m:t>cy</m:t>
                          </m:r>
                        </m:oMath>
                      </m:oMathPara>
                    </a14:m>
                    <a:endParaRPr lang="en-US" sz="800" dirty="0">
                      <a:solidFill>
                        <a:srgbClr val="FF0000"/>
                      </a:solidFill>
                    </a:endParaRPr>
                  </a:p>
                </p:txBody>
              </p:sp>
            </mc:Choice>
            <mc:Fallback xmlns="">
              <p:sp>
                <p:nvSpPr>
                  <p:cNvPr id="241" name="Rectangle 240"/>
                  <p:cNvSpPr>
                    <a:spLocks noRot="1" noChangeAspect="1" noMove="1" noResize="1" noEditPoints="1" noAdjustHandles="1" noChangeArrowheads="1" noChangeShapeType="1" noTextEdit="1"/>
                  </p:cNvSpPr>
                  <p:nvPr/>
                </p:nvSpPr>
                <p:spPr>
                  <a:xfrm>
                    <a:off x="6498769" y="5403373"/>
                    <a:ext cx="842279" cy="644254"/>
                  </a:xfrm>
                  <a:prstGeom prst="rect">
                    <a:avLst/>
                  </a:prstGeom>
                  <a:blipFill>
                    <a:blip r:embed="rId30"/>
                    <a:stretch>
                      <a:fillRect/>
                    </a:stretch>
                  </a:blipFill>
                </p:spPr>
                <p:txBody>
                  <a:bodyPr/>
                  <a:lstStyle/>
                  <a:p>
                    <a:r>
                      <a:rPr lang="en-US">
                        <a:noFill/>
                      </a:rPr>
                      <a:t> </a:t>
                    </a:r>
                  </a:p>
                </p:txBody>
              </p:sp>
            </mc:Fallback>
          </mc:AlternateContent>
          <p:cxnSp>
            <p:nvCxnSpPr>
              <p:cNvPr id="242" name="Straight Arrow Connector 241"/>
              <p:cNvCxnSpPr/>
              <p:nvPr/>
            </p:nvCxnSpPr>
            <p:spPr>
              <a:xfrm flipH="1">
                <a:off x="6767787" y="4460902"/>
                <a:ext cx="983277" cy="691078"/>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249" name="Rectangle 248"/>
          <p:cNvSpPr/>
          <p:nvPr/>
        </p:nvSpPr>
        <p:spPr>
          <a:xfrm>
            <a:off x="1405966" y="4346199"/>
            <a:ext cx="1444246" cy="20101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Times New Roman" panose="02020603050405020304" pitchFamily="18" charset="0"/>
                <a:cs typeface="Times New Roman" panose="02020603050405020304" pitchFamily="18" charset="0"/>
              </a:rPr>
              <a:t>Normalize function</a:t>
            </a:r>
            <a:endParaRPr lang="en-US" sz="1200" i="1" dirty="0">
              <a:solidFill>
                <a:schemeClr val="tx1"/>
              </a:solidFill>
              <a:latin typeface="Times New Roman" panose="02020603050405020304" pitchFamily="18" charset="0"/>
              <a:cs typeface="Times New Roman" panose="02020603050405020304" pitchFamily="18" charset="0"/>
            </a:endParaRPr>
          </a:p>
        </p:txBody>
      </p:sp>
      <p:cxnSp>
        <p:nvCxnSpPr>
          <p:cNvPr id="251" name="直線單箭頭接點 15"/>
          <p:cNvCxnSpPr/>
          <p:nvPr/>
        </p:nvCxnSpPr>
        <p:spPr>
          <a:xfrm>
            <a:off x="4487555" y="1843952"/>
            <a:ext cx="0" cy="2451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文字方塊 16"/>
              <p:cNvSpPr txBox="1"/>
              <p:nvPr/>
            </p:nvSpPr>
            <p:spPr>
              <a:xfrm>
                <a:off x="3841618" y="1827876"/>
                <a:ext cx="560439" cy="280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chemeClr val="accent6">
                              <a:lumMod val="75000"/>
                            </a:schemeClr>
                          </a:solidFill>
                          <a:latin typeface="Cambria Math" panose="02040503050406030204" pitchFamily="18" charset="0"/>
                        </a:rPr>
                        <m:t>𝐷</m:t>
                      </m:r>
                      <m:r>
                        <a:rPr lang="en-US" altLang="zh-TW" sz="1200" b="0" i="1" baseline="30000" smtClean="0">
                          <a:solidFill>
                            <a:schemeClr val="accent6">
                              <a:lumMod val="75000"/>
                            </a:schemeClr>
                          </a:solidFill>
                          <a:latin typeface="Cambria Math" panose="02040503050406030204" pitchFamily="18" charset="0"/>
                        </a:rPr>
                        <m:t>𝑇</m:t>
                      </m:r>
                      <m:r>
                        <a:rPr lang="en-US" altLang="zh-TW" sz="1200" b="0" i="1" smtClean="0">
                          <a:solidFill>
                            <a:schemeClr val="accent6">
                              <a:lumMod val="75000"/>
                            </a:schemeClr>
                          </a:solidFill>
                          <a:latin typeface="Cambria Math" panose="02040503050406030204" pitchFamily="18" charset="0"/>
                        </a:rPr>
                        <m:t>, </m:t>
                      </m:r>
                      <m:r>
                        <a:rPr lang="en-US" altLang="zh-TW" sz="1200" b="0" i="1" smtClean="0">
                          <a:solidFill>
                            <a:schemeClr val="accent6">
                              <a:lumMod val="75000"/>
                            </a:schemeClr>
                          </a:solidFill>
                          <a:latin typeface="Cambria Math" panose="02040503050406030204" pitchFamily="18" charset="0"/>
                        </a:rPr>
                        <m:t>𝐷𝑉</m:t>
                      </m:r>
                    </m:oMath>
                  </m:oMathPara>
                </a14:m>
                <a:endParaRPr lang="zh-TW" altLang="en-US" sz="1200" baseline="300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252" name="文字方塊 16"/>
              <p:cNvSpPr txBox="1">
                <a:spLocks noRot="1" noChangeAspect="1" noMove="1" noResize="1" noEditPoints="1" noAdjustHandles="1" noChangeArrowheads="1" noChangeShapeType="1" noTextEdit="1"/>
              </p:cNvSpPr>
              <p:nvPr/>
            </p:nvSpPr>
            <p:spPr>
              <a:xfrm>
                <a:off x="3841618" y="1827876"/>
                <a:ext cx="560439" cy="280333"/>
              </a:xfrm>
              <a:prstGeom prst="rect">
                <a:avLst/>
              </a:prstGeom>
              <a:blipFill rotWithShape="0">
                <a:blip r:embed="rId31"/>
                <a:stretch>
                  <a:fillRect/>
                </a:stretch>
              </a:blipFill>
            </p:spPr>
            <p:txBody>
              <a:bodyPr/>
              <a:lstStyle/>
              <a:p>
                <a:r>
                  <a:rPr lang="en-US">
                    <a:noFill/>
                  </a:rPr>
                  <a:t> </a:t>
                </a:r>
              </a:p>
            </p:txBody>
          </p:sp>
        </mc:Fallback>
      </mc:AlternateContent>
      <p:cxnSp>
        <p:nvCxnSpPr>
          <p:cNvPr id="189" name="Elbow Connector 188"/>
          <p:cNvCxnSpPr>
            <a:stCxn id="91" idx="3"/>
          </p:cNvCxnSpPr>
          <p:nvPr/>
        </p:nvCxnSpPr>
        <p:spPr>
          <a:xfrm>
            <a:off x="2463809" y="4180765"/>
            <a:ext cx="97902" cy="15502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endCxn id="70" idx="1"/>
          </p:cNvCxnSpPr>
          <p:nvPr/>
        </p:nvCxnSpPr>
        <p:spPr>
          <a:xfrm rot="16200000" flipH="1">
            <a:off x="1703459" y="4567720"/>
            <a:ext cx="135326" cy="12625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8" name="矩形 13"/>
          <p:cNvSpPr/>
          <p:nvPr/>
        </p:nvSpPr>
        <p:spPr>
          <a:xfrm>
            <a:off x="158310" y="5059005"/>
            <a:ext cx="3008378" cy="1659708"/>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9" name="矩形 13"/>
          <p:cNvSpPr/>
          <p:nvPr/>
        </p:nvSpPr>
        <p:spPr>
          <a:xfrm>
            <a:off x="158309" y="2090788"/>
            <a:ext cx="3008379" cy="2762383"/>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7" name="文字方塊 16"/>
          <p:cNvSpPr txBox="1"/>
          <p:nvPr/>
        </p:nvSpPr>
        <p:spPr>
          <a:xfrm>
            <a:off x="2530723" y="5553182"/>
            <a:ext cx="48994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anc1</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278" name="文字方塊 16"/>
          <p:cNvSpPr txBox="1"/>
          <p:nvPr/>
        </p:nvSpPr>
        <p:spPr>
          <a:xfrm>
            <a:off x="2532858" y="5941459"/>
            <a:ext cx="50692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anc2</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279" name="文字方塊 16"/>
          <p:cNvSpPr txBox="1"/>
          <p:nvPr/>
        </p:nvSpPr>
        <p:spPr>
          <a:xfrm>
            <a:off x="2531231" y="6329736"/>
            <a:ext cx="50968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anc3</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280" name="Rectangle 279"/>
          <p:cNvSpPr/>
          <p:nvPr/>
        </p:nvSpPr>
        <p:spPr>
          <a:xfrm>
            <a:off x="1985502" y="5193013"/>
            <a:ext cx="1486093" cy="430887"/>
          </a:xfrm>
          <a:prstGeom prst="rect">
            <a:avLst/>
          </a:prstGeom>
        </p:spPr>
        <p:txBody>
          <a:bodyPr wrap="square">
            <a:spAutoFit/>
          </a:bodyPr>
          <a:lstStyle/>
          <a:p>
            <a:pPr marL="0" lvl="1"/>
            <a:r>
              <a:rPr lang="en-US" altLang="zh-TW" sz="1100" dirty="0">
                <a:latin typeface="Times New Roman" panose="02020603050405020304" pitchFamily="18" charset="0"/>
                <a:cs typeface="Times New Roman" panose="02020603050405020304" pitchFamily="18" charset="0"/>
              </a:rPr>
              <a:t>(</a:t>
            </a:r>
            <a:r>
              <a:rPr lang="en-US" altLang="zh-TW" sz="1100" dirty="0">
                <a:solidFill>
                  <a:srgbClr val="00B050"/>
                </a:solidFill>
                <a:latin typeface="Times New Roman" panose="02020603050405020304" pitchFamily="18" charset="0"/>
                <a:cs typeface="Times New Roman" panose="02020603050405020304" pitchFamily="18" charset="0"/>
              </a:rPr>
              <a:t>3 scales, 3 anchor boxes/cell at each scale</a:t>
            </a:r>
            <a:r>
              <a:rPr lang="en-US" altLang="zh-TW" sz="1100" dirty="0">
                <a:latin typeface="Times New Roman" panose="02020603050405020304" pitchFamily="18" charset="0"/>
                <a:cs typeface="Times New Roman" panose="02020603050405020304" pitchFamily="18" charset="0"/>
              </a:rPr>
              <a:t>)</a:t>
            </a:r>
          </a:p>
        </p:txBody>
      </p:sp>
      <p:cxnSp>
        <p:nvCxnSpPr>
          <p:cNvPr id="281" name="Straight Arrow Connector 280"/>
          <p:cNvCxnSpPr>
            <a:endCxn id="277" idx="1"/>
          </p:cNvCxnSpPr>
          <p:nvPr/>
        </p:nvCxnSpPr>
        <p:spPr>
          <a:xfrm flipV="1">
            <a:off x="2411972" y="5691682"/>
            <a:ext cx="118751" cy="399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a:endCxn id="278" idx="1"/>
          </p:cNvCxnSpPr>
          <p:nvPr/>
        </p:nvCxnSpPr>
        <p:spPr>
          <a:xfrm flipV="1">
            <a:off x="2423566" y="6079959"/>
            <a:ext cx="109292" cy="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a:endCxn id="279" idx="1"/>
          </p:cNvCxnSpPr>
          <p:nvPr/>
        </p:nvCxnSpPr>
        <p:spPr>
          <a:xfrm>
            <a:off x="2411972" y="6087549"/>
            <a:ext cx="119259" cy="380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5" name="矩形 140"/>
          <p:cNvSpPr/>
          <p:nvPr/>
        </p:nvSpPr>
        <p:spPr>
          <a:xfrm>
            <a:off x="7335119" y="662375"/>
            <a:ext cx="365188" cy="920772"/>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98" name="向下箭號 131"/>
          <p:cNvSpPr/>
          <p:nvPr/>
        </p:nvSpPr>
        <p:spPr>
          <a:xfrm rot="16200000">
            <a:off x="7342195" y="1108976"/>
            <a:ext cx="162748" cy="96546"/>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306" name="矩形 8"/>
          <p:cNvSpPr/>
          <p:nvPr/>
        </p:nvSpPr>
        <p:spPr>
          <a:xfrm>
            <a:off x="5101303" y="1573079"/>
            <a:ext cx="1512727" cy="276999"/>
          </a:xfrm>
          <a:prstGeom prst="rect">
            <a:avLst/>
          </a:prstGeom>
        </p:spPr>
        <p:txBody>
          <a:bodyPr wrap="square">
            <a:spAutoFit/>
          </a:bodyPr>
          <a:lstStyle/>
          <a:p>
            <a:pPr marL="0" lvl="1"/>
            <a:r>
              <a:rPr lang="en-US" altLang="zh-TW" sz="1200" b="1" dirty="0">
                <a:solidFill>
                  <a:srgbClr val="FF0000"/>
                </a:solidFill>
                <a:latin typeface="Times New Roman" panose="02020603050405020304" pitchFamily="18" charset="0"/>
                <a:cs typeface="Times New Roman" panose="02020603050405020304" pitchFamily="18" charset="0"/>
              </a:rPr>
              <a:t>DarkNet53 Model</a:t>
            </a:r>
          </a:p>
        </p:txBody>
      </p:sp>
      <p:sp>
        <p:nvSpPr>
          <p:cNvPr id="831" name="矩形 830"/>
          <p:cNvSpPr/>
          <p:nvPr/>
        </p:nvSpPr>
        <p:spPr>
          <a:xfrm>
            <a:off x="4037594" y="2335920"/>
            <a:ext cx="4931090" cy="3011269"/>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solidFill>
                <a:schemeClr val="tx1"/>
              </a:solidFill>
              <a:latin typeface="Times New Roman" panose="02020603050405020304" pitchFamily="18" charset="0"/>
              <a:cs typeface="Times New Roman" panose="02020603050405020304" pitchFamily="18" charset="0"/>
            </a:endParaRPr>
          </a:p>
        </p:txBody>
      </p:sp>
      <p:pic>
        <p:nvPicPr>
          <p:cNvPr id="313" name="Picture 312"/>
          <p:cNvPicPr>
            <a:picLocks noChangeAspect="1"/>
          </p:cNvPicPr>
          <p:nvPr/>
        </p:nvPicPr>
        <p:blipFill>
          <a:blip r:embed="rId18"/>
          <a:stretch>
            <a:fillRect/>
          </a:stretch>
        </p:blipFill>
        <p:spPr>
          <a:xfrm>
            <a:off x="1127401" y="1109670"/>
            <a:ext cx="675768" cy="545611"/>
          </a:xfrm>
          <a:prstGeom prst="rect">
            <a:avLst/>
          </a:prstGeom>
        </p:spPr>
      </p:pic>
      <p:pic>
        <p:nvPicPr>
          <p:cNvPr id="314" name="Picture 313"/>
          <p:cNvPicPr>
            <a:picLocks noChangeAspect="1"/>
          </p:cNvPicPr>
          <p:nvPr/>
        </p:nvPicPr>
        <p:blipFill>
          <a:blip r:embed="rId18"/>
          <a:stretch>
            <a:fillRect/>
          </a:stretch>
        </p:blipFill>
        <p:spPr>
          <a:xfrm>
            <a:off x="1212909" y="1166800"/>
            <a:ext cx="675768" cy="545611"/>
          </a:xfrm>
          <a:prstGeom prst="rect">
            <a:avLst/>
          </a:prstGeom>
        </p:spPr>
      </p:pic>
      <p:pic>
        <p:nvPicPr>
          <p:cNvPr id="319" name="Picture 318"/>
          <p:cNvPicPr>
            <a:picLocks noChangeAspect="1"/>
          </p:cNvPicPr>
          <p:nvPr/>
        </p:nvPicPr>
        <p:blipFill>
          <a:blip r:embed="rId21"/>
          <a:stretch>
            <a:fillRect/>
          </a:stretch>
        </p:blipFill>
        <p:spPr>
          <a:xfrm>
            <a:off x="299635" y="1102107"/>
            <a:ext cx="527241" cy="584550"/>
          </a:xfrm>
          <a:prstGeom prst="rect">
            <a:avLst/>
          </a:prstGeom>
        </p:spPr>
      </p:pic>
      <p:pic>
        <p:nvPicPr>
          <p:cNvPr id="320" name="Picture 319"/>
          <p:cNvPicPr>
            <a:picLocks noChangeAspect="1"/>
          </p:cNvPicPr>
          <p:nvPr/>
        </p:nvPicPr>
        <p:blipFill>
          <a:blip r:embed="rId21"/>
          <a:stretch>
            <a:fillRect/>
          </a:stretch>
        </p:blipFill>
        <p:spPr>
          <a:xfrm>
            <a:off x="413946" y="1160278"/>
            <a:ext cx="527241" cy="584550"/>
          </a:xfrm>
          <a:prstGeom prst="rect">
            <a:avLst/>
          </a:prstGeom>
        </p:spPr>
      </p:pic>
      <p:sp>
        <p:nvSpPr>
          <p:cNvPr id="322" name="Rectangle 321"/>
          <p:cNvSpPr/>
          <p:nvPr/>
        </p:nvSpPr>
        <p:spPr>
          <a:xfrm>
            <a:off x="4046086" y="4862984"/>
            <a:ext cx="3332771" cy="461665"/>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a:latin typeface="Times New Roman" panose="02020603050405020304" pitchFamily="18" charset="0"/>
                <a:cs typeface="Times New Roman" panose="02020603050405020304" pitchFamily="18" charset="0"/>
              </a:rPr>
              <a:t>Bounding box coordinate: </a:t>
            </a:r>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a:t>
            </a:r>
            <a:r>
              <a:rPr lang="en-US" altLang="zh-TW" sz="1200" i="1" dirty="0" err="1">
                <a:latin typeface="Times New Roman" panose="02020603050405020304" pitchFamily="18" charset="0"/>
                <a:cs typeface="Times New Roman" panose="02020603050405020304" pitchFamily="18" charset="0"/>
              </a:rPr>
              <a:t>t</a:t>
            </a:r>
            <a:r>
              <a:rPr lang="en-US" altLang="zh-TW" sz="1200" i="1" baseline="30000" dirty="0" err="1">
                <a:latin typeface="Times New Roman" panose="02020603050405020304" pitchFamily="18" charset="0"/>
                <a:cs typeface="Times New Roman" panose="02020603050405020304" pitchFamily="18" charset="0"/>
              </a:rPr>
              <a:t>x</a:t>
            </a:r>
            <a:r>
              <a:rPr lang="en-US" altLang="zh-TW" sz="1200" i="1" dirty="0">
                <a:latin typeface="Times New Roman" panose="02020603050405020304" pitchFamily="18" charset="0"/>
                <a:cs typeface="Times New Roman" panose="02020603050405020304" pitchFamily="18" charset="0"/>
              </a:rPr>
              <a:t>, t</a:t>
            </a:r>
            <a:r>
              <a:rPr lang="en-US" altLang="zh-TW" sz="1200" i="1" baseline="30000" dirty="0">
                <a:latin typeface="Times New Roman" panose="02020603050405020304" pitchFamily="18" charset="0"/>
                <a:cs typeface="Times New Roman" panose="02020603050405020304" pitchFamily="18" charset="0"/>
              </a:rPr>
              <a:t>y</a:t>
            </a:r>
            <a:r>
              <a:rPr lang="en-US" altLang="zh-TW" sz="1200" i="1"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t</a:t>
            </a:r>
            <a:r>
              <a:rPr lang="en-US" altLang="zh-TW" sz="1200" i="1" baseline="30000" dirty="0" err="1">
                <a:latin typeface="Times New Roman" panose="02020603050405020304" pitchFamily="18" charset="0"/>
                <a:cs typeface="Times New Roman" panose="02020603050405020304" pitchFamily="18" charset="0"/>
              </a:rPr>
              <a:t>w</a:t>
            </a:r>
            <a:r>
              <a:rPr lang="en-US" altLang="zh-TW" sz="1200" i="1"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t</a:t>
            </a:r>
            <a:r>
              <a:rPr lang="en-US" altLang="zh-TW" sz="1200" i="1" baseline="30000" dirty="0" err="1">
                <a:latin typeface="Times New Roman" panose="02020603050405020304" pitchFamily="18" charset="0"/>
                <a:cs typeface="Times New Roman" panose="02020603050405020304" pitchFamily="18" charset="0"/>
              </a:rPr>
              <a:t>h</a:t>
            </a:r>
            <a:r>
              <a:rPr lang="en-US" altLang="zh-TW" sz="1200" i="1" dirty="0">
                <a:latin typeface="Times New Roman" panose="02020603050405020304" pitchFamily="18" charset="0"/>
                <a:cs typeface="Times New Roman" panose="02020603050405020304" pitchFamily="18" charset="0"/>
              </a:rPr>
              <a:t>, C)</a:t>
            </a:r>
            <a:r>
              <a:rPr lang="en-US" altLang="zh-TW" sz="1200" i="1" baseline="-25000" dirty="0">
                <a:latin typeface="Times New Roman" panose="02020603050405020304" pitchFamily="18" charset="0"/>
                <a:cs typeface="Times New Roman" panose="02020603050405020304" pitchFamily="18" charset="0"/>
              </a:rPr>
              <a:t>kx5</a:t>
            </a:r>
            <a:endParaRPr lang="en-US" altLang="zh-TW" sz="1200" i="1" dirty="0">
              <a:latin typeface="Times New Roman" panose="02020603050405020304" pitchFamily="18" charset="0"/>
              <a:cs typeface="Times New Roman" panose="02020603050405020304" pitchFamily="18" charset="0"/>
            </a:endParaRPr>
          </a:p>
          <a:p>
            <a:r>
              <a:rPr lang="en-US" altLang="zh-TW" sz="1200" dirty="0">
                <a:latin typeface="Times New Roman" panose="02020603050405020304" pitchFamily="18" charset="0"/>
                <a:cs typeface="Times New Roman" panose="02020603050405020304" pitchFamily="18" charset="0"/>
              </a:rPr>
              <a:t>Probability of each Class: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(pc</a:t>
            </a:r>
            <a:r>
              <a:rPr lang="en-US" altLang="zh-TW" sz="1200" i="1" baseline="-25000" dirty="0">
                <a:latin typeface="Times New Roman" panose="02020603050405020304" pitchFamily="18" charset="0"/>
                <a:cs typeface="Times New Roman" panose="02020603050405020304" pitchFamily="18" charset="0"/>
              </a:rPr>
              <a:t>0</a:t>
            </a:r>
            <a:r>
              <a:rPr lang="en-US" altLang="zh-TW" sz="1200" i="1" dirty="0">
                <a:latin typeface="Times New Roman" panose="02020603050405020304" pitchFamily="18" charset="0"/>
                <a:cs typeface="Times New Roman" panose="02020603050405020304" pitchFamily="18" charset="0"/>
              </a:rPr>
              <a:t>, ... pc</a:t>
            </a:r>
            <a:r>
              <a:rPr lang="en-US" altLang="zh-TW" sz="1200" i="1" baseline="-25000" dirty="0">
                <a:latin typeface="Times New Roman" panose="02020603050405020304" pitchFamily="18" charset="0"/>
                <a:cs typeface="Times New Roman" panose="02020603050405020304" pitchFamily="18" charset="0"/>
              </a:rPr>
              <a:t>79</a:t>
            </a:r>
            <a:r>
              <a:rPr lang="en-US" altLang="zh-TW" sz="1200" i="1" dirty="0">
                <a:latin typeface="Times New Roman" panose="02020603050405020304" pitchFamily="18" charset="0"/>
                <a:cs typeface="Times New Roman" panose="02020603050405020304" pitchFamily="18" charset="0"/>
              </a:rPr>
              <a:t>) </a:t>
            </a:r>
            <a:r>
              <a:rPr lang="en-US" altLang="zh-TW" sz="1200" i="1" baseline="-25000" dirty="0">
                <a:latin typeface="Times New Roman" panose="02020603050405020304" pitchFamily="18" charset="0"/>
                <a:cs typeface="Times New Roman" panose="02020603050405020304" pitchFamily="18" charset="0"/>
              </a:rPr>
              <a:t>kx80</a:t>
            </a:r>
          </a:p>
        </p:txBody>
      </p:sp>
      <p:sp>
        <p:nvSpPr>
          <p:cNvPr id="3" name="文字方塊 2"/>
          <p:cNvSpPr txBox="1"/>
          <p:nvPr/>
        </p:nvSpPr>
        <p:spPr>
          <a:xfrm>
            <a:off x="4792101" y="4384654"/>
            <a:ext cx="394121" cy="246221"/>
          </a:xfrm>
          <a:prstGeom prst="rect">
            <a:avLst/>
          </a:prstGeom>
          <a:noFill/>
        </p:spPr>
        <p:txBody>
          <a:bodyPr wrap="square" rtlCol="0">
            <a:spAutoFit/>
          </a:bodyPr>
          <a:lstStyle/>
          <a:p>
            <a:r>
              <a:rPr lang="en-US" sz="1000" dirty="0">
                <a:solidFill>
                  <a:srgbClr val="FF0000"/>
                </a:solidFill>
              </a:rPr>
              <a:t>O/P</a:t>
            </a:r>
          </a:p>
        </p:txBody>
      </p:sp>
      <p:sp>
        <p:nvSpPr>
          <p:cNvPr id="158" name="文字方塊 157"/>
          <p:cNvSpPr txBox="1"/>
          <p:nvPr/>
        </p:nvSpPr>
        <p:spPr>
          <a:xfrm>
            <a:off x="6233399" y="4420785"/>
            <a:ext cx="394121" cy="246221"/>
          </a:xfrm>
          <a:prstGeom prst="rect">
            <a:avLst/>
          </a:prstGeom>
          <a:noFill/>
        </p:spPr>
        <p:txBody>
          <a:bodyPr wrap="square" rtlCol="0">
            <a:spAutoFit/>
          </a:bodyPr>
          <a:lstStyle/>
          <a:p>
            <a:r>
              <a:rPr lang="en-US" sz="1000" dirty="0">
                <a:solidFill>
                  <a:srgbClr val="FF0000"/>
                </a:solidFill>
              </a:rPr>
              <a:t>O/P</a:t>
            </a:r>
          </a:p>
        </p:txBody>
      </p:sp>
      <p:sp>
        <p:nvSpPr>
          <p:cNvPr id="159" name="文字方塊 158"/>
          <p:cNvSpPr txBox="1"/>
          <p:nvPr/>
        </p:nvSpPr>
        <p:spPr>
          <a:xfrm>
            <a:off x="7885586" y="4880515"/>
            <a:ext cx="394121" cy="246221"/>
          </a:xfrm>
          <a:prstGeom prst="rect">
            <a:avLst/>
          </a:prstGeom>
          <a:noFill/>
        </p:spPr>
        <p:txBody>
          <a:bodyPr wrap="square" rtlCol="0">
            <a:spAutoFit/>
          </a:bodyPr>
          <a:lstStyle/>
          <a:p>
            <a:r>
              <a:rPr lang="en-US" sz="1000" dirty="0">
                <a:solidFill>
                  <a:srgbClr val="FF0000"/>
                </a:solidFill>
              </a:rPr>
              <a:t>O/P</a:t>
            </a:r>
          </a:p>
        </p:txBody>
      </p:sp>
      <p:sp>
        <p:nvSpPr>
          <p:cNvPr id="161" name="TextBox 160">
            <a:extLst>
              <a:ext uri="{FF2B5EF4-FFF2-40B4-BE49-F238E27FC236}">
                <a16:creationId xmlns:a16="http://schemas.microsoft.com/office/drawing/2014/main" id="{DA1F85C9-E297-4AE1-9184-EE04A494FAC6}"/>
              </a:ext>
            </a:extLst>
          </p:cNvPr>
          <p:cNvSpPr txBox="1"/>
          <p:nvPr/>
        </p:nvSpPr>
        <p:spPr>
          <a:xfrm>
            <a:off x="2311400" y="2778036"/>
            <a:ext cx="4800600" cy="1200329"/>
          </a:xfrm>
          <a:prstGeom prst="rect">
            <a:avLst/>
          </a:prstGeom>
          <a:noFill/>
        </p:spPr>
        <p:txBody>
          <a:bodyPr wrap="square">
            <a:spAutoFit/>
          </a:bodyPr>
          <a:lstStyle/>
          <a:p>
            <a:r>
              <a:rPr lang="en-US" altLang="ko-KR" b="0" dirty="0" err="1">
                <a:solidFill>
                  <a:srgbClr val="D4D4D4"/>
                </a:solidFill>
                <a:effectLst/>
                <a:latin typeface="Consolas" panose="020B0609020204030204" pitchFamily="49" charset="0"/>
              </a:rPr>
              <a:t>train_counter.append</a:t>
            </a:r>
            <a:r>
              <a:rPr lang="en-US" altLang="ko-KR" b="0" dirty="0">
                <a:solidFill>
                  <a:srgbClr val="D4D4D4"/>
                </a:solidFill>
                <a:effectLst/>
                <a:latin typeface="Consolas" panose="020B0609020204030204" pitchFamily="49" charset="0"/>
              </a:rPr>
              <a:t>(</a:t>
            </a:r>
          </a:p>
          <a:p>
            <a:r>
              <a:rPr lang="en-US" altLang="ko-KR" b="0" dirty="0">
                <a:solidFill>
                  <a:srgbClr val="D4D4D4"/>
                </a:solidFill>
                <a:effectLst/>
                <a:latin typeface="Consolas" panose="020B0609020204030204" pitchFamily="49" charset="0"/>
              </a:rPr>
              <a:t>                (</a:t>
            </a:r>
            <a:r>
              <a:rPr lang="en-US" altLang="ko-KR" b="0" dirty="0" err="1">
                <a:solidFill>
                  <a:srgbClr val="D4D4D4"/>
                </a:solidFill>
                <a:effectLst/>
                <a:latin typeface="Consolas" panose="020B0609020204030204" pitchFamily="49" charset="0"/>
              </a:rPr>
              <a:t>batch_idx</a:t>
            </a:r>
            <a:r>
              <a:rPr lang="en-US" altLang="ko-KR" b="0" dirty="0">
                <a:solidFill>
                  <a:srgbClr val="D4D4D4"/>
                </a:solidFill>
                <a:effectLst/>
                <a:latin typeface="Consolas" panose="020B0609020204030204" pitchFamily="49" charset="0"/>
              </a:rPr>
              <a:t>*</a:t>
            </a:r>
            <a:r>
              <a:rPr lang="en-US" altLang="ko-KR" b="0" dirty="0">
                <a:solidFill>
                  <a:srgbClr val="B5CEA8"/>
                </a:solidFill>
                <a:effectLst/>
                <a:latin typeface="Consolas" panose="020B0609020204030204" pitchFamily="49" charset="0"/>
              </a:rPr>
              <a:t>64</a:t>
            </a:r>
            <a:r>
              <a:rPr lang="en-US" altLang="ko-KR" b="0" dirty="0">
                <a:solidFill>
                  <a:srgbClr val="D4D4D4"/>
                </a:solidFill>
                <a:effectLst/>
                <a:latin typeface="Consolas" panose="020B0609020204030204" pitchFamily="49" charset="0"/>
              </a:rPr>
              <a:t>) + ((epoch-</a:t>
            </a:r>
            <a:r>
              <a:rPr lang="en-US" altLang="ko-KR" b="0" dirty="0">
                <a:solidFill>
                  <a:srgbClr val="B5CEA8"/>
                </a:solidFill>
                <a:effectLst/>
                <a:latin typeface="Consolas" panose="020B0609020204030204" pitchFamily="49" charset="0"/>
              </a:rPr>
              <a:t>1</a:t>
            </a:r>
            <a:r>
              <a:rPr lang="en-US" altLang="ko-KR" b="0" dirty="0">
                <a:solidFill>
                  <a:srgbClr val="D4D4D4"/>
                </a:solidFill>
                <a:effectLst/>
                <a:latin typeface="Consolas" panose="020B0609020204030204" pitchFamily="49" charset="0"/>
              </a:rPr>
              <a:t>)*</a:t>
            </a:r>
            <a:r>
              <a:rPr lang="en-US" altLang="ko-KR" b="0" dirty="0" err="1">
                <a:solidFill>
                  <a:srgbClr val="DCDCAA"/>
                </a:solidFill>
                <a:effectLst/>
                <a:latin typeface="Consolas" panose="020B0609020204030204" pitchFamily="49" charset="0"/>
              </a:rPr>
              <a:t>len</a:t>
            </a:r>
            <a:r>
              <a:rPr lang="en-US" altLang="ko-KR" b="0" dirty="0">
                <a:solidFill>
                  <a:srgbClr val="D4D4D4"/>
                </a:solidFill>
                <a:effectLst/>
                <a:latin typeface="Consolas" panose="020B0609020204030204" pitchFamily="49" charset="0"/>
              </a:rPr>
              <a:t>(</a:t>
            </a:r>
            <a:r>
              <a:rPr lang="en-US" altLang="ko-KR" b="0" dirty="0" err="1">
                <a:solidFill>
                  <a:srgbClr val="D4D4D4"/>
                </a:solidFill>
                <a:effectLst/>
                <a:latin typeface="Consolas" panose="020B0609020204030204" pitchFamily="49" charset="0"/>
              </a:rPr>
              <a:t>train_loader.dataset</a:t>
            </a:r>
            <a:r>
              <a:rPr lang="en-US" altLang="ko-KR" b="0" dirty="0">
                <a:solidFill>
                  <a:srgbClr val="D4D4D4"/>
                </a:solidFill>
                <a:effectLst/>
                <a:latin typeface="Consolas" panose="020B0609020204030204" pitchFamily="49" charset="0"/>
              </a:rPr>
              <a:t>))</a:t>
            </a:r>
          </a:p>
          <a:p>
            <a:r>
              <a:rPr lang="en-US" altLang="ko-KR" b="0" dirty="0">
                <a:solidFill>
                  <a:srgbClr val="D4D4D4"/>
                </a:solidFill>
                <a:effectLst/>
                <a:latin typeface="Consolas" panose="020B0609020204030204" pitchFamily="49" charset="0"/>
              </a:rPr>
              <a:t>            )</a:t>
            </a:r>
          </a:p>
        </p:txBody>
      </p:sp>
      <p:sp>
        <p:nvSpPr>
          <p:cNvPr id="4" name="投影片編號版面配置區 3">
            <a:extLst>
              <a:ext uri="{FF2B5EF4-FFF2-40B4-BE49-F238E27FC236}">
                <a16:creationId xmlns:a16="http://schemas.microsoft.com/office/drawing/2014/main" id="{090E336D-B7E3-47CF-8CE6-F7EB46323100}"/>
              </a:ext>
            </a:extLst>
          </p:cNvPr>
          <p:cNvSpPr>
            <a:spLocks noGrp="1"/>
          </p:cNvSpPr>
          <p:nvPr>
            <p:ph type="sldNum" sz="quarter" idx="12"/>
          </p:nvPr>
        </p:nvSpPr>
        <p:spPr/>
        <p:txBody>
          <a:bodyPr/>
          <a:lstStyle/>
          <a:p>
            <a:fld id="{F8A2D2AA-0FE8-4114-AED6-026211289AC6}" type="slidenum">
              <a:rPr lang="zh-TW" altLang="en-US" smtClean="0"/>
              <a:pPr/>
              <a:t>11</a:t>
            </a:fld>
            <a:endParaRPr lang="zh-TW" altLang="en-US"/>
          </a:p>
        </p:txBody>
      </p:sp>
    </p:spTree>
    <p:extLst>
      <p:ext uri="{BB962C8B-B14F-4D97-AF65-F5344CB8AC3E}">
        <p14:creationId xmlns:p14="http://schemas.microsoft.com/office/powerpoint/2010/main" val="33915869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2">
            <a:extLst>
              <a:ext uri="{FF2B5EF4-FFF2-40B4-BE49-F238E27FC236}">
                <a16:creationId xmlns:a16="http://schemas.microsoft.com/office/drawing/2014/main" id="{46210AB2-6A75-4CA3-83D4-2D568642C087}"/>
              </a:ext>
            </a:extLst>
          </p:cNvPr>
          <p:cNvSpPr txBox="1">
            <a:spLocks/>
          </p:cNvSpPr>
          <p:nvPr/>
        </p:nvSpPr>
        <p:spPr>
          <a:xfrm>
            <a:off x="-1" y="1"/>
            <a:ext cx="9144001" cy="484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defTabSz="914377">
              <a:defRPr/>
            </a:pPr>
            <a:r>
              <a:rPr lang="en-US" altLang="zh-TW" dirty="0">
                <a:solidFill>
                  <a:sysClr val="windowText" lastClr="000000"/>
                </a:solidFill>
              </a:rPr>
              <a:t>A. Appendix: False Positives by </a:t>
            </a:r>
            <a:r>
              <a:rPr lang="en-US" altLang="zh-TW" dirty="0">
                <a:solidFill>
                  <a:srgbClr val="FF0000"/>
                </a:solidFill>
              </a:rPr>
              <a:t>Original YOLOv4</a:t>
            </a:r>
            <a:endParaRPr lang="zh-TW" altLang="en-US" sz="1600" dirty="0">
              <a:solidFill>
                <a:sysClr val="windowText" lastClr="000000"/>
              </a:solidFill>
            </a:endParaRPr>
          </a:p>
        </p:txBody>
      </p:sp>
      <p:sp>
        <p:nvSpPr>
          <p:cNvPr id="2" name="文字方塊 1">
            <a:extLst>
              <a:ext uri="{FF2B5EF4-FFF2-40B4-BE49-F238E27FC236}">
                <a16:creationId xmlns:a16="http://schemas.microsoft.com/office/drawing/2014/main" id="{B00B1839-319E-4603-B7D1-CE0730C5AD20}"/>
              </a:ext>
            </a:extLst>
          </p:cNvPr>
          <p:cNvSpPr txBox="1"/>
          <p:nvPr/>
        </p:nvSpPr>
        <p:spPr>
          <a:xfrm>
            <a:off x="-1" y="484743"/>
            <a:ext cx="9144001" cy="738664"/>
          </a:xfrm>
          <a:prstGeom prst="rect">
            <a:avLst/>
          </a:prstGeom>
          <a:noFill/>
        </p:spPr>
        <p:txBody>
          <a:bodyPr wrap="square" numCol="2" rtlCol="0">
            <a:spAutoFit/>
          </a:bodyPr>
          <a:lstStyle/>
          <a:p>
            <a:pPr marL="285744" indent="-285744">
              <a:buFont typeface="Arial" panose="020B0604020202020204" pitchFamily="34" charset="0"/>
              <a:buChar char="•"/>
            </a:pPr>
            <a:r>
              <a:rPr lang="en-US" altLang="zh-TW" sz="1400" b="1" dirty="0">
                <a:latin typeface="Times New Roman" panose="02020603050405020304" pitchFamily="18" charset="0"/>
                <a:cs typeface="Times New Roman" panose="02020603050405020304" pitchFamily="18" charset="0"/>
              </a:rPr>
              <a:t>Test set</a:t>
            </a:r>
            <a:r>
              <a:rPr lang="en-US" altLang="zh-TW" sz="1400" dirty="0">
                <a:latin typeface="Times New Roman" panose="02020603050405020304" pitchFamily="18" charset="0"/>
                <a:cs typeface="Times New Roman" panose="02020603050405020304" pitchFamily="18" charset="0"/>
              </a:rPr>
              <a:t>: NCKUH test set (organized by Bill)</a:t>
            </a:r>
          </a:p>
          <a:p>
            <a:pPr marL="285744" indent="-285744">
              <a:buFont typeface="Arial" panose="020B0604020202020204" pitchFamily="34" charset="0"/>
              <a:buChar char="•"/>
            </a:pPr>
            <a:endParaRPr lang="en-US" altLang="zh-TW" sz="1400" dirty="0">
              <a:latin typeface="Times New Roman" panose="02020603050405020304" pitchFamily="18" charset="0"/>
              <a:cs typeface="Times New Roman" panose="02020603050405020304" pitchFamily="18" charset="0"/>
            </a:endParaRPr>
          </a:p>
          <a:p>
            <a:pPr marL="285744" indent="-285744">
              <a:buFont typeface="Arial" panose="020B0604020202020204" pitchFamily="34" charset="0"/>
              <a:buChar char="•"/>
            </a:pPr>
            <a:endParaRPr lang="en-US" altLang="zh-TW" sz="1400" dirty="0">
              <a:latin typeface="Times New Roman" panose="02020603050405020304" pitchFamily="18" charset="0"/>
              <a:cs typeface="Times New Roman" panose="02020603050405020304" pitchFamily="18" charset="0"/>
            </a:endParaRPr>
          </a:p>
          <a:p>
            <a:pPr marL="285744" indent="-285744">
              <a:buFont typeface="Arial" panose="020B0604020202020204" pitchFamily="34" charset="0"/>
              <a:buChar char="•"/>
            </a:pPr>
            <a:r>
              <a:rPr lang="en-US" altLang="zh-TW" sz="1400" b="1" dirty="0">
                <a:latin typeface="Times New Roman" panose="02020603050405020304" pitchFamily="18" charset="0"/>
                <a:cs typeface="Times New Roman" panose="02020603050405020304" pitchFamily="18" charset="0"/>
              </a:rPr>
              <a:t>Input</a:t>
            </a:r>
            <a:r>
              <a:rPr lang="en-US" altLang="zh-TW" sz="1400" dirty="0">
                <a:latin typeface="Times New Roman" panose="02020603050405020304" pitchFamily="18" charset="0"/>
                <a:cs typeface="Times New Roman" panose="02020603050405020304" pitchFamily="18" charset="0"/>
              </a:rPr>
              <a:t>: </a:t>
            </a:r>
            <a:r>
              <a:rPr lang="en-US" altLang="zh-TW" sz="1400" dirty="0">
                <a:solidFill>
                  <a:srgbClr val="FF0000"/>
                </a:solidFill>
                <a:latin typeface="Times New Roman" panose="02020603050405020304" pitchFamily="18" charset="0"/>
                <a:cs typeface="Times New Roman" panose="02020603050405020304" pitchFamily="18" charset="0"/>
              </a:rPr>
              <a:t>Merging 3 sequential slices</a:t>
            </a:r>
            <a:r>
              <a:rPr lang="en-US" altLang="zh-TW" sz="1400" dirty="0">
                <a:latin typeface="Times New Roman" panose="02020603050405020304" pitchFamily="18" charset="0"/>
                <a:cs typeface="Times New Roman" panose="02020603050405020304" pitchFamily="18" charset="0"/>
              </a:rPr>
              <a:t>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i="1"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(512×512×3)</a:t>
            </a:r>
          </a:p>
        </p:txBody>
      </p:sp>
      <p:graphicFrame>
        <p:nvGraphicFramePr>
          <p:cNvPr id="6" name="表格 6">
            <a:extLst>
              <a:ext uri="{FF2B5EF4-FFF2-40B4-BE49-F238E27FC236}">
                <a16:creationId xmlns:a16="http://schemas.microsoft.com/office/drawing/2014/main" id="{426024BA-B121-4F82-A405-9056FFC1D3CB}"/>
              </a:ext>
            </a:extLst>
          </p:cNvPr>
          <p:cNvGraphicFramePr>
            <a:graphicFrameLocks noGrp="1"/>
          </p:cNvGraphicFramePr>
          <p:nvPr/>
        </p:nvGraphicFramePr>
        <p:xfrm>
          <a:off x="316992" y="1607336"/>
          <a:ext cx="8497824" cy="3193264"/>
        </p:xfrm>
        <a:graphic>
          <a:graphicData uri="http://schemas.openxmlformats.org/drawingml/2006/table">
            <a:tbl>
              <a:tblPr firstRow="1" bandRow="1">
                <a:tableStyleId>{5C22544A-7EE6-4342-B048-85BDC9FD1C3A}</a:tableStyleId>
              </a:tblPr>
              <a:tblGrid>
                <a:gridCol w="2832608">
                  <a:extLst>
                    <a:ext uri="{9D8B030D-6E8A-4147-A177-3AD203B41FA5}">
                      <a16:colId xmlns:a16="http://schemas.microsoft.com/office/drawing/2014/main" val="1284196105"/>
                    </a:ext>
                  </a:extLst>
                </a:gridCol>
                <a:gridCol w="2832608">
                  <a:extLst>
                    <a:ext uri="{9D8B030D-6E8A-4147-A177-3AD203B41FA5}">
                      <a16:colId xmlns:a16="http://schemas.microsoft.com/office/drawing/2014/main" val="2211236649"/>
                    </a:ext>
                  </a:extLst>
                </a:gridCol>
                <a:gridCol w="2832608">
                  <a:extLst>
                    <a:ext uri="{9D8B030D-6E8A-4147-A177-3AD203B41FA5}">
                      <a16:colId xmlns:a16="http://schemas.microsoft.com/office/drawing/2014/main" val="2643094679"/>
                    </a:ext>
                  </a:extLst>
                </a:gridCol>
              </a:tblGrid>
              <a:tr h="370840">
                <a:tc>
                  <a:txBody>
                    <a:bodyPr/>
                    <a:lstStyle/>
                    <a:p>
                      <a:r>
                        <a:rPr lang="en-US" altLang="zh-TW" sz="1200" b="1" dirty="0">
                          <a:solidFill>
                            <a:schemeClr val="tx1"/>
                          </a:solidFill>
                          <a:latin typeface="Times New Roman" panose="02020603050405020304" pitchFamily="18" charset="0"/>
                          <a:cs typeface="Times New Roman" panose="02020603050405020304" pitchFamily="18" charset="0"/>
                        </a:rPr>
                        <a:t>Small</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200" b="1" dirty="0">
                          <a:solidFill>
                            <a:schemeClr val="tx1"/>
                          </a:solidFill>
                          <a:latin typeface="Times New Roman" panose="02020603050405020304" pitchFamily="18" charset="0"/>
                          <a:cs typeface="Times New Roman" panose="02020603050405020304" pitchFamily="18" charset="0"/>
                        </a:rPr>
                        <a:t>Medium</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200" b="1" dirty="0">
                          <a:solidFill>
                            <a:schemeClr val="tx1"/>
                          </a:solidFill>
                          <a:latin typeface="Times New Roman" panose="02020603050405020304" pitchFamily="18" charset="0"/>
                          <a:cs typeface="Times New Roman" panose="02020603050405020304" pitchFamily="18" charset="0"/>
                        </a:rPr>
                        <a:t>Large</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3751658"/>
                  </a:ext>
                </a:extLst>
              </a:tr>
              <a:tr h="2822424">
                <a:tc>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sz="1200" b="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6133787"/>
                  </a:ext>
                </a:extLst>
              </a:tr>
            </a:tbl>
          </a:graphicData>
        </a:graphic>
      </p:graphicFrame>
      <p:pic>
        <p:nvPicPr>
          <p:cNvPr id="8" name="圖片 7">
            <a:extLst>
              <a:ext uri="{FF2B5EF4-FFF2-40B4-BE49-F238E27FC236}">
                <a16:creationId xmlns:a16="http://schemas.microsoft.com/office/drawing/2014/main" id="{F7896FB4-0640-444B-AF08-2D42AEC48A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66120" y="2059679"/>
            <a:ext cx="2670048" cy="2662441"/>
          </a:xfrm>
          <a:prstGeom prst="rect">
            <a:avLst/>
          </a:prstGeom>
        </p:spPr>
      </p:pic>
      <p:pic>
        <p:nvPicPr>
          <p:cNvPr id="12" name="圖片 11">
            <a:extLst>
              <a:ext uri="{FF2B5EF4-FFF2-40B4-BE49-F238E27FC236}">
                <a16:creationId xmlns:a16="http://schemas.microsoft.com/office/drawing/2014/main" id="{9E1BB8AD-E465-43FA-B1CB-9DA80A9359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7832" y="2054724"/>
            <a:ext cx="2671200" cy="2671200"/>
          </a:xfrm>
          <a:prstGeom prst="rect">
            <a:avLst/>
          </a:prstGeom>
        </p:spPr>
      </p:pic>
      <p:pic>
        <p:nvPicPr>
          <p:cNvPr id="15" name="圖片 14">
            <a:extLst>
              <a:ext uri="{FF2B5EF4-FFF2-40B4-BE49-F238E27FC236}">
                <a16:creationId xmlns:a16="http://schemas.microsoft.com/office/drawing/2014/main" id="{BF560A42-1B35-448A-969F-44CF9213F0FE}"/>
              </a:ext>
            </a:extLst>
          </p:cNvPr>
          <p:cNvPicPr>
            <a:picLocks noChangeAspect="1"/>
          </p:cNvPicPr>
          <p:nvPr/>
        </p:nvPicPr>
        <p:blipFill rotWithShape="1">
          <a:blip r:embed="rId4">
            <a:extLst>
              <a:ext uri="{28A0092B-C50C-407E-A947-70E740481C1C}">
                <a14:useLocalDpi xmlns:a14="http://schemas.microsoft.com/office/drawing/2010/main" val="0"/>
              </a:ext>
            </a:extLst>
          </a:blip>
          <a:srcRect l="54446" t="45719" r="21093" b="29819"/>
          <a:stretch/>
        </p:blipFill>
        <p:spPr>
          <a:xfrm>
            <a:off x="7836168" y="2054724"/>
            <a:ext cx="900000" cy="900000"/>
          </a:xfrm>
          <a:prstGeom prst="rect">
            <a:avLst/>
          </a:prstGeom>
          <a:ln w="19050">
            <a:solidFill>
              <a:schemeClr val="tx1"/>
            </a:solidFill>
          </a:ln>
        </p:spPr>
      </p:pic>
      <p:sp>
        <p:nvSpPr>
          <p:cNvPr id="16" name="TextBox 19">
            <a:extLst>
              <a:ext uri="{FF2B5EF4-FFF2-40B4-BE49-F238E27FC236}">
                <a16:creationId xmlns:a16="http://schemas.microsoft.com/office/drawing/2014/main" id="{191F53A9-4A2B-46E8-B964-00DB381D5441}"/>
              </a:ext>
            </a:extLst>
          </p:cNvPr>
          <p:cNvSpPr txBox="1"/>
          <p:nvPr/>
        </p:nvSpPr>
        <p:spPr>
          <a:xfrm>
            <a:off x="7361700" y="1070995"/>
            <a:ext cx="145311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FF0000"/>
                </a:solidFill>
                <a:latin typeface="Times New Roman" panose="02020603050405020304" pitchFamily="18" charset="0"/>
                <a:cs typeface="Times New Roman" panose="02020603050405020304" pitchFamily="18" charset="0"/>
              </a:rPr>
              <a:t>Ground Truth </a:t>
            </a:r>
            <a:r>
              <a:rPr lang="en-US" sz="1200" dirty="0" err="1">
                <a:solidFill>
                  <a:srgbClr val="FF0000"/>
                </a:solidFill>
                <a:latin typeface="Times New Roman" panose="02020603050405020304" pitchFamily="18" charset="0"/>
                <a:cs typeface="Times New Roman" panose="02020603050405020304" pitchFamily="18" charset="0"/>
              </a:rPr>
              <a:t>Bbox</a:t>
            </a:r>
            <a:endParaRPr lang="en-US" sz="1200" dirty="0">
              <a:solidFill>
                <a:srgbClr val="FF0000"/>
              </a:solidFill>
              <a:latin typeface="Times New Roman" panose="02020603050405020304" pitchFamily="18" charset="0"/>
              <a:cs typeface="Times New Roman" panose="02020603050405020304" pitchFamily="18" charset="0"/>
            </a:endParaRPr>
          </a:p>
          <a:p>
            <a:r>
              <a:rPr lang="en-US" sz="1200" dirty="0">
                <a:solidFill>
                  <a:schemeClr val="accent1">
                    <a:lumMod val="75000"/>
                  </a:schemeClr>
                </a:solidFill>
                <a:latin typeface="Times New Roman" panose="02020603050405020304" pitchFamily="18" charset="0"/>
                <a:cs typeface="Times New Roman" panose="02020603050405020304" pitchFamily="18" charset="0"/>
              </a:rPr>
              <a:t>Prediction </a:t>
            </a:r>
            <a:r>
              <a:rPr lang="en-US" sz="1200" dirty="0" err="1">
                <a:solidFill>
                  <a:schemeClr val="accent1">
                    <a:lumMod val="75000"/>
                  </a:schemeClr>
                </a:solidFill>
                <a:latin typeface="Times New Roman" panose="02020603050405020304" pitchFamily="18" charset="0"/>
                <a:cs typeface="Times New Roman" panose="02020603050405020304" pitchFamily="18" charset="0"/>
              </a:rPr>
              <a:t>BBox</a:t>
            </a:r>
            <a:endParaRPr lang="en-US" sz="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1C6418B7-2DDF-493C-AA21-9A9D9A356886}"/>
              </a:ext>
            </a:extLst>
          </p:cNvPr>
          <p:cNvSpPr txBox="1"/>
          <p:nvPr/>
        </p:nvSpPr>
        <p:spPr>
          <a:xfrm>
            <a:off x="316992" y="4802886"/>
            <a:ext cx="4342094" cy="461665"/>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Analysis:</a:t>
            </a:r>
          </a:p>
          <a:p>
            <a:pPr marL="171450" indent="-171450">
              <a:buFont typeface="Arial" panose="020B0604020202020204" pitchFamily="34" charset="0"/>
              <a:buChar char="•"/>
            </a:pPr>
            <a:r>
              <a:rPr lang="en-US" altLang="zh-TW" sz="1200" dirty="0">
                <a:latin typeface="Times New Roman" panose="02020603050405020304" pitchFamily="18" charset="0"/>
                <a:cs typeface="Times New Roman" panose="02020603050405020304" pitchFamily="18" charset="0"/>
              </a:rPr>
              <a:t>Most false positives are similar to solid nodules.</a:t>
            </a:r>
            <a:endParaRPr lang="zh-TW" altLang="en-US" sz="1200" dirty="0">
              <a:latin typeface="Times New Roman" panose="02020603050405020304" pitchFamily="18" charset="0"/>
              <a:cs typeface="Times New Roman" panose="02020603050405020304" pitchFamily="18" charset="0"/>
            </a:endParaRPr>
          </a:p>
        </p:txBody>
      </p:sp>
      <p:pic>
        <p:nvPicPr>
          <p:cNvPr id="18" name="圖片 17" descr="一張含有 文字 的圖片&#10;&#10;自動產生的描述">
            <a:extLst>
              <a:ext uri="{FF2B5EF4-FFF2-40B4-BE49-F238E27FC236}">
                <a16:creationId xmlns:a16="http://schemas.microsoft.com/office/drawing/2014/main" id="{0C82B08B-A39E-4BF0-BE81-05C052222B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0304" y="2054724"/>
            <a:ext cx="2671200" cy="2671200"/>
          </a:xfrm>
          <a:prstGeom prst="rect">
            <a:avLst/>
          </a:prstGeom>
        </p:spPr>
      </p:pic>
      <p:pic>
        <p:nvPicPr>
          <p:cNvPr id="28" name="圖片 27">
            <a:extLst>
              <a:ext uri="{FF2B5EF4-FFF2-40B4-BE49-F238E27FC236}">
                <a16:creationId xmlns:a16="http://schemas.microsoft.com/office/drawing/2014/main" id="{51C46BCC-E045-449E-B5E1-E822B80C2982}"/>
              </a:ext>
            </a:extLst>
          </p:cNvPr>
          <p:cNvPicPr>
            <a:picLocks noChangeAspect="1"/>
          </p:cNvPicPr>
          <p:nvPr/>
        </p:nvPicPr>
        <p:blipFill rotWithShape="1">
          <a:blip r:embed="rId3">
            <a:extLst>
              <a:ext uri="{28A0092B-C50C-407E-A947-70E740481C1C}">
                <a14:useLocalDpi xmlns:a14="http://schemas.microsoft.com/office/drawing/2010/main" val="0"/>
              </a:ext>
            </a:extLst>
          </a:blip>
          <a:srcRect l="77158" t="51040" r="13061" b="39179"/>
          <a:stretch/>
        </p:blipFill>
        <p:spPr>
          <a:xfrm>
            <a:off x="2186589" y="2054724"/>
            <a:ext cx="900000" cy="900000"/>
          </a:xfrm>
          <a:prstGeom prst="rect">
            <a:avLst/>
          </a:prstGeom>
          <a:ln w="19050">
            <a:solidFill>
              <a:schemeClr val="tx1"/>
            </a:solidFill>
          </a:ln>
        </p:spPr>
      </p:pic>
      <p:pic>
        <p:nvPicPr>
          <p:cNvPr id="19" name="圖片 18" descr="一張含有 文字 的圖片&#10;&#10;自動產生的描述">
            <a:extLst>
              <a:ext uri="{FF2B5EF4-FFF2-40B4-BE49-F238E27FC236}">
                <a16:creationId xmlns:a16="http://schemas.microsoft.com/office/drawing/2014/main" id="{823C9C60-9A1A-4C2A-84F4-693597FDC7CB}"/>
              </a:ext>
            </a:extLst>
          </p:cNvPr>
          <p:cNvPicPr>
            <a:picLocks noChangeAspect="1"/>
          </p:cNvPicPr>
          <p:nvPr/>
        </p:nvPicPr>
        <p:blipFill rotWithShape="1">
          <a:blip r:embed="rId5">
            <a:extLst>
              <a:ext uri="{28A0092B-C50C-407E-A947-70E740481C1C}">
                <a14:useLocalDpi xmlns:a14="http://schemas.microsoft.com/office/drawing/2010/main" val="0"/>
              </a:ext>
            </a:extLst>
          </a:blip>
          <a:srcRect l="65710" t="48310" r="22158" b="39557"/>
          <a:stretch/>
        </p:blipFill>
        <p:spPr>
          <a:xfrm>
            <a:off x="5001504" y="2054724"/>
            <a:ext cx="900000" cy="900000"/>
          </a:xfrm>
          <a:prstGeom prst="rect">
            <a:avLst/>
          </a:prstGeom>
          <a:ln w="19050">
            <a:solidFill>
              <a:schemeClr val="tx1"/>
            </a:solidFill>
          </a:ln>
        </p:spPr>
      </p:pic>
    </p:spTree>
    <p:extLst>
      <p:ext uri="{BB962C8B-B14F-4D97-AF65-F5344CB8AC3E}">
        <p14:creationId xmlns:p14="http://schemas.microsoft.com/office/powerpoint/2010/main" val="30214208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2">
            <a:extLst>
              <a:ext uri="{FF2B5EF4-FFF2-40B4-BE49-F238E27FC236}">
                <a16:creationId xmlns:a16="http://schemas.microsoft.com/office/drawing/2014/main" id="{46210AB2-6A75-4CA3-83D4-2D568642C087}"/>
              </a:ext>
            </a:extLst>
          </p:cNvPr>
          <p:cNvSpPr txBox="1">
            <a:spLocks/>
          </p:cNvSpPr>
          <p:nvPr/>
        </p:nvSpPr>
        <p:spPr>
          <a:xfrm>
            <a:off x="-1" y="1"/>
            <a:ext cx="9144001" cy="484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defTabSz="914377">
              <a:defRPr/>
            </a:pPr>
            <a:r>
              <a:rPr lang="en-US" altLang="zh-TW" dirty="0">
                <a:solidFill>
                  <a:sysClr val="windowText" lastClr="000000"/>
                </a:solidFill>
              </a:rPr>
              <a:t>A. Appendix: False Negatives by </a:t>
            </a:r>
            <a:r>
              <a:rPr lang="en-US" altLang="zh-TW" dirty="0">
                <a:solidFill>
                  <a:srgbClr val="FF0000"/>
                </a:solidFill>
              </a:rPr>
              <a:t>Original YOLOv4</a:t>
            </a:r>
            <a:endParaRPr lang="zh-TW" altLang="en-US" sz="1400" dirty="0">
              <a:solidFill>
                <a:sysClr val="windowText" lastClr="000000"/>
              </a:solidFill>
            </a:endParaRPr>
          </a:p>
        </p:txBody>
      </p:sp>
      <p:sp>
        <p:nvSpPr>
          <p:cNvPr id="2" name="文字方塊 1">
            <a:extLst>
              <a:ext uri="{FF2B5EF4-FFF2-40B4-BE49-F238E27FC236}">
                <a16:creationId xmlns:a16="http://schemas.microsoft.com/office/drawing/2014/main" id="{B00B1839-319E-4603-B7D1-CE0730C5AD20}"/>
              </a:ext>
            </a:extLst>
          </p:cNvPr>
          <p:cNvSpPr txBox="1"/>
          <p:nvPr/>
        </p:nvSpPr>
        <p:spPr>
          <a:xfrm>
            <a:off x="-1" y="484743"/>
            <a:ext cx="9144001" cy="738664"/>
          </a:xfrm>
          <a:prstGeom prst="rect">
            <a:avLst/>
          </a:prstGeom>
          <a:noFill/>
        </p:spPr>
        <p:txBody>
          <a:bodyPr wrap="square" numCol="2" rtlCol="0">
            <a:spAutoFit/>
          </a:bodyPr>
          <a:lstStyle/>
          <a:p>
            <a:pPr marL="285744" indent="-285744">
              <a:buFont typeface="Arial" panose="020B0604020202020204" pitchFamily="34" charset="0"/>
              <a:buChar char="•"/>
            </a:pPr>
            <a:r>
              <a:rPr lang="en-US" altLang="zh-TW" sz="1400" b="1" dirty="0">
                <a:latin typeface="Times New Roman" panose="02020603050405020304" pitchFamily="18" charset="0"/>
                <a:cs typeface="Times New Roman" panose="02020603050405020304" pitchFamily="18" charset="0"/>
              </a:rPr>
              <a:t>Test set</a:t>
            </a:r>
            <a:r>
              <a:rPr lang="en-US" altLang="zh-TW" sz="1400" dirty="0">
                <a:latin typeface="Times New Roman" panose="02020603050405020304" pitchFamily="18" charset="0"/>
                <a:cs typeface="Times New Roman" panose="02020603050405020304" pitchFamily="18" charset="0"/>
              </a:rPr>
              <a:t>: NCKUH test set (organized by Bill)</a:t>
            </a:r>
          </a:p>
          <a:p>
            <a:pPr marL="285744" indent="-285744">
              <a:buFont typeface="Arial" panose="020B0604020202020204" pitchFamily="34" charset="0"/>
              <a:buChar char="•"/>
            </a:pPr>
            <a:endParaRPr lang="en-US" altLang="zh-TW" sz="1400" dirty="0">
              <a:latin typeface="Times New Roman" panose="02020603050405020304" pitchFamily="18" charset="0"/>
              <a:cs typeface="Times New Roman" panose="02020603050405020304" pitchFamily="18" charset="0"/>
            </a:endParaRPr>
          </a:p>
          <a:p>
            <a:pPr marL="285744" indent="-285744">
              <a:buFont typeface="Arial" panose="020B0604020202020204" pitchFamily="34" charset="0"/>
              <a:buChar char="•"/>
            </a:pPr>
            <a:endParaRPr lang="en-US" altLang="zh-TW" sz="1400" dirty="0">
              <a:latin typeface="Times New Roman" panose="02020603050405020304" pitchFamily="18" charset="0"/>
              <a:cs typeface="Times New Roman" panose="02020603050405020304" pitchFamily="18" charset="0"/>
            </a:endParaRPr>
          </a:p>
          <a:p>
            <a:pPr marL="285744" indent="-285744">
              <a:buFont typeface="Arial" panose="020B0604020202020204" pitchFamily="34" charset="0"/>
              <a:buChar char="•"/>
            </a:pPr>
            <a:r>
              <a:rPr lang="en-US" altLang="zh-TW" sz="1400" b="1" dirty="0">
                <a:latin typeface="Times New Roman" panose="02020603050405020304" pitchFamily="18" charset="0"/>
                <a:cs typeface="Times New Roman" panose="02020603050405020304" pitchFamily="18" charset="0"/>
              </a:rPr>
              <a:t>Input</a:t>
            </a:r>
            <a:r>
              <a:rPr lang="en-US" altLang="zh-TW" sz="1400" dirty="0">
                <a:latin typeface="Times New Roman" panose="02020603050405020304" pitchFamily="18" charset="0"/>
                <a:cs typeface="Times New Roman" panose="02020603050405020304" pitchFamily="18" charset="0"/>
              </a:rPr>
              <a:t>: </a:t>
            </a:r>
            <a:r>
              <a:rPr lang="en-US" altLang="zh-TW" sz="1400" dirty="0">
                <a:solidFill>
                  <a:srgbClr val="FF0000"/>
                </a:solidFill>
                <a:latin typeface="Times New Roman" panose="02020603050405020304" pitchFamily="18" charset="0"/>
                <a:cs typeface="Times New Roman" panose="02020603050405020304" pitchFamily="18" charset="0"/>
              </a:rPr>
              <a:t>Merging 3 sequential slices</a:t>
            </a:r>
            <a:r>
              <a:rPr lang="en-US" altLang="zh-TW" sz="1400" dirty="0">
                <a:latin typeface="Times New Roman" panose="02020603050405020304" pitchFamily="18" charset="0"/>
                <a:cs typeface="Times New Roman" panose="02020603050405020304" pitchFamily="18" charset="0"/>
              </a:rPr>
              <a:t>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i="1"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 </a:t>
            </a:r>
            <a:r>
              <a:rPr lang="en-US" altLang="zh-TW" sz="1400" i="1" dirty="0">
                <a:latin typeface="Times New Roman" panose="02020603050405020304" pitchFamily="18" charset="0"/>
                <a:cs typeface="Times New Roman" panose="02020603050405020304" pitchFamily="18" charset="0"/>
              </a:rPr>
              <a:t>I</a:t>
            </a:r>
            <a:r>
              <a:rPr lang="en-US" altLang="zh-TW" sz="1400" i="1" baseline="-25000" dirty="0">
                <a:latin typeface="Times New Roman" panose="02020603050405020304" pitchFamily="18" charset="0"/>
                <a:cs typeface="Times New Roman" panose="02020603050405020304" pitchFamily="18" charset="0"/>
              </a:rPr>
              <a:t>n</a:t>
            </a:r>
            <a:r>
              <a:rPr lang="en-US" altLang="zh-TW" sz="1400" baseline="-25000" dirty="0">
                <a:latin typeface="Times New Roman" panose="02020603050405020304" pitchFamily="18" charset="0"/>
                <a:cs typeface="Times New Roman" panose="02020603050405020304" pitchFamily="18" charset="0"/>
              </a:rPr>
              <a:t>+1</a:t>
            </a:r>
            <a:r>
              <a:rPr lang="en-US" altLang="zh-TW" sz="1400" dirty="0">
                <a:latin typeface="Times New Roman" panose="02020603050405020304" pitchFamily="18" charset="0"/>
                <a:cs typeface="Times New Roman" panose="02020603050405020304" pitchFamily="18" charset="0"/>
              </a:rPr>
              <a:t> (512×512×3)</a:t>
            </a:r>
          </a:p>
        </p:txBody>
      </p:sp>
      <p:graphicFrame>
        <p:nvGraphicFramePr>
          <p:cNvPr id="6" name="表格 6">
            <a:extLst>
              <a:ext uri="{FF2B5EF4-FFF2-40B4-BE49-F238E27FC236}">
                <a16:creationId xmlns:a16="http://schemas.microsoft.com/office/drawing/2014/main" id="{426024BA-B121-4F82-A405-9056FFC1D3CB}"/>
              </a:ext>
            </a:extLst>
          </p:cNvPr>
          <p:cNvGraphicFramePr>
            <a:graphicFrameLocks noGrp="1"/>
          </p:cNvGraphicFramePr>
          <p:nvPr/>
        </p:nvGraphicFramePr>
        <p:xfrm>
          <a:off x="316992" y="1614649"/>
          <a:ext cx="8497824" cy="3193264"/>
        </p:xfrm>
        <a:graphic>
          <a:graphicData uri="http://schemas.openxmlformats.org/drawingml/2006/table">
            <a:tbl>
              <a:tblPr firstRow="1" bandRow="1">
                <a:tableStyleId>{5C22544A-7EE6-4342-B048-85BDC9FD1C3A}</a:tableStyleId>
              </a:tblPr>
              <a:tblGrid>
                <a:gridCol w="2832608">
                  <a:extLst>
                    <a:ext uri="{9D8B030D-6E8A-4147-A177-3AD203B41FA5}">
                      <a16:colId xmlns:a16="http://schemas.microsoft.com/office/drawing/2014/main" val="1284196105"/>
                    </a:ext>
                  </a:extLst>
                </a:gridCol>
                <a:gridCol w="2832608">
                  <a:extLst>
                    <a:ext uri="{9D8B030D-6E8A-4147-A177-3AD203B41FA5}">
                      <a16:colId xmlns:a16="http://schemas.microsoft.com/office/drawing/2014/main" val="2211236649"/>
                    </a:ext>
                  </a:extLst>
                </a:gridCol>
                <a:gridCol w="2832608">
                  <a:extLst>
                    <a:ext uri="{9D8B030D-6E8A-4147-A177-3AD203B41FA5}">
                      <a16:colId xmlns:a16="http://schemas.microsoft.com/office/drawing/2014/main" val="2643094679"/>
                    </a:ext>
                  </a:extLst>
                </a:gridCol>
              </a:tblGrid>
              <a:tr h="370840">
                <a:tc>
                  <a:txBody>
                    <a:bodyPr/>
                    <a:lstStyle/>
                    <a:p>
                      <a:r>
                        <a:rPr lang="en-US" altLang="zh-TW" sz="1200" b="1" dirty="0">
                          <a:solidFill>
                            <a:schemeClr val="tx1"/>
                          </a:solidFill>
                          <a:latin typeface="Times New Roman" panose="02020603050405020304" pitchFamily="18" charset="0"/>
                          <a:cs typeface="Times New Roman" panose="02020603050405020304" pitchFamily="18" charset="0"/>
                        </a:rPr>
                        <a:t>Small</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200" b="1" dirty="0">
                          <a:solidFill>
                            <a:schemeClr val="tx1"/>
                          </a:solidFill>
                          <a:latin typeface="Times New Roman" panose="02020603050405020304" pitchFamily="18" charset="0"/>
                          <a:cs typeface="Times New Roman" panose="02020603050405020304" pitchFamily="18" charset="0"/>
                        </a:rPr>
                        <a:t>Medium</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200" b="1" dirty="0">
                          <a:solidFill>
                            <a:schemeClr val="tx1"/>
                          </a:solidFill>
                          <a:latin typeface="Times New Roman" panose="02020603050405020304" pitchFamily="18" charset="0"/>
                          <a:cs typeface="Times New Roman" panose="02020603050405020304" pitchFamily="18" charset="0"/>
                        </a:rPr>
                        <a:t>Large</a:t>
                      </a:r>
                      <a:endParaRPr lang="zh-TW" altLang="en-US" sz="12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3751658"/>
                  </a:ext>
                </a:extLst>
              </a:tr>
              <a:tr h="2822424">
                <a:tc>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sz="12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6133787"/>
                  </a:ext>
                </a:extLst>
              </a:tr>
            </a:tbl>
          </a:graphicData>
        </a:graphic>
      </p:graphicFrame>
      <p:sp>
        <p:nvSpPr>
          <p:cNvPr id="14" name="TextBox 19">
            <a:extLst>
              <a:ext uri="{FF2B5EF4-FFF2-40B4-BE49-F238E27FC236}">
                <a16:creationId xmlns:a16="http://schemas.microsoft.com/office/drawing/2014/main" id="{983F805A-F43E-4697-94C0-EB0E4604A4C3}"/>
              </a:ext>
            </a:extLst>
          </p:cNvPr>
          <p:cNvSpPr txBox="1"/>
          <p:nvPr/>
        </p:nvSpPr>
        <p:spPr>
          <a:xfrm>
            <a:off x="7361700" y="1070995"/>
            <a:ext cx="145311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FF0000"/>
                </a:solidFill>
                <a:latin typeface="Times New Roman" panose="02020603050405020304" pitchFamily="18" charset="0"/>
                <a:cs typeface="Times New Roman" panose="02020603050405020304" pitchFamily="18" charset="0"/>
              </a:rPr>
              <a:t>Ground Truth </a:t>
            </a:r>
            <a:r>
              <a:rPr lang="en-US" sz="1200" dirty="0" err="1">
                <a:solidFill>
                  <a:srgbClr val="FF0000"/>
                </a:solidFill>
                <a:latin typeface="Times New Roman" panose="02020603050405020304" pitchFamily="18" charset="0"/>
                <a:cs typeface="Times New Roman" panose="02020603050405020304" pitchFamily="18" charset="0"/>
              </a:rPr>
              <a:t>Bbox</a:t>
            </a:r>
            <a:endParaRPr lang="en-US" sz="1200" dirty="0">
              <a:solidFill>
                <a:srgbClr val="FF0000"/>
              </a:solidFill>
              <a:latin typeface="Times New Roman" panose="02020603050405020304" pitchFamily="18" charset="0"/>
              <a:cs typeface="Times New Roman" panose="02020603050405020304" pitchFamily="18" charset="0"/>
            </a:endParaRPr>
          </a:p>
          <a:p>
            <a:r>
              <a:rPr lang="en-US" sz="1200" dirty="0">
                <a:solidFill>
                  <a:schemeClr val="accent1">
                    <a:lumMod val="75000"/>
                  </a:schemeClr>
                </a:solidFill>
                <a:latin typeface="Times New Roman" panose="02020603050405020304" pitchFamily="18" charset="0"/>
                <a:cs typeface="Times New Roman" panose="02020603050405020304" pitchFamily="18" charset="0"/>
              </a:rPr>
              <a:t>Prediction </a:t>
            </a:r>
            <a:r>
              <a:rPr lang="en-US" sz="1200" dirty="0" err="1">
                <a:solidFill>
                  <a:schemeClr val="accent1">
                    <a:lumMod val="75000"/>
                  </a:schemeClr>
                </a:solidFill>
                <a:latin typeface="Times New Roman" panose="02020603050405020304" pitchFamily="18" charset="0"/>
                <a:cs typeface="Times New Roman" panose="02020603050405020304" pitchFamily="18" charset="0"/>
              </a:rPr>
              <a:t>BBox</a:t>
            </a:r>
            <a:endParaRPr lang="en-US" sz="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DB6EB718-05D1-48C5-99B8-65E9B56309DF}"/>
              </a:ext>
            </a:extLst>
          </p:cNvPr>
          <p:cNvSpPr txBox="1"/>
          <p:nvPr/>
        </p:nvSpPr>
        <p:spPr>
          <a:xfrm>
            <a:off x="316992" y="4814035"/>
            <a:ext cx="4342094" cy="461665"/>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Analysis:</a:t>
            </a:r>
          </a:p>
          <a:p>
            <a:pPr marL="171450" indent="-171450">
              <a:buFont typeface="Arial" panose="020B0604020202020204" pitchFamily="34" charset="0"/>
              <a:buChar char="•"/>
            </a:pPr>
            <a:r>
              <a:rPr lang="en-US" altLang="zh-TW" sz="1200" dirty="0">
                <a:latin typeface="Times New Roman" panose="02020603050405020304" pitchFamily="18" charset="0"/>
                <a:cs typeface="Times New Roman" panose="02020603050405020304" pitchFamily="18" charset="0"/>
              </a:rPr>
              <a:t>Most undetected nodules are blurry.</a:t>
            </a:r>
            <a:endParaRPr lang="zh-TW" altLang="en-US" sz="1200" dirty="0">
              <a:latin typeface="Times New Roman" panose="02020603050405020304" pitchFamily="18" charset="0"/>
              <a:cs typeface="Times New Roman" panose="02020603050405020304" pitchFamily="18" charset="0"/>
            </a:endParaRPr>
          </a:p>
        </p:txBody>
      </p:sp>
      <p:pic>
        <p:nvPicPr>
          <p:cNvPr id="11" name="圖片 10" descr="一張含有 室內, 布 的圖片&#10;&#10;自動產生的描述">
            <a:extLst>
              <a:ext uri="{FF2B5EF4-FFF2-40B4-BE49-F238E27FC236}">
                <a16:creationId xmlns:a16="http://schemas.microsoft.com/office/drawing/2014/main" id="{2C45C53D-7AEE-4F9A-BF19-618990EF9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142" y="2060286"/>
            <a:ext cx="2671200" cy="2671200"/>
          </a:xfrm>
          <a:prstGeom prst="rect">
            <a:avLst/>
          </a:prstGeom>
        </p:spPr>
      </p:pic>
      <p:pic>
        <p:nvPicPr>
          <p:cNvPr id="7" name="圖片 6" descr="一張含有 文字 的圖片&#10;&#10;自動產生的描述">
            <a:extLst>
              <a:ext uri="{FF2B5EF4-FFF2-40B4-BE49-F238E27FC236}">
                <a16:creationId xmlns:a16="http://schemas.microsoft.com/office/drawing/2014/main" id="{A9FF7936-2913-4028-AA25-D43453253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2216" y="2060286"/>
            <a:ext cx="2671200" cy="2671200"/>
          </a:xfrm>
          <a:prstGeom prst="rect">
            <a:avLst/>
          </a:prstGeom>
        </p:spPr>
      </p:pic>
      <p:pic>
        <p:nvPicPr>
          <p:cNvPr id="13" name="圖片 12">
            <a:extLst>
              <a:ext uri="{FF2B5EF4-FFF2-40B4-BE49-F238E27FC236}">
                <a16:creationId xmlns:a16="http://schemas.microsoft.com/office/drawing/2014/main" id="{C65D40E1-2BD6-4DBB-ADBD-42E62837F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88" y="2060286"/>
            <a:ext cx="2671200" cy="2671200"/>
          </a:xfrm>
          <a:prstGeom prst="rect">
            <a:avLst/>
          </a:prstGeom>
        </p:spPr>
      </p:pic>
      <p:pic>
        <p:nvPicPr>
          <p:cNvPr id="16" name="圖片 15" descr="一張含有 文字 的圖片&#10;&#10;自動產生的描述">
            <a:extLst>
              <a:ext uri="{FF2B5EF4-FFF2-40B4-BE49-F238E27FC236}">
                <a16:creationId xmlns:a16="http://schemas.microsoft.com/office/drawing/2014/main" id="{CEEA7B59-F58C-41A2-9CB2-94056006387C}"/>
              </a:ext>
            </a:extLst>
          </p:cNvPr>
          <p:cNvPicPr>
            <a:picLocks noChangeAspect="1"/>
          </p:cNvPicPr>
          <p:nvPr/>
        </p:nvPicPr>
        <p:blipFill rotWithShape="1">
          <a:blip r:embed="rId3">
            <a:extLst>
              <a:ext uri="{28A0092B-C50C-407E-A947-70E740481C1C}">
                <a14:useLocalDpi xmlns:a14="http://schemas.microsoft.com/office/drawing/2010/main" val="0"/>
              </a:ext>
            </a:extLst>
          </a:blip>
          <a:srcRect l="27621" t="57515" r="58971" b="29078"/>
          <a:stretch/>
        </p:blipFill>
        <p:spPr>
          <a:xfrm>
            <a:off x="5003416" y="2060286"/>
            <a:ext cx="900000" cy="900000"/>
          </a:xfrm>
          <a:prstGeom prst="rect">
            <a:avLst/>
          </a:prstGeom>
          <a:ln w="19050">
            <a:solidFill>
              <a:schemeClr val="tx1"/>
            </a:solidFill>
          </a:ln>
        </p:spPr>
      </p:pic>
      <p:pic>
        <p:nvPicPr>
          <p:cNvPr id="18" name="圖片 17" descr="一張含有 室內, 布 的圖片&#10;&#10;自動產生的描述">
            <a:extLst>
              <a:ext uri="{FF2B5EF4-FFF2-40B4-BE49-F238E27FC236}">
                <a16:creationId xmlns:a16="http://schemas.microsoft.com/office/drawing/2014/main" id="{21807D61-3314-4958-8C71-FA880A916FDC}"/>
              </a:ext>
            </a:extLst>
          </p:cNvPr>
          <p:cNvPicPr>
            <a:picLocks noChangeAspect="1"/>
          </p:cNvPicPr>
          <p:nvPr/>
        </p:nvPicPr>
        <p:blipFill rotWithShape="1">
          <a:blip r:embed="rId2">
            <a:extLst>
              <a:ext uri="{28A0092B-C50C-407E-A947-70E740481C1C}">
                <a14:useLocalDpi xmlns:a14="http://schemas.microsoft.com/office/drawing/2010/main" val="0"/>
              </a:ext>
            </a:extLst>
          </a:blip>
          <a:srcRect l="20989" t="47530" r="61039" b="34498"/>
          <a:stretch/>
        </p:blipFill>
        <p:spPr>
          <a:xfrm>
            <a:off x="7832342" y="2060286"/>
            <a:ext cx="900000" cy="900000"/>
          </a:xfrm>
          <a:prstGeom prst="rect">
            <a:avLst/>
          </a:prstGeom>
          <a:ln w="19050">
            <a:solidFill>
              <a:schemeClr val="tx1"/>
            </a:solidFill>
          </a:ln>
        </p:spPr>
      </p:pic>
      <p:pic>
        <p:nvPicPr>
          <p:cNvPr id="21" name="圖片 20">
            <a:extLst>
              <a:ext uri="{FF2B5EF4-FFF2-40B4-BE49-F238E27FC236}">
                <a16:creationId xmlns:a16="http://schemas.microsoft.com/office/drawing/2014/main" id="{8C71EC2B-9F6D-46C1-AF5B-655BF6770E1F}"/>
              </a:ext>
            </a:extLst>
          </p:cNvPr>
          <p:cNvPicPr>
            <a:picLocks noChangeAspect="1"/>
          </p:cNvPicPr>
          <p:nvPr/>
        </p:nvPicPr>
        <p:blipFill rotWithShape="1">
          <a:blip r:embed="rId4">
            <a:extLst>
              <a:ext uri="{28A0092B-C50C-407E-A947-70E740481C1C}">
                <a14:useLocalDpi xmlns:a14="http://schemas.microsoft.com/office/drawing/2010/main" val="0"/>
              </a:ext>
            </a:extLst>
          </a:blip>
          <a:srcRect l="72193" t="37263" r="15256" b="50185"/>
          <a:stretch/>
        </p:blipFill>
        <p:spPr>
          <a:xfrm>
            <a:off x="2166888" y="2060286"/>
            <a:ext cx="900000" cy="900000"/>
          </a:xfrm>
          <a:prstGeom prst="rect">
            <a:avLst/>
          </a:prstGeom>
          <a:ln w="19050">
            <a:solidFill>
              <a:schemeClr val="tx1"/>
            </a:solidFill>
          </a:ln>
        </p:spPr>
      </p:pic>
    </p:spTree>
    <p:extLst>
      <p:ext uri="{BB962C8B-B14F-4D97-AF65-F5344CB8AC3E}">
        <p14:creationId xmlns:p14="http://schemas.microsoft.com/office/powerpoint/2010/main" val="36456729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EB779D-DC3F-460A-AC5E-DB9FA5A50F37}"/>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Thank you so much</a:t>
            </a:r>
          </a:p>
        </p:txBody>
      </p:sp>
      <p:sp>
        <p:nvSpPr>
          <p:cNvPr id="2" name="投影片編號版面配置區 1">
            <a:extLst>
              <a:ext uri="{FF2B5EF4-FFF2-40B4-BE49-F238E27FC236}">
                <a16:creationId xmlns:a16="http://schemas.microsoft.com/office/drawing/2014/main" id="{4A4D4AB9-3776-429A-93CD-866D6E4CC1C6}"/>
              </a:ext>
            </a:extLst>
          </p:cNvPr>
          <p:cNvSpPr>
            <a:spLocks noGrp="1"/>
          </p:cNvSpPr>
          <p:nvPr>
            <p:ph type="sldNum" sz="quarter" idx="12"/>
          </p:nvPr>
        </p:nvSpPr>
        <p:spPr/>
        <p:txBody>
          <a:bodyPr/>
          <a:lstStyle/>
          <a:p>
            <a:fld id="{F8A2D2AA-0FE8-4114-AED6-026211289AC6}" type="slidenum">
              <a:rPr lang="zh-TW" altLang="en-US" smtClean="0"/>
              <a:t>112</a:t>
            </a:fld>
            <a:endParaRPr lang="zh-TW" altLang="en-US"/>
          </a:p>
        </p:txBody>
      </p:sp>
    </p:spTree>
    <p:extLst>
      <p:ext uri="{BB962C8B-B14F-4D97-AF65-F5344CB8AC3E}">
        <p14:creationId xmlns:p14="http://schemas.microsoft.com/office/powerpoint/2010/main" val="20508096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.2</a:t>
            </a:r>
            <a:r>
              <a:rPr lang="x-none" dirty="0"/>
              <a:t> </a:t>
            </a:r>
            <a:r>
              <a:rPr lang="en-US" dirty="0"/>
              <a:t>Methodology: Selection of Architecture -</a:t>
            </a:r>
            <a:r>
              <a:rPr lang="x-none" dirty="0"/>
              <a:t> </a:t>
            </a:r>
            <a:r>
              <a:rPr lang="en-US" dirty="0"/>
              <a:t>Neck</a:t>
            </a:r>
            <a:r>
              <a:rPr lang="x-none" dirty="0"/>
              <a:t> (1/3)</a:t>
            </a:r>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365125" indent="-365125">
              <a:buNone/>
            </a:pPr>
            <a:r>
              <a:rPr lang="en-US" b="1" dirty="0"/>
              <a:t>1) 	Feature Pyramid Networks (FPN):</a:t>
            </a:r>
          </a:p>
          <a:p>
            <a:pPr marL="633413" lvl="1" indent="-268288"/>
            <a:r>
              <a:rPr lang="en-US" dirty="0"/>
              <a:t>YOLOv3 adapts a similar approach as FPN in making object detection predictions at different scale levels </a:t>
            </a:r>
          </a:p>
          <a:p>
            <a:pPr marL="633413" lvl="1" indent="-268288"/>
            <a:endParaRPr lang="en-US" dirty="0"/>
          </a:p>
          <a:p>
            <a:pPr marL="633413" lvl="1" indent="-268288"/>
            <a:endParaRPr lang="en-US" dirty="0"/>
          </a:p>
          <a:p>
            <a:pPr marL="633413" lvl="1" indent="-268288"/>
            <a:endParaRPr lang="en-US" dirty="0"/>
          </a:p>
          <a:p>
            <a:pPr marL="633413" lvl="1" indent="-268288"/>
            <a:endParaRPr lang="en-US" dirty="0"/>
          </a:p>
          <a:p>
            <a:pPr marL="633413" lvl="1" indent="-268288"/>
            <a:endParaRPr lang="en-US" dirty="0"/>
          </a:p>
          <a:p>
            <a:pPr marL="633413" lvl="1" indent="-268288"/>
            <a:endParaRPr lang="en-US" dirty="0"/>
          </a:p>
          <a:p>
            <a:pPr marL="633413" lvl="1" indent="-268288"/>
            <a:endParaRPr lang="en-US" dirty="0"/>
          </a:p>
          <a:p>
            <a:pPr marL="633413" lvl="1" indent="-268288"/>
            <a:endParaRPr lang="en-US" dirty="0"/>
          </a:p>
          <a:p>
            <a:pPr marL="633413" lvl="1" indent="-268288"/>
            <a:endParaRPr lang="en-US" dirty="0"/>
          </a:p>
          <a:p>
            <a:pPr marL="633413" lvl="1" indent="-268288"/>
            <a:endParaRPr lang="en-US" dirty="0"/>
          </a:p>
          <a:p>
            <a:pPr marL="633413" lvl="1" indent="-268288"/>
            <a:r>
              <a:rPr lang="en-US" dirty="0"/>
              <a:t>In making predictions for a particular scale, FPN up-samples (2×) the previous top-down stream and add it with the neighboring layer of the bottom-up stream (see the diagram below). The result is passed into a 3×3 convolution filter to reduce up-sampling artifacts and create the feature maps P4 below for the head.</a:t>
            </a:r>
          </a:p>
          <a:p>
            <a:pPr marL="971550" lvl="2" indent="-342900"/>
            <a:endParaRPr lang="x-none" dirty="0"/>
          </a:p>
        </p:txBody>
      </p:sp>
      <p:pic>
        <p:nvPicPr>
          <p:cNvPr id="5" name="Picture 4">
            <a:extLst>
              <a:ext uri="{FF2B5EF4-FFF2-40B4-BE49-F238E27FC236}">
                <a16:creationId xmlns:a16="http://schemas.microsoft.com/office/drawing/2014/main" id="{6791CFED-D7F2-0C4B-AF58-7055F39DB824}"/>
              </a:ext>
            </a:extLst>
          </p:cNvPr>
          <p:cNvPicPr>
            <a:picLocks noChangeAspect="1"/>
          </p:cNvPicPr>
          <p:nvPr/>
        </p:nvPicPr>
        <p:blipFill>
          <a:blip r:embed="rId2"/>
          <a:stretch>
            <a:fillRect/>
          </a:stretch>
        </p:blipFill>
        <p:spPr>
          <a:xfrm>
            <a:off x="1282697" y="1322721"/>
            <a:ext cx="6578600" cy="1917700"/>
          </a:xfrm>
          <a:prstGeom prst="rect">
            <a:avLst/>
          </a:prstGeom>
        </p:spPr>
      </p:pic>
      <p:pic>
        <p:nvPicPr>
          <p:cNvPr id="6" name="Picture 5">
            <a:extLst>
              <a:ext uri="{FF2B5EF4-FFF2-40B4-BE49-F238E27FC236}">
                <a16:creationId xmlns:a16="http://schemas.microsoft.com/office/drawing/2014/main" id="{82BB494C-E35C-534B-BEFB-110D816286A4}"/>
              </a:ext>
            </a:extLst>
          </p:cNvPr>
          <p:cNvPicPr>
            <a:picLocks noChangeAspect="1"/>
          </p:cNvPicPr>
          <p:nvPr/>
        </p:nvPicPr>
        <p:blipFill>
          <a:blip r:embed="rId3"/>
          <a:stretch>
            <a:fillRect/>
          </a:stretch>
        </p:blipFill>
        <p:spPr>
          <a:xfrm>
            <a:off x="1851432" y="4575173"/>
            <a:ext cx="5441130" cy="1917700"/>
          </a:xfrm>
          <a:prstGeom prst="rect">
            <a:avLst/>
          </a:prstGeom>
        </p:spPr>
      </p:pic>
      <p:sp>
        <p:nvSpPr>
          <p:cNvPr id="7" name="投影片編號版面配置區 6">
            <a:extLst>
              <a:ext uri="{FF2B5EF4-FFF2-40B4-BE49-F238E27FC236}">
                <a16:creationId xmlns:a16="http://schemas.microsoft.com/office/drawing/2014/main" id="{1872039B-495C-4A3C-85EC-4230960EA7A0}"/>
              </a:ext>
            </a:extLst>
          </p:cNvPr>
          <p:cNvSpPr>
            <a:spLocks noGrp="1"/>
          </p:cNvSpPr>
          <p:nvPr>
            <p:ph type="sldNum" sz="quarter" idx="12"/>
          </p:nvPr>
        </p:nvSpPr>
        <p:spPr/>
        <p:txBody>
          <a:bodyPr/>
          <a:lstStyle/>
          <a:p>
            <a:fld id="{F8A2D2AA-0FE8-4114-AED6-026211289AC6}" type="slidenum">
              <a:rPr lang="zh-TW" altLang="en-US" smtClean="0"/>
              <a:pPr/>
              <a:t>113</a:t>
            </a:fld>
            <a:endParaRPr lang="zh-TW" altLang="en-US"/>
          </a:p>
        </p:txBody>
      </p:sp>
    </p:spTree>
    <p:extLst>
      <p:ext uri="{BB962C8B-B14F-4D97-AF65-F5344CB8AC3E}">
        <p14:creationId xmlns:p14="http://schemas.microsoft.com/office/powerpoint/2010/main" val="37589143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.2</a:t>
            </a:r>
            <a:r>
              <a:rPr lang="x-none" dirty="0"/>
              <a:t> </a:t>
            </a:r>
            <a:r>
              <a:rPr lang="en-US" dirty="0"/>
              <a:t>Methodology: Selection of Architecture -</a:t>
            </a:r>
            <a:r>
              <a:rPr lang="x-none" dirty="0"/>
              <a:t> </a:t>
            </a:r>
            <a:r>
              <a:rPr lang="en-US" dirty="0"/>
              <a:t>Neck</a:t>
            </a:r>
            <a:r>
              <a:rPr lang="x-none" dirty="0"/>
              <a:t> (1/3)</a:t>
            </a:r>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a:xfrm>
            <a:off x="0" y="533400"/>
            <a:ext cx="5918886" cy="6340475"/>
          </a:xfrm>
        </p:spPr>
        <p:txBody>
          <a:bodyPr/>
          <a:lstStyle/>
          <a:p>
            <a:pPr marL="290513" lvl="1" indent="-279400">
              <a:buNone/>
            </a:pPr>
            <a:r>
              <a:rPr lang="en-US" b="1" dirty="0"/>
              <a:t>4)	Path Aggregation Network (PAN) - (1/3):</a:t>
            </a:r>
          </a:p>
          <a:p>
            <a:pPr marL="633413" lvl="1" indent="-342900"/>
            <a:r>
              <a:rPr lang="en-US" dirty="0"/>
              <a:t>In early DL, the model design is relatively simple. Each layer takes input from the previous layer. The early layers extract localized texture and pattern information to build up the semantic information needed in the later layers. However, as we progress to the right, localized information that may be needed to fine-tune the prediction may be lost.</a:t>
            </a:r>
          </a:p>
          <a:p>
            <a:pPr marL="633413" lvl="1" indent="-342900"/>
            <a:endParaRPr lang="en-US" dirty="0"/>
          </a:p>
          <a:p>
            <a:pPr marL="633413" lvl="1" indent="-342900"/>
            <a:endParaRPr lang="en-US" dirty="0"/>
          </a:p>
          <a:p>
            <a:pPr marL="633413" lvl="1" indent="-342900"/>
            <a:endParaRPr lang="en-US" dirty="0"/>
          </a:p>
          <a:p>
            <a:pPr marL="633413" lvl="1" indent="-342900"/>
            <a:endParaRPr lang="en-US" dirty="0"/>
          </a:p>
          <a:p>
            <a:pPr marL="633413" lvl="1" indent="-342900"/>
            <a:endParaRPr lang="en-US" dirty="0"/>
          </a:p>
          <a:p>
            <a:pPr marL="633413" lvl="1" indent="-342900"/>
            <a:r>
              <a:rPr lang="en-US" dirty="0"/>
              <a:t>In later DL development, the interconnectivity among layers is getting more complex. In </a:t>
            </a:r>
            <a:r>
              <a:rPr lang="en-US" dirty="0" err="1"/>
              <a:t>DenseNet</a:t>
            </a:r>
            <a:r>
              <a:rPr lang="en-US" dirty="0"/>
              <a:t>, it goes to the extreme. Each layer is connected with all previous layers.</a:t>
            </a:r>
          </a:p>
          <a:p>
            <a:pPr marL="633413" lvl="1" indent="-342900"/>
            <a:endParaRPr lang="en-US" dirty="0"/>
          </a:p>
          <a:p>
            <a:pPr marL="633413" lvl="1" indent="-342900"/>
            <a:endParaRPr lang="en-US" dirty="0"/>
          </a:p>
          <a:p>
            <a:pPr marL="633413" lvl="1" indent="-342900"/>
            <a:endParaRPr lang="en-US" dirty="0"/>
          </a:p>
          <a:p>
            <a:pPr marL="633413" lvl="1" indent="-342900"/>
            <a:endParaRPr lang="en-US" dirty="0"/>
          </a:p>
          <a:p>
            <a:pPr marL="633413" lvl="1" indent="-342900"/>
            <a:endParaRPr lang="en-US" dirty="0"/>
          </a:p>
          <a:p>
            <a:pPr marL="633413" lvl="1" indent="-342900"/>
            <a:endParaRPr lang="en-US" dirty="0"/>
          </a:p>
          <a:p>
            <a:pPr marL="633413" lvl="1" indent="-342900"/>
            <a:r>
              <a:rPr lang="en-US" dirty="0"/>
              <a:t>In FPN, information is combined from neighboring layers in the bottom-up and top-down stream.</a:t>
            </a:r>
          </a:p>
          <a:p>
            <a:pPr marL="290513" lvl="1" indent="0">
              <a:buNone/>
            </a:pPr>
            <a:endParaRPr lang="en-US" dirty="0"/>
          </a:p>
          <a:p>
            <a:pPr marL="633413" lvl="1" indent="-342900"/>
            <a:endParaRPr lang="en-US" dirty="0"/>
          </a:p>
          <a:p>
            <a:pPr marL="633413" lvl="1" indent="-342900"/>
            <a:endParaRPr lang="en-US" dirty="0"/>
          </a:p>
          <a:p>
            <a:pPr marL="633413" lvl="1" indent="-342900"/>
            <a:endParaRPr lang="en-US" dirty="0"/>
          </a:p>
          <a:p>
            <a:pPr marL="633413" lvl="1" indent="-342900"/>
            <a:endParaRPr lang="en-US" dirty="0"/>
          </a:p>
          <a:p>
            <a:pPr marL="633413" lvl="1" indent="-342900"/>
            <a:endParaRPr lang="en-US" dirty="0"/>
          </a:p>
          <a:p>
            <a:pPr marL="633413" lvl="1" indent="-342900"/>
            <a:endParaRPr lang="en-US" dirty="0"/>
          </a:p>
        </p:txBody>
      </p:sp>
      <p:pic>
        <p:nvPicPr>
          <p:cNvPr id="7" name="Picture 6">
            <a:extLst>
              <a:ext uri="{FF2B5EF4-FFF2-40B4-BE49-F238E27FC236}">
                <a16:creationId xmlns:a16="http://schemas.microsoft.com/office/drawing/2014/main" id="{CF9982EA-DBF7-2348-A44F-AFA3AF648ADA}"/>
              </a:ext>
            </a:extLst>
          </p:cNvPr>
          <p:cNvPicPr>
            <a:picLocks noChangeAspect="1"/>
          </p:cNvPicPr>
          <p:nvPr/>
        </p:nvPicPr>
        <p:blipFill>
          <a:blip r:embed="rId2"/>
          <a:stretch>
            <a:fillRect/>
          </a:stretch>
        </p:blipFill>
        <p:spPr>
          <a:xfrm>
            <a:off x="1173773" y="1929664"/>
            <a:ext cx="3731859" cy="1162208"/>
          </a:xfrm>
          <a:prstGeom prst="rect">
            <a:avLst/>
          </a:prstGeom>
        </p:spPr>
      </p:pic>
      <p:pic>
        <p:nvPicPr>
          <p:cNvPr id="8" name="Picture 7">
            <a:extLst>
              <a:ext uri="{FF2B5EF4-FFF2-40B4-BE49-F238E27FC236}">
                <a16:creationId xmlns:a16="http://schemas.microsoft.com/office/drawing/2014/main" id="{AF5560E5-5494-6E45-A6D6-559646A5E83A}"/>
              </a:ext>
            </a:extLst>
          </p:cNvPr>
          <p:cNvPicPr>
            <a:picLocks noChangeAspect="1"/>
          </p:cNvPicPr>
          <p:nvPr/>
        </p:nvPicPr>
        <p:blipFill>
          <a:blip r:embed="rId3"/>
          <a:stretch>
            <a:fillRect/>
          </a:stretch>
        </p:blipFill>
        <p:spPr>
          <a:xfrm>
            <a:off x="458546" y="3947180"/>
            <a:ext cx="5001794" cy="1329048"/>
          </a:xfrm>
          <a:prstGeom prst="rect">
            <a:avLst/>
          </a:prstGeom>
        </p:spPr>
      </p:pic>
      <p:pic>
        <p:nvPicPr>
          <p:cNvPr id="9" name="Picture 8">
            <a:extLst>
              <a:ext uri="{FF2B5EF4-FFF2-40B4-BE49-F238E27FC236}">
                <a16:creationId xmlns:a16="http://schemas.microsoft.com/office/drawing/2014/main" id="{BD42162E-F6FA-BF42-A1B5-D5D759588750}"/>
              </a:ext>
            </a:extLst>
          </p:cNvPr>
          <p:cNvPicPr>
            <a:picLocks noChangeAspect="1"/>
          </p:cNvPicPr>
          <p:nvPr/>
        </p:nvPicPr>
        <p:blipFill rotWithShape="1">
          <a:blip r:embed="rId4"/>
          <a:srcRect l="18452" r="17610"/>
          <a:stretch/>
        </p:blipFill>
        <p:spPr>
          <a:xfrm>
            <a:off x="5824864" y="3208930"/>
            <a:ext cx="2842054" cy="3359150"/>
          </a:xfrm>
          <a:prstGeom prst="rect">
            <a:avLst/>
          </a:prstGeom>
        </p:spPr>
      </p:pic>
      <p:sp>
        <p:nvSpPr>
          <p:cNvPr id="5" name="投影片編號版面配置區 4">
            <a:extLst>
              <a:ext uri="{FF2B5EF4-FFF2-40B4-BE49-F238E27FC236}">
                <a16:creationId xmlns:a16="http://schemas.microsoft.com/office/drawing/2014/main" id="{D66EC0BD-7DA6-4F6D-BEE6-EA58D0B1CCC0}"/>
              </a:ext>
            </a:extLst>
          </p:cNvPr>
          <p:cNvSpPr>
            <a:spLocks noGrp="1"/>
          </p:cNvSpPr>
          <p:nvPr>
            <p:ph type="sldNum" sz="quarter" idx="12"/>
          </p:nvPr>
        </p:nvSpPr>
        <p:spPr/>
        <p:txBody>
          <a:bodyPr/>
          <a:lstStyle/>
          <a:p>
            <a:fld id="{F8A2D2AA-0FE8-4114-AED6-026211289AC6}" type="slidenum">
              <a:rPr lang="zh-TW" altLang="en-US" smtClean="0"/>
              <a:pPr/>
              <a:t>114</a:t>
            </a:fld>
            <a:endParaRPr lang="zh-TW" altLang="en-US"/>
          </a:p>
        </p:txBody>
      </p:sp>
    </p:spTree>
    <p:extLst>
      <p:ext uri="{BB962C8B-B14F-4D97-AF65-F5344CB8AC3E}">
        <p14:creationId xmlns:p14="http://schemas.microsoft.com/office/powerpoint/2010/main" val="23600105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.2</a:t>
            </a:r>
            <a:r>
              <a:rPr lang="x-none" dirty="0"/>
              <a:t> </a:t>
            </a:r>
            <a:r>
              <a:rPr lang="en-US" dirty="0"/>
              <a:t>Methodology: Selection of Architecture -</a:t>
            </a:r>
            <a:r>
              <a:rPr lang="x-none" dirty="0"/>
              <a:t> </a:t>
            </a:r>
            <a:r>
              <a:rPr lang="en-US" dirty="0"/>
              <a:t>Neck</a:t>
            </a:r>
            <a:r>
              <a:rPr lang="x-none" dirty="0"/>
              <a:t> (1/3)</a:t>
            </a:r>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4)	Path Aggregation Network (PAN) - (2/3):</a:t>
            </a:r>
            <a:endParaRPr lang="en-US" dirty="0"/>
          </a:p>
          <a:p>
            <a:pPr lvl="1"/>
            <a:r>
              <a:rPr lang="en-US" dirty="0"/>
              <a:t>The flow of information among layers becomes another key decision in the model design.</a:t>
            </a:r>
          </a:p>
          <a:p>
            <a:pPr lvl="1"/>
            <a:r>
              <a:rPr lang="en-US" dirty="0"/>
              <a:t>The diagram below is the Path Aggregation Network (PAN) for object detection. A bottom-up path (b) is augmented to make low-layer information easier to propagate to the top. In FPN, the localized spatial information traveled upward in the red arrow. While not clearly demonstrates in the diagram, the red path goes through about 100+ layers. PAN introduced a short-cut path (the green path) which only takes about 10 layers to go to the top N₅ layer. This short-circuit concepts make fine-grain localized information available to top layers.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As a side note, the neck design can be visualized as the following:</a:t>
            </a:r>
          </a:p>
        </p:txBody>
      </p:sp>
      <p:pic>
        <p:nvPicPr>
          <p:cNvPr id="5" name="Picture 4">
            <a:extLst>
              <a:ext uri="{FF2B5EF4-FFF2-40B4-BE49-F238E27FC236}">
                <a16:creationId xmlns:a16="http://schemas.microsoft.com/office/drawing/2014/main" id="{83223A57-898D-6B49-8EFB-8DD997859946}"/>
              </a:ext>
            </a:extLst>
          </p:cNvPr>
          <p:cNvPicPr>
            <a:picLocks noChangeAspect="1"/>
          </p:cNvPicPr>
          <p:nvPr/>
        </p:nvPicPr>
        <p:blipFill>
          <a:blip r:embed="rId2"/>
          <a:stretch>
            <a:fillRect/>
          </a:stretch>
        </p:blipFill>
        <p:spPr>
          <a:xfrm>
            <a:off x="1227751" y="2311066"/>
            <a:ext cx="6688494" cy="2235868"/>
          </a:xfrm>
          <a:prstGeom prst="rect">
            <a:avLst/>
          </a:prstGeom>
        </p:spPr>
      </p:pic>
      <p:pic>
        <p:nvPicPr>
          <p:cNvPr id="10" name="Picture 9">
            <a:extLst>
              <a:ext uri="{FF2B5EF4-FFF2-40B4-BE49-F238E27FC236}">
                <a16:creationId xmlns:a16="http://schemas.microsoft.com/office/drawing/2014/main" id="{BDE948EB-1BBE-E142-84B3-A184DB63E5F4}"/>
              </a:ext>
            </a:extLst>
          </p:cNvPr>
          <p:cNvPicPr>
            <a:picLocks noChangeAspect="1"/>
          </p:cNvPicPr>
          <p:nvPr/>
        </p:nvPicPr>
        <p:blipFill>
          <a:blip r:embed="rId3"/>
          <a:stretch>
            <a:fillRect/>
          </a:stretch>
        </p:blipFill>
        <p:spPr>
          <a:xfrm>
            <a:off x="1753738" y="5080333"/>
            <a:ext cx="5636520" cy="1723165"/>
          </a:xfrm>
          <a:prstGeom prst="rect">
            <a:avLst/>
          </a:prstGeom>
        </p:spPr>
      </p:pic>
      <p:sp>
        <p:nvSpPr>
          <p:cNvPr id="6" name="投影片編號版面配置區 5">
            <a:extLst>
              <a:ext uri="{FF2B5EF4-FFF2-40B4-BE49-F238E27FC236}">
                <a16:creationId xmlns:a16="http://schemas.microsoft.com/office/drawing/2014/main" id="{2B28A215-EF79-41C5-A736-C948CBE6C393}"/>
              </a:ext>
            </a:extLst>
          </p:cNvPr>
          <p:cNvSpPr>
            <a:spLocks noGrp="1"/>
          </p:cNvSpPr>
          <p:nvPr>
            <p:ph type="sldNum" sz="quarter" idx="12"/>
          </p:nvPr>
        </p:nvSpPr>
        <p:spPr/>
        <p:txBody>
          <a:bodyPr/>
          <a:lstStyle/>
          <a:p>
            <a:fld id="{F8A2D2AA-0FE8-4114-AED6-026211289AC6}" type="slidenum">
              <a:rPr lang="zh-TW" altLang="en-US" smtClean="0"/>
              <a:pPr/>
              <a:t>115</a:t>
            </a:fld>
            <a:endParaRPr lang="zh-TW" altLang="en-US"/>
          </a:p>
        </p:txBody>
      </p:sp>
    </p:spTree>
    <p:extLst>
      <p:ext uri="{BB962C8B-B14F-4D97-AF65-F5344CB8AC3E}">
        <p14:creationId xmlns:p14="http://schemas.microsoft.com/office/powerpoint/2010/main" val="5228580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E8E1-D897-3F4B-90DD-D5E50281B73F}"/>
              </a:ext>
            </a:extLst>
          </p:cNvPr>
          <p:cNvSpPr>
            <a:spLocks noGrp="1"/>
          </p:cNvSpPr>
          <p:nvPr>
            <p:ph type="title"/>
          </p:nvPr>
        </p:nvSpPr>
        <p:spPr/>
        <p:txBody>
          <a:bodyPr/>
          <a:lstStyle/>
          <a:p>
            <a:r>
              <a:rPr lang="x-none" dirty="0"/>
              <a:t>3.3</a:t>
            </a:r>
            <a:r>
              <a:rPr lang="en-US" dirty="0"/>
              <a:t>.3</a:t>
            </a:r>
            <a:r>
              <a:rPr lang="x-none" dirty="0"/>
              <a:t> </a:t>
            </a:r>
            <a:r>
              <a:rPr lang="en-US" dirty="0"/>
              <a:t>Methodology: Selection of Bag of Freebies (</a:t>
            </a:r>
            <a:r>
              <a:rPr lang="en-US" dirty="0" err="1"/>
              <a:t>BoF</a:t>
            </a:r>
            <a:r>
              <a:rPr lang="en-US" dirty="0"/>
              <a:t>) and Bag of Specials (</a:t>
            </a:r>
            <a:r>
              <a:rPr lang="en-US" dirty="0" err="1"/>
              <a:t>BoS</a:t>
            </a:r>
            <a:r>
              <a:rPr lang="en-US" dirty="0"/>
              <a:t>) </a:t>
            </a:r>
            <a:endParaRPr lang="x-none" dirty="0"/>
          </a:p>
        </p:txBody>
      </p:sp>
      <p:sp>
        <p:nvSpPr>
          <p:cNvPr id="3" name="Content Placeholder 2">
            <a:extLst>
              <a:ext uri="{FF2B5EF4-FFF2-40B4-BE49-F238E27FC236}">
                <a16:creationId xmlns:a16="http://schemas.microsoft.com/office/drawing/2014/main" id="{C61D0E14-F5AA-8849-86F4-C014ADE537FD}"/>
              </a:ext>
            </a:extLst>
          </p:cNvPr>
          <p:cNvSpPr>
            <a:spLocks noGrp="1"/>
          </p:cNvSpPr>
          <p:nvPr>
            <p:ph idx="1"/>
          </p:nvPr>
        </p:nvSpPr>
        <p:spPr/>
        <p:txBody>
          <a:bodyPr/>
          <a:lstStyle/>
          <a:p>
            <a:r>
              <a:rPr lang="en-US" dirty="0"/>
              <a:t>For improving the object detection training, a CNN usually uses the following: </a:t>
            </a:r>
          </a:p>
          <a:p>
            <a:pPr lvl="1"/>
            <a:r>
              <a:rPr lang="en-US" dirty="0">
                <a:solidFill>
                  <a:srgbClr val="00B0F0"/>
                </a:solidFill>
              </a:rPr>
              <a:t>Activations</a:t>
            </a:r>
            <a:r>
              <a:rPr lang="en-US" dirty="0"/>
              <a:t>: </a:t>
            </a:r>
            <a:r>
              <a:rPr lang="en-US" dirty="0" err="1"/>
              <a:t>ReLU</a:t>
            </a:r>
            <a:r>
              <a:rPr lang="en-US" dirty="0"/>
              <a:t>, leaky-</a:t>
            </a:r>
            <a:r>
              <a:rPr lang="en-US" dirty="0" err="1"/>
              <a:t>ReLU</a:t>
            </a:r>
            <a:r>
              <a:rPr lang="en-US" dirty="0"/>
              <a:t>, parametric-</a:t>
            </a:r>
            <a:r>
              <a:rPr lang="en-US" dirty="0" err="1"/>
              <a:t>ReLU</a:t>
            </a:r>
            <a:r>
              <a:rPr lang="en-US" dirty="0"/>
              <a:t>, ReLU6, SELU, Swish, or Mish.</a:t>
            </a:r>
          </a:p>
          <a:p>
            <a:pPr lvl="1"/>
            <a:r>
              <a:rPr lang="en-US" dirty="0">
                <a:solidFill>
                  <a:srgbClr val="00B0F0"/>
                </a:solidFill>
              </a:rPr>
              <a:t>Bounding box regression loss</a:t>
            </a:r>
            <a:r>
              <a:rPr lang="en-US" dirty="0"/>
              <a:t>: MSE, </a:t>
            </a:r>
            <a:r>
              <a:rPr lang="en-US" dirty="0" err="1"/>
              <a:t>IoU</a:t>
            </a:r>
            <a:r>
              <a:rPr lang="en-US" dirty="0"/>
              <a:t>, </a:t>
            </a:r>
            <a:r>
              <a:rPr lang="en-US" dirty="0" err="1"/>
              <a:t>GIoU</a:t>
            </a:r>
            <a:r>
              <a:rPr lang="en-US" dirty="0"/>
              <a:t>, </a:t>
            </a:r>
            <a:r>
              <a:rPr lang="en-US" dirty="0" err="1"/>
              <a:t>CIoU</a:t>
            </a:r>
            <a:r>
              <a:rPr lang="en-US" dirty="0"/>
              <a:t>, </a:t>
            </a:r>
            <a:r>
              <a:rPr lang="en-US" dirty="0" err="1"/>
              <a:t>DIoU</a:t>
            </a:r>
            <a:r>
              <a:rPr lang="en-US" dirty="0"/>
              <a:t> </a:t>
            </a:r>
          </a:p>
          <a:p>
            <a:pPr lvl="1"/>
            <a:r>
              <a:rPr lang="en-US" dirty="0">
                <a:solidFill>
                  <a:srgbClr val="00B0F0"/>
                </a:solidFill>
              </a:rPr>
              <a:t>Data augmentation</a:t>
            </a:r>
            <a:r>
              <a:rPr lang="en-US" dirty="0"/>
              <a:t>: </a:t>
            </a:r>
            <a:r>
              <a:rPr lang="en-US" dirty="0" err="1"/>
              <a:t>CutOut</a:t>
            </a:r>
            <a:r>
              <a:rPr lang="en-US" dirty="0"/>
              <a:t>, </a:t>
            </a:r>
            <a:r>
              <a:rPr lang="en-US" dirty="0" err="1"/>
              <a:t>MixUp</a:t>
            </a:r>
            <a:r>
              <a:rPr lang="en-US" dirty="0"/>
              <a:t>, </a:t>
            </a:r>
            <a:r>
              <a:rPr lang="en-US" dirty="0" err="1"/>
              <a:t>CutMix</a:t>
            </a:r>
            <a:r>
              <a:rPr lang="en-US" dirty="0"/>
              <a:t>.</a:t>
            </a:r>
          </a:p>
          <a:p>
            <a:pPr lvl="1"/>
            <a:r>
              <a:rPr lang="en-US" dirty="0">
                <a:solidFill>
                  <a:srgbClr val="00B0F0"/>
                </a:solidFill>
              </a:rPr>
              <a:t>Regularization method</a:t>
            </a:r>
            <a:r>
              <a:rPr lang="en-US" dirty="0"/>
              <a:t>: </a:t>
            </a:r>
            <a:r>
              <a:rPr lang="en-US" dirty="0" err="1"/>
              <a:t>DropOut</a:t>
            </a:r>
            <a:r>
              <a:rPr lang="en-US" dirty="0"/>
              <a:t>, </a:t>
            </a:r>
            <a:r>
              <a:rPr lang="en-US" dirty="0" err="1"/>
              <a:t>DropPath</a:t>
            </a:r>
            <a:r>
              <a:rPr lang="en-US" dirty="0"/>
              <a:t> [36], Spatial </a:t>
            </a:r>
            <a:r>
              <a:rPr lang="en-US" dirty="0" err="1"/>
              <a:t>DropOut</a:t>
            </a:r>
            <a:r>
              <a:rPr lang="en-US" dirty="0"/>
              <a:t> [79], or </a:t>
            </a:r>
            <a:r>
              <a:rPr lang="en-US" dirty="0" err="1"/>
              <a:t>DropBlock</a:t>
            </a:r>
            <a:r>
              <a:rPr lang="en-US" dirty="0"/>
              <a:t>.</a:t>
            </a:r>
          </a:p>
          <a:p>
            <a:pPr lvl="1"/>
            <a:r>
              <a:rPr lang="en-US" dirty="0">
                <a:solidFill>
                  <a:srgbClr val="00B0F0"/>
                </a:solidFill>
              </a:rPr>
              <a:t>Normalization</a:t>
            </a:r>
            <a:r>
              <a:rPr lang="en-US" dirty="0"/>
              <a:t>: Batch Normalization (BN) [32], Cross-GPU Batch Normalization (CGBN or </a:t>
            </a:r>
            <a:r>
              <a:rPr lang="en-US" dirty="0" err="1"/>
              <a:t>SyncBN</a:t>
            </a:r>
            <a:r>
              <a:rPr lang="en-US" dirty="0"/>
              <a:t>) [93], Filter Response Normalization (FRN) [70], or Cross-Iteration Batch Normalization (CBN) [89].</a:t>
            </a:r>
          </a:p>
          <a:p>
            <a:pPr lvl="1"/>
            <a:r>
              <a:rPr lang="en-US" dirty="0">
                <a:solidFill>
                  <a:srgbClr val="00B0F0"/>
                </a:solidFill>
              </a:rPr>
              <a:t>Skip-connections: </a:t>
            </a:r>
            <a:r>
              <a:rPr lang="en-US" dirty="0"/>
              <a:t>Residual connections, Weighted residual connections, Multi-input weighted residual connections, or Cross stage partial connections (CSP).</a:t>
            </a:r>
          </a:p>
          <a:p>
            <a:r>
              <a:rPr lang="en-US" dirty="0"/>
              <a:t>For training activation function, remove some activation functions from candidate list:</a:t>
            </a:r>
          </a:p>
          <a:p>
            <a:pPr lvl="1"/>
            <a:r>
              <a:rPr lang="en-US" dirty="0" err="1"/>
              <a:t>PReLU</a:t>
            </a:r>
            <a:r>
              <a:rPr lang="en-US" dirty="0"/>
              <a:t> and SELU are more difficult to train.</a:t>
            </a:r>
          </a:p>
          <a:p>
            <a:pPr lvl="1"/>
            <a:r>
              <a:rPr lang="en-US" dirty="0"/>
              <a:t>ReLU6 is specifically designed for quantization network.</a:t>
            </a:r>
          </a:p>
          <a:p>
            <a:r>
              <a:rPr lang="en-US" dirty="0"/>
              <a:t>In the method of regularization, </a:t>
            </a:r>
            <a:r>
              <a:rPr lang="en-US" dirty="0" err="1"/>
              <a:t>DropBlock</a:t>
            </a:r>
            <a:r>
              <a:rPr lang="en-US" dirty="0"/>
              <a:t> is chosen because it significantly won other methods.</a:t>
            </a:r>
          </a:p>
          <a:p>
            <a:r>
              <a:rPr lang="en-US" dirty="0"/>
              <a:t>For the normalization method, </a:t>
            </a:r>
            <a:r>
              <a:rPr lang="en-US" dirty="0" err="1"/>
              <a:t>SyncBN</a:t>
            </a:r>
            <a:r>
              <a:rPr lang="en-US" dirty="0"/>
              <a:t> is not considered (</a:t>
            </a:r>
            <a:r>
              <a:rPr lang="en-US" dirty="0" err="1"/>
              <a:t>onlyfocus</a:t>
            </a:r>
            <a:r>
              <a:rPr lang="en-US" dirty="0"/>
              <a:t> on a training strategy that uses only one GPU)</a:t>
            </a:r>
            <a:endParaRPr lang="x-none" dirty="0"/>
          </a:p>
        </p:txBody>
      </p:sp>
      <p:sp>
        <p:nvSpPr>
          <p:cNvPr id="5" name="投影片編號版面配置區 4">
            <a:extLst>
              <a:ext uri="{FF2B5EF4-FFF2-40B4-BE49-F238E27FC236}">
                <a16:creationId xmlns:a16="http://schemas.microsoft.com/office/drawing/2014/main" id="{380B9EC2-F74C-4E3A-B866-E977409BEC01}"/>
              </a:ext>
            </a:extLst>
          </p:cNvPr>
          <p:cNvSpPr>
            <a:spLocks noGrp="1"/>
          </p:cNvSpPr>
          <p:nvPr>
            <p:ph type="sldNum" sz="quarter" idx="12"/>
          </p:nvPr>
        </p:nvSpPr>
        <p:spPr/>
        <p:txBody>
          <a:bodyPr/>
          <a:lstStyle/>
          <a:p>
            <a:fld id="{F8A2D2AA-0FE8-4114-AED6-026211289AC6}" type="slidenum">
              <a:rPr lang="zh-TW" altLang="en-US" smtClean="0"/>
              <a:pPr/>
              <a:t>116</a:t>
            </a:fld>
            <a:endParaRPr lang="zh-TW" altLang="en-US"/>
          </a:p>
        </p:txBody>
      </p:sp>
    </p:spTree>
    <p:extLst>
      <p:ext uri="{BB962C8B-B14F-4D97-AF65-F5344CB8AC3E}">
        <p14:creationId xmlns:p14="http://schemas.microsoft.com/office/powerpoint/2010/main" val="21584226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a:xfrm>
            <a:off x="0" y="1"/>
            <a:ext cx="9144000" cy="533399"/>
          </a:xfrm>
        </p:spPr>
        <p:txBody>
          <a:bodyPr/>
          <a:lstStyle/>
          <a:p>
            <a:r>
              <a:rPr lang="x-none" dirty="0"/>
              <a:t>3.3</a:t>
            </a:r>
            <a:r>
              <a:rPr lang="en-US" dirty="0"/>
              <a:t>.3</a:t>
            </a:r>
            <a:r>
              <a:rPr lang="x-none" dirty="0"/>
              <a:t> </a:t>
            </a:r>
            <a:r>
              <a:rPr lang="en-US" dirty="0"/>
              <a:t>Methodology: For Backbone - Bag of Specials (</a:t>
            </a:r>
            <a:r>
              <a:rPr lang="en-US" dirty="0" err="1"/>
              <a:t>BoS</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2) 	Multi-input weighted residual connections (</a:t>
            </a:r>
            <a:r>
              <a:rPr lang="en-US" b="1" dirty="0" err="1"/>
              <a:t>MiWRC</a:t>
            </a:r>
            <a:r>
              <a:rPr lang="en-US" b="1" dirty="0"/>
              <a:t>) – (1/2)</a:t>
            </a:r>
          </a:p>
          <a:p>
            <a:pPr lvl="1"/>
            <a:r>
              <a:rPr lang="en-US" dirty="0"/>
              <a:t>For the past few years, researchers have paid a lot of attention to what feature maps will be fed into a layer. Sometimes, we break away from the tradition that only the previous layer is used.</a:t>
            </a:r>
          </a:p>
          <a:p>
            <a:pPr lvl="1"/>
            <a:r>
              <a:rPr lang="en-US" dirty="0"/>
              <a:t>How layers are connected becomes more important now, in particular for object detectors. We have discussed FPN and PAN so far as examples. The diagram (d) below shows another neck design called </a:t>
            </a:r>
            <a:r>
              <a:rPr lang="en-US" dirty="0" err="1"/>
              <a:t>BiFPN</a:t>
            </a:r>
            <a:r>
              <a:rPr lang="en-US" dirty="0"/>
              <a:t> that has better accuracy and efficiency trade-offs according to the </a:t>
            </a:r>
            <a:r>
              <a:rPr lang="en-US" dirty="0" err="1"/>
              <a:t>BiFPN</a:t>
            </a:r>
            <a:r>
              <a:rPr lang="en-US" dirty="0"/>
              <a:t> </a:t>
            </a:r>
            <a:r>
              <a:rPr lang="en-US" dirty="0">
                <a:hlinkClick r:id="rId2"/>
              </a:rPr>
              <a:t>paper</a:t>
            </a:r>
            <a:r>
              <a:rPr lang="en-US" dirty="0"/>
              <a:t>.</a:t>
            </a:r>
          </a:p>
        </p:txBody>
      </p:sp>
      <p:pic>
        <p:nvPicPr>
          <p:cNvPr id="6" name="Picture 5">
            <a:extLst>
              <a:ext uri="{FF2B5EF4-FFF2-40B4-BE49-F238E27FC236}">
                <a16:creationId xmlns:a16="http://schemas.microsoft.com/office/drawing/2014/main" id="{F54ADB6A-F60C-E242-8402-13E95D9E2815}"/>
              </a:ext>
            </a:extLst>
          </p:cNvPr>
          <p:cNvPicPr>
            <a:picLocks noChangeAspect="1"/>
          </p:cNvPicPr>
          <p:nvPr/>
        </p:nvPicPr>
        <p:blipFill>
          <a:blip r:embed="rId3"/>
          <a:stretch>
            <a:fillRect/>
          </a:stretch>
        </p:blipFill>
        <p:spPr>
          <a:xfrm>
            <a:off x="411957" y="2524001"/>
            <a:ext cx="8320085" cy="2888258"/>
          </a:xfrm>
          <a:prstGeom prst="rect">
            <a:avLst/>
          </a:prstGeom>
        </p:spPr>
      </p:pic>
      <p:sp>
        <p:nvSpPr>
          <p:cNvPr id="5" name="投影片編號版面配置區 4">
            <a:extLst>
              <a:ext uri="{FF2B5EF4-FFF2-40B4-BE49-F238E27FC236}">
                <a16:creationId xmlns:a16="http://schemas.microsoft.com/office/drawing/2014/main" id="{E787D800-F0FA-4645-876B-B8A6627B947B}"/>
              </a:ext>
            </a:extLst>
          </p:cNvPr>
          <p:cNvSpPr>
            <a:spLocks noGrp="1"/>
          </p:cNvSpPr>
          <p:nvPr>
            <p:ph type="sldNum" sz="quarter" idx="12"/>
          </p:nvPr>
        </p:nvSpPr>
        <p:spPr/>
        <p:txBody>
          <a:bodyPr/>
          <a:lstStyle/>
          <a:p>
            <a:fld id="{F8A2D2AA-0FE8-4114-AED6-026211289AC6}" type="slidenum">
              <a:rPr lang="zh-TW" altLang="en-US" smtClean="0"/>
              <a:pPr/>
              <a:t>117</a:t>
            </a:fld>
            <a:endParaRPr lang="zh-TW" altLang="en-US"/>
          </a:p>
        </p:txBody>
      </p:sp>
    </p:spTree>
    <p:extLst>
      <p:ext uri="{BB962C8B-B14F-4D97-AF65-F5344CB8AC3E}">
        <p14:creationId xmlns:p14="http://schemas.microsoft.com/office/powerpoint/2010/main" val="6605655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Backbone - Bag of Specials (</a:t>
            </a:r>
            <a:r>
              <a:rPr lang="en-US" dirty="0" err="1"/>
              <a:t>BoS</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2) 	Multi-input weighted residual connections (</a:t>
            </a:r>
            <a:r>
              <a:rPr lang="en-US" b="1" dirty="0" err="1"/>
              <a:t>MiWRC</a:t>
            </a:r>
            <a:r>
              <a:rPr lang="en-US" b="1" dirty="0"/>
              <a:t>) - (2/2)</a:t>
            </a:r>
          </a:p>
          <a:p>
            <a:pPr lvl="1"/>
            <a:r>
              <a:rPr lang="en-US" dirty="0"/>
              <a:t>In YOLOv4, it compares its performance with the </a:t>
            </a:r>
            <a:r>
              <a:rPr lang="en-US" dirty="0" err="1"/>
              <a:t>EfficientDet</a:t>
            </a:r>
            <a:r>
              <a:rPr lang="en-US" dirty="0"/>
              <a:t> which is considered as one of the state-of-the-art technology by YOLOv4. So let’s spend some time studying it. As shown below, </a:t>
            </a:r>
            <a:r>
              <a:rPr lang="en-US" dirty="0" err="1"/>
              <a:t>EfficientDet</a:t>
            </a:r>
            <a:r>
              <a:rPr lang="en-US" dirty="0"/>
              <a:t> uses the </a:t>
            </a:r>
            <a:r>
              <a:rPr lang="en-US" dirty="0" err="1"/>
              <a:t>EfficientNet</a:t>
            </a:r>
            <a:r>
              <a:rPr lang="en-US" dirty="0"/>
              <a:t> as the backbone feature extractor and </a:t>
            </a:r>
            <a:r>
              <a:rPr lang="en-US" dirty="0" err="1"/>
              <a:t>BiFPN</a:t>
            </a:r>
            <a:r>
              <a:rPr lang="en-US" dirty="0"/>
              <a:t> as the neck.</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As a reference, the diagram below is the architecture for the </a:t>
            </a:r>
            <a:r>
              <a:rPr lang="en-US" dirty="0" err="1"/>
              <a:t>EfficientNet</a:t>
            </a:r>
            <a:r>
              <a:rPr lang="en-US" dirty="0"/>
              <a:t> which builds on the </a:t>
            </a:r>
            <a:r>
              <a:rPr lang="en-US" dirty="0" err="1"/>
              <a:t>MBConv</a:t>
            </a:r>
            <a:r>
              <a:rPr lang="en-US" dirty="0"/>
              <a:t> layers that compose of the inverted residual block.</a:t>
            </a:r>
          </a:p>
        </p:txBody>
      </p:sp>
      <p:pic>
        <p:nvPicPr>
          <p:cNvPr id="5" name="Picture 4">
            <a:extLst>
              <a:ext uri="{FF2B5EF4-FFF2-40B4-BE49-F238E27FC236}">
                <a16:creationId xmlns:a16="http://schemas.microsoft.com/office/drawing/2014/main" id="{D86448BB-9D38-9D41-94EE-F2DFB74D5897}"/>
              </a:ext>
            </a:extLst>
          </p:cNvPr>
          <p:cNvPicPr>
            <a:picLocks noChangeAspect="1"/>
          </p:cNvPicPr>
          <p:nvPr/>
        </p:nvPicPr>
        <p:blipFill>
          <a:blip r:embed="rId2"/>
          <a:stretch>
            <a:fillRect/>
          </a:stretch>
        </p:blipFill>
        <p:spPr>
          <a:xfrm>
            <a:off x="1507703" y="1576386"/>
            <a:ext cx="5811362" cy="2133600"/>
          </a:xfrm>
          <a:prstGeom prst="rect">
            <a:avLst/>
          </a:prstGeom>
        </p:spPr>
      </p:pic>
      <p:pic>
        <p:nvPicPr>
          <p:cNvPr id="7" name="Picture 6">
            <a:extLst>
              <a:ext uri="{FF2B5EF4-FFF2-40B4-BE49-F238E27FC236}">
                <a16:creationId xmlns:a16="http://schemas.microsoft.com/office/drawing/2014/main" id="{B820EC64-7DC5-BD4F-A675-F542D80EB7C0}"/>
              </a:ext>
            </a:extLst>
          </p:cNvPr>
          <p:cNvPicPr>
            <a:picLocks noChangeAspect="1"/>
          </p:cNvPicPr>
          <p:nvPr/>
        </p:nvPicPr>
        <p:blipFill>
          <a:blip r:embed="rId3"/>
          <a:stretch>
            <a:fillRect/>
          </a:stretch>
        </p:blipFill>
        <p:spPr>
          <a:xfrm>
            <a:off x="533400" y="4359273"/>
            <a:ext cx="7581900" cy="2133600"/>
          </a:xfrm>
          <a:prstGeom prst="rect">
            <a:avLst/>
          </a:prstGeom>
        </p:spPr>
      </p:pic>
      <p:sp>
        <p:nvSpPr>
          <p:cNvPr id="8" name="Rectangle 7">
            <a:extLst>
              <a:ext uri="{FF2B5EF4-FFF2-40B4-BE49-F238E27FC236}">
                <a16:creationId xmlns:a16="http://schemas.microsoft.com/office/drawing/2014/main" id="{C6ED263A-386E-B243-86EF-8EC4F203BF11}"/>
              </a:ext>
            </a:extLst>
          </p:cNvPr>
          <p:cNvSpPr/>
          <p:nvPr/>
        </p:nvSpPr>
        <p:spPr>
          <a:xfrm>
            <a:off x="282742" y="6510378"/>
            <a:ext cx="6537158" cy="369332"/>
          </a:xfrm>
          <a:prstGeom prst="rect">
            <a:avLst/>
          </a:prstGeom>
        </p:spPr>
        <p:txBody>
          <a:bodyPr wrap="square">
            <a:spAutoFit/>
          </a:bodyPr>
          <a:lstStyle/>
          <a:p>
            <a:r>
              <a:rPr lang="en-US" dirty="0">
                <a:hlinkClick r:id="rId4"/>
              </a:rPr>
              <a:t>https://medium.com/@jonathan_hui/yolov4-c9901eaa8e61</a:t>
            </a:r>
            <a:endParaRPr lang="x-none" dirty="0"/>
          </a:p>
        </p:txBody>
      </p:sp>
      <p:sp>
        <p:nvSpPr>
          <p:cNvPr id="6" name="投影片編號版面配置區 5">
            <a:extLst>
              <a:ext uri="{FF2B5EF4-FFF2-40B4-BE49-F238E27FC236}">
                <a16:creationId xmlns:a16="http://schemas.microsoft.com/office/drawing/2014/main" id="{F6E77D54-03FC-4EE1-AD3E-130750491312}"/>
              </a:ext>
            </a:extLst>
          </p:cNvPr>
          <p:cNvSpPr>
            <a:spLocks noGrp="1"/>
          </p:cNvSpPr>
          <p:nvPr>
            <p:ph type="sldNum" sz="quarter" idx="12"/>
          </p:nvPr>
        </p:nvSpPr>
        <p:spPr/>
        <p:txBody>
          <a:bodyPr/>
          <a:lstStyle/>
          <a:p>
            <a:fld id="{F8A2D2AA-0FE8-4114-AED6-026211289AC6}" type="slidenum">
              <a:rPr lang="zh-TW" altLang="en-US" smtClean="0"/>
              <a:pPr/>
              <a:t>118</a:t>
            </a:fld>
            <a:endParaRPr lang="zh-TW" altLang="en-US"/>
          </a:p>
        </p:txBody>
      </p:sp>
    </p:spTree>
    <p:extLst>
      <p:ext uri="{BB962C8B-B14F-4D97-AF65-F5344CB8AC3E}">
        <p14:creationId xmlns:p14="http://schemas.microsoft.com/office/powerpoint/2010/main" val="25202428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a:xfrm>
            <a:off x="0" y="533400"/>
            <a:ext cx="6194738" cy="6340475"/>
          </a:xfrm>
        </p:spPr>
        <p:txBody>
          <a:bodyPr>
            <a:normAutofit/>
          </a:bodyPr>
          <a:lstStyle/>
          <a:p>
            <a:pPr marL="268288" indent="-268288">
              <a:buNone/>
            </a:pPr>
            <a:r>
              <a:rPr lang="en-US" b="1" dirty="0"/>
              <a:t>2) 	</a:t>
            </a:r>
            <a:r>
              <a:rPr lang="en-US" b="1" dirty="0" err="1"/>
              <a:t>CmBN</a:t>
            </a:r>
            <a:r>
              <a:rPr lang="en-US" b="1" dirty="0"/>
              <a:t>:</a:t>
            </a:r>
          </a:p>
        </p:txBody>
      </p:sp>
      <p:pic>
        <p:nvPicPr>
          <p:cNvPr id="6" name="Picture 5">
            <a:extLst>
              <a:ext uri="{FF2B5EF4-FFF2-40B4-BE49-F238E27FC236}">
                <a16:creationId xmlns:a16="http://schemas.microsoft.com/office/drawing/2014/main" id="{C0B6E7C8-7183-A44F-9640-E66A0F9E8FCB}"/>
              </a:ext>
            </a:extLst>
          </p:cNvPr>
          <p:cNvPicPr>
            <a:picLocks noChangeAspect="1"/>
          </p:cNvPicPr>
          <p:nvPr/>
        </p:nvPicPr>
        <p:blipFill rotWithShape="1">
          <a:blip r:embed="rId2"/>
          <a:srcRect l="23734" r="33233" b="66794"/>
          <a:stretch/>
        </p:blipFill>
        <p:spPr>
          <a:xfrm>
            <a:off x="3093552" y="1066799"/>
            <a:ext cx="2956895" cy="1597137"/>
          </a:xfrm>
          <a:prstGeom prst="rect">
            <a:avLst/>
          </a:prstGeom>
        </p:spPr>
      </p:pic>
      <p:pic>
        <p:nvPicPr>
          <p:cNvPr id="7" name="Picture 6">
            <a:extLst>
              <a:ext uri="{FF2B5EF4-FFF2-40B4-BE49-F238E27FC236}">
                <a16:creationId xmlns:a16="http://schemas.microsoft.com/office/drawing/2014/main" id="{45B6C933-7B94-4F80-875C-0AE0682EAD13}"/>
              </a:ext>
            </a:extLst>
          </p:cNvPr>
          <p:cNvPicPr>
            <a:picLocks noChangeAspect="1"/>
          </p:cNvPicPr>
          <p:nvPr/>
        </p:nvPicPr>
        <p:blipFill rotWithShape="1">
          <a:blip r:embed="rId2"/>
          <a:srcRect l="6289" t="37401" r="3657" b="-2696"/>
          <a:stretch/>
        </p:blipFill>
        <p:spPr>
          <a:xfrm>
            <a:off x="993545" y="3197335"/>
            <a:ext cx="6675824" cy="3388217"/>
          </a:xfrm>
          <a:prstGeom prst="rect">
            <a:avLst/>
          </a:prstGeom>
        </p:spPr>
      </p:pic>
      <p:sp>
        <p:nvSpPr>
          <p:cNvPr id="5" name="投影片編號版面配置區 4">
            <a:extLst>
              <a:ext uri="{FF2B5EF4-FFF2-40B4-BE49-F238E27FC236}">
                <a16:creationId xmlns:a16="http://schemas.microsoft.com/office/drawing/2014/main" id="{8DF458B8-FA4C-4186-80D3-0088663A442D}"/>
              </a:ext>
            </a:extLst>
          </p:cNvPr>
          <p:cNvSpPr>
            <a:spLocks noGrp="1"/>
          </p:cNvSpPr>
          <p:nvPr>
            <p:ph type="sldNum" sz="quarter" idx="12"/>
          </p:nvPr>
        </p:nvSpPr>
        <p:spPr/>
        <p:txBody>
          <a:bodyPr/>
          <a:lstStyle/>
          <a:p>
            <a:fld id="{F8A2D2AA-0FE8-4114-AED6-026211289AC6}" type="slidenum">
              <a:rPr lang="zh-TW" altLang="en-US" smtClean="0"/>
              <a:pPr/>
              <a:t>119</a:t>
            </a:fld>
            <a:endParaRPr lang="zh-TW" altLang="en-US"/>
          </a:p>
        </p:txBody>
      </p:sp>
    </p:spTree>
    <p:extLst>
      <p:ext uri="{BB962C8B-B14F-4D97-AF65-F5344CB8AC3E}">
        <p14:creationId xmlns:p14="http://schemas.microsoft.com/office/powerpoint/2010/main" val="309635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3825" y="0"/>
            <a:ext cx="7886700" cy="550190"/>
          </a:xfrm>
        </p:spPr>
        <p:txBody>
          <a:bodyPr>
            <a:normAutofit/>
          </a:bodyPr>
          <a:lstStyle/>
          <a:p>
            <a:r>
              <a:rPr lang="en-US" altLang="zh-TW" dirty="0"/>
              <a:t>Content</a:t>
            </a:r>
            <a:endParaRPr lang="zh-TW" altLang="en-US" dirty="0"/>
          </a:p>
        </p:txBody>
      </p:sp>
      <p:sp>
        <p:nvSpPr>
          <p:cNvPr id="3" name="內容版面配置區 2"/>
          <p:cNvSpPr>
            <a:spLocks noGrp="1"/>
          </p:cNvSpPr>
          <p:nvPr>
            <p:ph idx="1"/>
          </p:nvPr>
        </p:nvSpPr>
        <p:spPr>
          <a:xfrm>
            <a:off x="228600" y="550190"/>
            <a:ext cx="8915400" cy="6257717"/>
          </a:xfrm>
          <a:solidFill>
            <a:schemeClr val="bg1"/>
          </a:solidFill>
        </p:spPr>
        <p:txBody>
          <a:bodyPr>
            <a:noAutofit/>
          </a:bodyPr>
          <a:lstStyle/>
          <a:p>
            <a:pPr marL="263525" indent="-263525">
              <a:spcBef>
                <a:spcPts val="400"/>
              </a:spcBef>
              <a:buNone/>
            </a:pPr>
            <a:r>
              <a:rPr lang="en-US" altLang="zh-TW" sz="1600" b="1" dirty="0"/>
              <a:t>0.	Roadmap</a:t>
            </a:r>
          </a:p>
          <a:p>
            <a:pPr marL="268288" indent="-268288">
              <a:spcBef>
                <a:spcPts val="400"/>
              </a:spcBef>
              <a:buAutoNum type="arabicPeriod"/>
            </a:pPr>
            <a:r>
              <a:rPr lang="en-US" altLang="zh-TW" sz="1600" b="1" dirty="0"/>
              <a:t>Introduction:</a:t>
            </a:r>
            <a:endParaRPr lang="en-US" altLang="zh-TW" sz="1600" dirty="0"/>
          </a:p>
          <a:p>
            <a:pPr marL="573088" lvl="1" indent="-304800">
              <a:spcBef>
                <a:spcPts val="300"/>
              </a:spcBef>
              <a:buNone/>
            </a:pPr>
            <a:r>
              <a:rPr lang="en-US" altLang="zh-TW" sz="1600" dirty="0"/>
              <a:t>1.1 Motivation: Motivation, Objective and Global Framework</a:t>
            </a:r>
          </a:p>
          <a:p>
            <a:pPr marL="357188" lvl="1" indent="-88900">
              <a:spcBef>
                <a:spcPts val="300"/>
              </a:spcBef>
              <a:buNone/>
            </a:pPr>
            <a:r>
              <a:rPr lang="en-US" altLang="zh-TW" sz="1600" dirty="0"/>
              <a:t>1.2 Related Works</a:t>
            </a:r>
          </a:p>
          <a:p>
            <a:pPr marL="357188" lvl="1" indent="-88900">
              <a:spcBef>
                <a:spcPts val="300"/>
              </a:spcBef>
              <a:buNone/>
            </a:pPr>
            <a:r>
              <a:rPr lang="en-US" altLang="zh-TW" sz="1600" dirty="0"/>
              <a:t>1.3 Contribution</a:t>
            </a:r>
          </a:p>
          <a:p>
            <a:pPr marL="268288" lvl="1" indent="-268288">
              <a:spcBef>
                <a:spcPts val="300"/>
              </a:spcBef>
              <a:buFont typeface="+mj-lt"/>
              <a:buAutoNum type="arabicPeriod" startAt="2"/>
            </a:pPr>
            <a:r>
              <a:rPr lang="en-US" altLang="zh-TW" sz="1600" b="1" dirty="0"/>
              <a:t>System Setup and Functions</a:t>
            </a:r>
          </a:p>
          <a:p>
            <a:pPr marL="541338" lvl="1" indent="-271463">
              <a:spcBef>
                <a:spcPts val="300"/>
              </a:spcBef>
              <a:buNone/>
            </a:pPr>
            <a:r>
              <a:rPr lang="en-US" altLang="zh-TW" sz="1600" dirty="0"/>
              <a:t>2.1 System Setup.</a:t>
            </a:r>
          </a:p>
          <a:p>
            <a:pPr marL="541338" lvl="1" indent="-271463">
              <a:spcBef>
                <a:spcPts val="300"/>
              </a:spcBef>
              <a:buNone/>
            </a:pPr>
            <a:r>
              <a:rPr lang="en-US" altLang="zh-TW" sz="1600" dirty="0"/>
              <a:t>2.2 Function Specifications.</a:t>
            </a:r>
            <a:endParaRPr lang="en-US" altLang="zh-TW" sz="1600" b="1" dirty="0"/>
          </a:p>
          <a:p>
            <a:pPr marL="269875" lvl="1" indent="-269875">
              <a:spcBef>
                <a:spcPts val="400"/>
              </a:spcBef>
              <a:buNone/>
            </a:pPr>
            <a:r>
              <a:rPr lang="en-US" altLang="zh-TW" sz="1600" b="1" dirty="0"/>
              <a:t>3.	Frameworks</a:t>
            </a:r>
          </a:p>
          <a:p>
            <a:pPr marL="269875" lvl="1" indent="-269875">
              <a:spcBef>
                <a:spcPts val="400"/>
              </a:spcBef>
              <a:buNone/>
            </a:pPr>
            <a:r>
              <a:rPr lang="en-US" altLang="zh-TW" sz="1600" dirty="0"/>
              <a:t>	3.1 Training </a:t>
            </a:r>
            <a:r>
              <a:rPr lang="en-US" sz="1600" dirty="0"/>
              <a:t>Process</a:t>
            </a:r>
            <a:r>
              <a:rPr lang="en-US" altLang="zh-TW" sz="1600" dirty="0"/>
              <a:t>.</a:t>
            </a:r>
          </a:p>
          <a:p>
            <a:pPr marL="541338" lvl="1" indent="-271463">
              <a:spcBef>
                <a:spcPts val="300"/>
              </a:spcBef>
              <a:buNone/>
            </a:pPr>
            <a:r>
              <a:rPr lang="en-US" altLang="zh-TW" sz="1600" dirty="0"/>
              <a:t>3.2 Inference </a:t>
            </a:r>
            <a:r>
              <a:rPr lang="en-US" sz="1600" dirty="0"/>
              <a:t>Process</a:t>
            </a:r>
            <a:r>
              <a:rPr lang="en-US" altLang="zh-TW" sz="1600" dirty="0"/>
              <a:t>.</a:t>
            </a:r>
            <a:endParaRPr lang="en-US" altLang="zh-TW" sz="1600" b="1" dirty="0"/>
          </a:p>
          <a:p>
            <a:pPr marL="269875" lvl="1" indent="-269875">
              <a:spcBef>
                <a:spcPts val="400"/>
              </a:spcBef>
              <a:buNone/>
            </a:pPr>
            <a:r>
              <a:rPr lang="en-US" altLang="zh-TW" sz="1600" b="1" dirty="0"/>
              <a:t>	</a:t>
            </a:r>
            <a:r>
              <a:rPr lang="en-US" altLang="zh-TW" sz="1600" dirty="0"/>
              <a:t>3.3 Methodology.</a:t>
            </a:r>
          </a:p>
          <a:p>
            <a:pPr marL="269875" lvl="1" indent="-269875">
              <a:spcBef>
                <a:spcPts val="400"/>
              </a:spcBef>
              <a:buNone/>
            </a:pPr>
            <a:r>
              <a:rPr lang="en-US" altLang="zh-TW" sz="1600" b="1" dirty="0"/>
              <a:t>4.	Experimental Results</a:t>
            </a:r>
          </a:p>
          <a:p>
            <a:pPr marL="269875" lvl="1" indent="-269875">
              <a:spcBef>
                <a:spcPts val="400"/>
              </a:spcBef>
              <a:buNone/>
            </a:pPr>
            <a:r>
              <a:rPr lang="en-US" altLang="zh-TW" sz="1600" dirty="0"/>
              <a:t>	4.1 Data Collection</a:t>
            </a:r>
          </a:p>
          <a:p>
            <a:pPr marL="269875" lvl="1" indent="-269875">
              <a:spcBef>
                <a:spcPts val="400"/>
              </a:spcBef>
              <a:buNone/>
            </a:pPr>
            <a:r>
              <a:rPr lang="en-US" altLang="zh-TW" sz="1600" dirty="0"/>
              <a:t>	4.2 Experimental Results</a:t>
            </a:r>
          </a:p>
          <a:p>
            <a:pPr marL="269875" lvl="1" indent="-269875">
              <a:spcBef>
                <a:spcPts val="400"/>
              </a:spcBef>
              <a:buNone/>
            </a:pPr>
            <a:r>
              <a:rPr lang="en-US" altLang="zh-TW" sz="1600" dirty="0"/>
              <a:t>	4.3 Ablation</a:t>
            </a:r>
          </a:p>
          <a:p>
            <a:pPr marL="0" lvl="2" indent="0">
              <a:spcBef>
                <a:spcPts val="400"/>
              </a:spcBef>
              <a:buNone/>
            </a:pPr>
            <a:r>
              <a:rPr lang="en-US" altLang="zh-TW" sz="1600" b="1" dirty="0"/>
              <a:t>5.   Conclusion</a:t>
            </a:r>
          </a:p>
          <a:p>
            <a:pPr marL="0" lvl="2" indent="0">
              <a:spcBef>
                <a:spcPts val="400"/>
              </a:spcBef>
              <a:buNone/>
            </a:pPr>
            <a:r>
              <a:rPr lang="en-US" altLang="zh-TW" sz="1600" b="1" dirty="0"/>
              <a:t>R.  Reference</a:t>
            </a:r>
          </a:p>
          <a:p>
            <a:pPr marL="269875" lvl="1" indent="-269875">
              <a:spcBef>
                <a:spcPts val="400"/>
              </a:spcBef>
              <a:buNone/>
            </a:pPr>
            <a:r>
              <a:rPr lang="en-US" altLang="zh-TW" sz="1600" b="1" dirty="0"/>
              <a:t>A. 	Appendix</a:t>
            </a:r>
          </a:p>
          <a:p>
            <a:pPr marL="269875" lvl="1" indent="-269875">
              <a:spcBef>
                <a:spcPts val="400"/>
              </a:spcBef>
              <a:buNone/>
            </a:pPr>
            <a:r>
              <a:rPr lang="en-US" altLang="zh-TW" sz="1600" b="1" dirty="0"/>
              <a:t>Q. 	Q&amp;A</a:t>
            </a:r>
            <a:endParaRPr lang="zh-TW" altLang="en-US" sz="1600" b="1" dirty="0"/>
          </a:p>
        </p:txBody>
      </p:sp>
      <p:sp>
        <p:nvSpPr>
          <p:cNvPr id="4" name="投影片編號版面配置區 3">
            <a:extLst>
              <a:ext uri="{FF2B5EF4-FFF2-40B4-BE49-F238E27FC236}">
                <a16:creationId xmlns:a16="http://schemas.microsoft.com/office/drawing/2014/main" id="{D6D56D91-98C6-4E9C-85BF-179CE9C1938E}"/>
              </a:ext>
            </a:extLst>
          </p:cNvPr>
          <p:cNvSpPr>
            <a:spLocks noGrp="1"/>
          </p:cNvSpPr>
          <p:nvPr>
            <p:ph type="sldNum" sz="quarter" idx="12"/>
          </p:nvPr>
        </p:nvSpPr>
        <p:spPr/>
        <p:txBody>
          <a:bodyPr/>
          <a:lstStyle/>
          <a:p>
            <a:fld id="{F8A2D2AA-0FE8-4114-AED6-026211289AC6}" type="slidenum">
              <a:rPr lang="zh-TW" altLang="en-US" smtClean="0"/>
              <a:pPr/>
              <a:t>12</a:t>
            </a:fld>
            <a:endParaRPr lang="zh-TW" altLang="en-US"/>
          </a:p>
        </p:txBody>
      </p:sp>
    </p:spTree>
    <p:extLst>
      <p:ext uri="{BB962C8B-B14F-4D97-AF65-F5344CB8AC3E}">
        <p14:creationId xmlns:p14="http://schemas.microsoft.com/office/powerpoint/2010/main" val="22837840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4) 	Eliminate grid sensitivity </a:t>
            </a:r>
          </a:p>
          <a:p>
            <a:pPr lvl="1"/>
            <a:r>
              <a:rPr lang="en-US" dirty="0"/>
              <a:t>The boundary box </a:t>
            </a:r>
            <a:r>
              <a:rPr lang="en-US" i="1" dirty="0"/>
              <a:t>b</a:t>
            </a:r>
            <a:r>
              <a:rPr lang="en-US" dirty="0"/>
              <a:t> is computed as: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For the case bₓ = cₓ and bₓ = cₓ+1, we need tₓ to have a huge negative and positive value, respectively. But we can multiply </a:t>
            </a:r>
            <a:r>
              <a:rPr lang="el-GR" dirty="0"/>
              <a:t>σ </a:t>
            </a:r>
            <a:r>
              <a:rPr lang="en-US" dirty="0"/>
              <a:t>with a scaling factor (&gt;1.0) to make it easier. Here are the source code changes:</a:t>
            </a:r>
          </a:p>
        </p:txBody>
      </p:sp>
      <p:pic>
        <p:nvPicPr>
          <p:cNvPr id="5" name="Picture 4">
            <a:extLst>
              <a:ext uri="{FF2B5EF4-FFF2-40B4-BE49-F238E27FC236}">
                <a16:creationId xmlns:a16="http://schemas.microsoft.com/office/drawing/2014/main" id="{A0A627D3-998B-5442-AC13-0685DF7F5F8C}"/>
              </a:ext>
            </a:extLst>
          </p:cNvPr>
          <p:cNvPicPr>
            <a:picLocks noChangeAspect="1"/>
          </p:cNvPicPr>
          <p:nvPr/>
        </p:nvPicPr>
        <p:blipFill>
          <a:blip r:embed="rId2"/>
          <a:stretch>
            <a:fillRect/>
          </a:stretch>
        </p:blipFill>
        <p:spPr>
          <a:xfrm>
            <a:off x="2607275" y="1066799"/>
            <a:ext cx="2924325" cy="1675220"/>
          </a:xfrm>
          <a:prstGeom prst="rect">
            <a:avLst/>
          </a:prstGeom>
        </p:spPr>
      </p:pic>
      <p:pic>
        <p:nvPicPr>
          <p:cNvPr id="6" name="Picture 5">
            <a:extLst>
              <a:ext uri="{FF2B5EF4-FFF2-40B4-BE49-F238E27FC236}">
                <a16:creationId xmlns:a16="http://schemas.microsoft.com/office/drawing/2014/main" id="{5A713928-4B1D-8C42-955A-7E77CBE5FA0C}"/>
              </a:ext>
            </a:extLst>
          </p:cNvPr>
          <p:cNvPicPr>
            <a:picLocks noChangeAspect="1"/>
          </p:cNvPicPr>
          <p:nvPr/>
        </p:nvPicPr>
        <p:blipFill>
          <a:blip r:embed="rId3"/>
          <a:stretch>
            <a:fillRect/>
          </a:stretch>
        </p:blipFill>
        <p:spPr>
          <a:xfrm>
            <a:off x="1459830" y="3534668"/>
            <a:ext cx="5471695" cy="2782748"/>
          </a:xfrm>
          <a:prstGeom prst="rect">
            <a:avLst/>
          </a:prstGeom>
        </p:spPr>
      </p:pic>
      <p:sp>
        <p:nvSpPr>
          <p:cNvPr id="7" name="投影片編號版面配置區 6">
            <a:extLst>
              <a:ext uri="{FF2B5EF4-FFF2-40B4-BE49-F238E27FC236}">
                <a16:creationId xmlns:a16="http://schemas.microsoft.com/office/drawing/2014/main" id="{9BB91050-6D7D-4E43-9A01-E508B86A8C07}"/>
              </a:ext>
            </a:extLst>
          </p:cNvPr>
          <p:cNvSpPr>
            <a:spLocks noGrp="1"/>
          </p:cNvSpPr>
          <p:nvPr>
            <p:ph type="sldNum" sz="quarter" idx="12"/>
          </p:nvPr>
        </p:nvSpPr>
        <p:spPr/>
        <p:txBody>
          <a:bodyPr/>
          <a:lstStyle/>
          <a:p>
            <a:fld id="{F8A2D2AA-0FE8-4114-AED6-026211289AC6}" type="slidenum">
              <a:rPr lang="zh-TW" altLang="en-US" smtClean="0"/>
              <a:pPr/>
              <a:t>120</a:t>
            </a:fld>
            <a:endParaRPr lang="zh-TW" altLang="en-US"/>
          </a:p>
        </p:txBody>
      </p:sp>
    </p:spTree>
    <p:extLst>
      <p:ext uri="{BB962C8B-B14F-4D97-AF65-F5344CB8AC3E}">
        <p14:creationId xmlns:p14="http://schemas.microsoft.com/office/powerpoint/2010/main" val="4369915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5) 	Multiple anchors for a single ground-truth</a:t>
            </a:r>
          </a:p>
          <a:p>
            <a:pPr lvl="1"/>
            <a:r>
              <a:rPr lang="en-US" dirty="0"/>
              <a:t>Use multiple anchors for a single ground truth if </a:t>
            </a:r>
            <a:r>
              <a:rPr lang="en-US" dirty="0" err="1"/>
              <a:t>IoU</a:t>
            </a:r>
            <a:r>
              <a:rPr lang="en-US" dirty="0"/>
              <a:t>(ground truth, anchor) &gt; </a:t>
            </a:r>
            <a:r>
              <a:rPr lang="en-US" dirty="0" err="1"/>
              <a:t>IoU</a:t>
            </a:r>
            <a:r>
              <a:rPr lang="en-US" dirty="0"/>
              <a:t> threshold. (Note, not enough information for me in determining its role in YOLOv4 yet.)</a:t>
            </a:r>
          </a:p>
        </p:txBody>
      </p:sp>
      <p:sp>
        <p:nvSpPr>
          <p:cNvPr id="5" name="投影片編號版面配置區 4">
            <a:extLst>
              <a:ext uri="{FF2B5EF4-FFF2-40B4-BE49-F238E27FC236}">
                <a16:creationId xmlns:a16="http://schemas.microsoft.com/office/drawing/2014/main" id="{EB097806-C321-4D6B-ADEF-621F9DEECC13}"/>
              </a:ext>
            </a:extLst>
          </p:cNvPr>
          <p:cNvSpPr>
            <a:spLocks noGrp="1"/>
          </p:cNvSpPr>
          <p:nvPr>
            <p:ph type="sldNum" sz="quarter" idx="12"/>
          </p:nvPr>
        </p:nvSpPr>
        <p:spPr/>
        <p:txBody>
          <a:bodyPr/>
          <a:lstStyle/>
          <a:p>
            <a:fld id="{F8A2D2AA-0FE8-4114-AED6-026211289AC6}" type="slidenum">
              <a:rPr lang="zh-TW" altLang="en-US" smtClean="0"/>
              <a:pPr/>
              <a:t>121</a:t>
            </a:fld>
            <a:endParaRPr lang="zh-TW" altLang="en-US"/>
          </a:p>
        </p:txBody>
      </p:sp>
    </p:spTree>
    <p:extLst>
      <p:ext uri="{BB962C8B-B14F-4D97-AF65-F5344CB8AC3E}">
        <p14:creationId xmlns:p14="http://schemas.microsoft.com/office/powerpoint/2010/main" val="37974902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6) 	Cosine annealing scheduler</a:t>
            </a:r>
          </a:p>
          <a:p>
            <a:pPr lvl="1"/>
            <a:r>
              <a:rPr lang="en-US" dirty="0"/>
              <a:t>The cosine schedule adjusts the learning rate according to a cosine function. It starts by reducing the large learning rate slowly. Then it reduces the learning rate quickly halfway and finally ends up with a tiny slope in reducing the learning rate.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The diagram indicates how the learning rate is decay (learning rate warmup is also applied in the diagram below) and its impact on the </a:t>
            </a:r>
            <a:r>
              <a:rPr lang="en-US" dirty="0" err="1"/>
              <a:t>mAP</a:t>
            </a:r>
            <a:r>
              <a:rPr lang="en-US" dirty="0"/>
              <a:t>. It may not be obvious, the new schedule has more constant progress rather than plateau for a long while before making progress again.</a:t>
            </a:r>
          </a:p>
          <a:p>
            <a:pPr lvl="1"/>
            <a:endParaRPr lang="en-US" dirty="0"/>
          </a:p>
        </p:txBody>
      </p:sp>
      <p:pic>
        <p:nvPicPr>
          <p:cNvPr id="5" name="Picture 4">
            <a:extLst>
              <a:ext uri="{FF2B5EF4-FFF2-40B4-BE49-F238E27FC236}">
                <a16:creationId xmlns:a16="http://schemas.microsoft.com/office/drawing/2014/main" id="{A181DC79-708F-3140-8321-CAAD7E2B1868}"/>
              </a:ext>
            </a:extLst>
          </p:cNvPr>
          <p:cNvPicPr>
            <a:picLocks noChangeAspect="1"/>
          </p:cNvPicPr>
          <p:nvPr/>
        </p:nvPicPr>
        <p:blipFill>
          <a:blip r:embed="rId2"/>
          <a:stretch>
            <a:fillRect/>
          </a:stretch>
        </p:blipFill>
        <p:spPr>
          <a:xfrm>
            <a:off x="1028700" y="1519237"/>
            <a:ext cx="7086600" cy="1741279"/>
          </a:xfrm>
          <a:prstGeom prst="rect">
            <a:avLst/>
          </a:prstGeom>
        </p:spPr>
      </p:pic>
      <p:pic>
        <p:nvPicPr>
          <p:cNvPr id="6" name="Picture 5">
            <a:extLst>
              <a:ext uri="{FF2B5EF4-FFF2-40B4-BE49-F238E27FC236}">
                <a16:creationId xmlns:a16="http://schemas.microsoft.com/office/drawing/2014/main" id="{81BD78A6-AB67-A74F-BEB7-CB7BEB0CBD5C}"/>
              </a:ext>
            </a:extLst>
          </p:cNvPr>
          <p:cNvPicPr>
            <a:picLocks noChangeAspect="1"/>
          </p:cNvPicPr>
          <p:nvPr/>
        </p:nvPicPr>
        <p:blipFill>
          <a:blip r:embed="rId3"/>
          <a:stretch>
            <a:fillRect/>
          </a:stretch>
        </p:blipFill>
        <p:spPr>
          <a:xfrm>
            <a:off x="2029562" y="4038488"/>
            <a:ext cx="5084872" cy="2600549"/>
          </a:xfrm>
          <a:prstGeom prst="rect">
            <a:avLst/>
          </a:prstGeom>
        </p:spPr>
      </p:pic>
      <p:sp>
        <p:nvSpPr>
          <p:cNvPr id="7" name="投影片編號版面配置區 6">
            <a:extLst>
              <a:ext uri="{FF2B5EF4-FFF2-40B4-BE49-F238E27FC236}">
                <a16:creationId xmlns:a16="http://schemas.microsoft.com/office/drawing/2014/main" id="{3886ABB9-F4CC-4742-8F51-C869358B8485}"/>
              </a:ext>
            </a:extLst>
          </p:cNvPr>
          <p:cNvSpPr>
            <a:spLocks noGrp="1"/>
          </p:cNvSpPr>
          <p:nvPr>
            <p:ph type="sldNum" sz="quarter" idx="12"/>
          </p:nvPr>
        </p:nvSpPr>
        <p:spPr/>
        <p:txBody>
          <a:bodyPr/>
          <a:lstStyle/>
          <a:p>
            <a:fld id="{F8A2D2AA-0FE8-4114-AED6-026211289AC6}" type="slidenum">
              <a:rPr lang="zh-TW" altLang="en-US" smtClean="0"/>
              <a:pPr/>
              <a:t>122</a:t>
            </a:fld>
            <a:endParaRPr lang="zh-TW" altLang="en-US"/>
          </a:p>
        </p:txBody>
      </p:sp>
    </p:spTree>
    <p:extLst>
      <p:ext uri="{BB962C8B-B14F-4D97-AF65-F5344CB8AC3E}">
        <p14:creationId xmlns:p14="http://schemas.microsoft.com/office/powerpoint/2010/main" val="42576033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7) 	Hyperparameter selection using genetic algorithms (Evolutionary Algorithms)</a:t>
            </a:r>
          </a:p>
          <a:p>
            <a:pPr lvl="1"/>
            <a:r>
              <a:rPr lang="en-US" dirty="0"/>
              <a:t>The Evolutionary Algorithms are an educated guess method. It follows the concept of survival of the fittest. For example, we select 100 sets of hyperparameters randomly. Then, we use them for training 100 models. Later, we select the top 10 performed models. For each selected model, we create 10 slightly mutated hyperparameters according to its original. We retrain the models with the new hyperparameters and select the best models again. As we keep the iterations, we should find the best set of hyperparameters. Alternatively, we can start with the default hyperparameters and then we start the mutations. As quoted from the </a:t>
            </a:r>
            <a:r>
              <a:rPr lang="en-US" dirty="0">
                <a:hlinkClick r:id="rId2"/>
              </a:rPr>
              <a:t>paper</a:t>
            </a:r>
            <a:r>
              <a:rPr lang="en-US" dirty="0"/>
              <a:t>,</a:t>
            </a:r>
          </a:p>
          <a:p>
            <a:pPr lvl="1"/>
            <a:r>
              <a:rPr lang="en-US" i="1" dirty="0"/>
              <a:t>Genetic algorithm used YOLOv3-SPP to train with </a:t>
            </a:r>
            <a:r>
              <a:rPr lang="en-US" i="1" dirty="0" err="1"/>
              <a:t>GIoU</a:t>
            </a:r>
            <a:r>
              <a:rPr lang="en-US" i="1" dirty="0"/>
              <a:t> loss and search 300 epochs for min-</a:t>
            </a:r>
            <a:r>
              <a:rPr lang="en-US" i="1" dirty="0" err="1"/>
              <a:t>val</a:t>
            </a:r>
            <a:r>
              <a:rPr lang="en-US" i="1" dirty="0"/>
              <a:t> 5k sets. We adopt searched learning rate 0.00261, momentum 0.949, </a:t>
            </a:r>
            <a:r>
              <a:rPr lang="en-US" i="1" dirty="0" err="1"/>
              <a:t>IoU</a:t>
            </a:r>
            <a:r>
              <a:rPr lang="en-US" i="1" dirty="0"/>
              <a:t> threshold for assigning ground truth 0.213, and loss normalizer 0.07 for genetic algorithm experiments.</a:t>
            </a:r>
          </a:p>
          <a:p>
            <a:pPr lvl="1"/>
            <a:endParaRPr lang="en-US" dirty="0"/>
          </a:p>
        </p:txBody>
      </p:sp>
      <p:sp>
        <p:nvSpPr>
          <p:cNvPr id="5" name="投影片編號版面配置區 4">
            <a:extLst>
              <a:ext uri="{FF2B5EF4-FFF2-40B4-BE49-F238E27FC236}">
                <a16:creationId xmlns:a16="http://schemas.microsoft.com/office/drawing/2014/main" id="{332E3341-3EA6-481E-BC68-470BCF5B7E77}"/>
              </a:ext>
            </a:extLst>
          </p:cNvPr>
          <p:cNvSpPr>
            <a:spLocks noGrp="1"/>
          </p:cNvSpPr>
          <p:nvPr>
            <p:ph type="sldNum" sz="quarter" idx="12"/>
          </p:nvPr>
        </p:nvSpPr>
        <p:spPr/>
        <p:txBody>
          <a:bodyPr/>
          <a:lstStyle/>
          <a:p>
            <a:fld id="{F8A2D2AA-0FE8-4114-AED6-026211289AC6}" type="slidenum">
              <a:rPr lang="zh-TW" altLang="en-US" smtClean="0"/>
              <a:pPr/>
              <a:t>123</a:t>
            </a:fld>
            <a:endParaRPr lang="zh-TW" altLang="en-US"/>
          </a:p>
        </p:txBody>
      </p:sp>
    </p:spTree>
    <p:extLst>
      <p:ext uri="{BB962C8B-B14F-4D97-AF65-F5344CB8AC3E}">
        <p14:creationId xmlns:p14="http://schemas.microsoft.com/office/powerpoint/2010/main" val="18680594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8) 	Random Training Shapes </a:t>
            </a:r>
          </a:p>
          <a:p>
            <a:pPr lvl="1"/>
            <a:r>
              <a:rPr lang="en-US" dirty="0"/>
              <a:t>Many single-stage object detectors are trained with a fixed input image shape. </a:t>
            </a:r>
          </a:p>
          <a:p>
            <a:pPr lvl="1"/>
            <a:r>
              <a:rPr lang="en-US" dirty="0"/>
              <a:t>To improve generalization, we can train the model with different image sizes. (Multi-Scale Training in YOLO).</a:t>
            </a:r>
          </a:p>
        </p:txBody>
      </p:sp>
      <p:sp>
        <p:nvSpPr>
          <p:cNvPr id="5" name="投影片編號版面配置區 4">
            <a:extLst>
              <a:ext uri="{FF2B5EF4-FFF2-40B4-BE49-F238E27FC236}">
                <a16:creationId xmlns:a16="http://schemas.microsoft.com/office/drawing/2014/main" id="{95508613-A1DC-4903-B331-1F29126F357F}"/>
              </a:ext>
            </a:extLst>
          </p:cNvPr>
          <p:cNvSpPr>
            <a:spLocks noGrp="1"/>
          </p:cNvSpPr>
          <p:nvPr>
            <p:ph type="sldNum" sz="quarter" idx="12"/>
          </p:nvPr>
        </p:nvSpPr>
        <p:spPr/>
        <p:txBody>
          <a:bodyPr/>
          <a:lstStyle/>
          <a:p>
            <a:fld id="{F8A2D2AA-0FE8-4114-AED6-026211289AC6}" type="slidenum">
              <a:rPr lang="zh-TW" altLang="en-US" smtClean="0"/>
              <a:pPr/>
              <a:t>124</a:t>
            </a:fld>
            <a:endParaRPr lang="zh-TW" altLang="en-US"/>
          </a:p>
        </p:txBody>
      </p:sp>
    </p:spTree>
    <p:extLst>
      <p:ext uri="{BB962C8B-B14F-4D97-AF65-F5344CB8AC3E}">
        <p14:creationId xmlns:p14="http://schemas.microsoft.com/office/powerpoint/2010/main" val="1155565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1.1 Introduction (1/</a:t>
            </a:r>
            <a:r>
              <a:rPr lang="en-US" dirty="0"/>
              <a:t>3</a:t>
            </a:r>
            <a:r>
              <a:rPr lang="x-none" dirty="0"/>
              <a:t>): Motivation, Objectives </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1" y="533400"/>
            <a:ext cx="8821271" cy="6340475"/>
          </a:xfrm>
        </p:spPr>
        <p:txBody>
          <a:bodyPr/>
          <a:lstStyle/>
          <a:p>
            <a:pPr marL="277813" indent="-277813">
              <a:buFont typeface="+mj-lt"/>
              <a:buAutoNum type="arabicParenR"/>
            </a:pPr>
            <a:r>
              <a:rPr lang="x-none" b="1" dirty="0"/>
              <a:t>Motivation</a:t>
            </a:r>
          </a:p>
          <a:p>
            <a:pPr marL="633413" lvl="1" indent="-342900"/>
            <a:r>
              <a:rPr lang="en-US" dirty="0"/>
              <a:t>Most of the modern accurate models require many GPUs for training with a large mini-batch size, and doing this with one GPU </a:t>
            </a:r>
            <a:r>
              <a:rPr lang="en-US" dirty="0">
                <a:solidFill>
                  <a:srgbClr val="FF0000"/>
                </a:solidFill>
              </a:rPr>
              <a:t>makes the training really slow and impractical</a:t>
            </a:r>
            <a:r>
              <a:rPr lang="en-US" dirty="0"/>
              <a:t>.</a:t>
            </a:r>
          </a:p>
          <a:p>
            <a:pPr marL="633413" lvl="1" indent="-342900"/>
            <a:r>
              <a:rPr lang="en-US" dirty="0"/>
              <a:t>There are still </a:t>
            </a:r>
            <a:r>
              <a:rPr lang="en-US" dirty="0">
                <a:solidFill>
                  <a:srgbClr val="FF0000"/>
                </a:solidFill>
              </a:rPr>
              <a:t>a huge number of features </a:t>
            </a:r>
            <a:r>
              <a:rPr lang="en-US" dirty="0"/>
              <a:t>which are said to </a:t>
            </a:r>
            <a:r>
              <a:rPr lang="en-US" dirty="0">
                <a:solidFill>
                  <a:srgbClr val="FF0000"/>
                </a:solidFill>
              </a:rPr>
              <a:t>improve Convolutional Neural Network </a:t>
            </a:r>
            <a:r>
              <a:rPr lang="en-US" dirty="0"/>
              <a:t>(CNN) accuracy.</a:t>
            </a:r>
          </a:p>
          <a:p>
            <a:pPr marL="277813" indent="-277813">
              <a:buFont typeface="+mj-lt"/>
              <a:buAutoNum type="arabicParenR"/>
            </a:pPr>
            <a:r>
              <a:rPr lang="x-none" b="1" dirty="0"/>
              <a:t>Objectives:</a:t>
            </a:r>
          </a:p>
          <a:p>
            <a:pPr marL="633413" lvl="1" indent="-342900"/>
            <a:r>
              <a:rPr lang="en-US" dirty="0">
                <a:solidFill>
                  <a:srgbClr val="FF0000"/>
                </a:solidFill>
              </a:rPr>
              <a:t>Combine new features </a:t>
            </a:r>
            <a:r>
              <a:rPr lang="en-US" dirty="0"/>
              <a:t>to form a new Deep Learning-based Object Detection</a:t>
            </a:r>
            <a:r>
              <a:rPr lang="zh-TW" altLang="en-US" dirty="0"/>
              <a:t> </a:t>
            </a:r>
            <a:r>
              <a:rPr lang="en-US" altLang="zh-TW" dirty="0"/>
              <a:t>Model</a:t>
            </a:r>
            <a:r>
              <a:rPr lang="en-US" dirty="0"/>
              <a:t> called </a:t>
            </a:r>
            <a:r>
              <a:rPr lang="en-US" b="1" dirty="0">
                <a:solidFill>
                  <a:srgbClr val="00B050"/>
                </a:solidFill>
              </a:rPr>
              <a:t>YOLOv4</a:t>
            </a:r>
            <a:r>
              <a:rPr lang="en-US" dirty="0">
                <a:solidFill>
                  <a:srgbClr val="FF0000"/>
                </a:solidFill>
              </a:rPr>
              <a:t>.</a:t>
            </a:r>
          </a:p>
          <a:p>
            <a:pPr marL="633413" lvl="1" indent="-342900"/>
            <a:r>
              <a:rPr lang="en-US" dirty="0"/>
              <a:t>Making an object detector which </a:t>
            </a:r>
            <a:r>
              <a:rPr lang="en-US" dirty="0">
                <a:solidFill>
                  <a:srgbClr val="FF0000"/>
                </a:solidFill>
              </a:rPr>
              <a:t>can be trained on a single GPU </a:t>
            </a:r>
            <a:r>
              <a:rPr lang="en-US" dirty="0"/>
              <a:t>with a smaller mini-batch size and </a:t>
            </a:r>
            <a:r>
              <a:rPr lang="en-US" dirty="0">
                <a:solidFill>
                  <a:srgbClr val="FF0000"/>
                </a:solidFill>
              </a:rPr>
              <a:t>r</a:t>
            </a:r>
            <a:r>
              <a:rPr lang="x-none" dirty="0">
                <a:solidFill>
                  <a:srgbClr val="FF0000"/>
                </a:solidFill>
              </a:rPr>
              <a:t>un </a:t>
            </a:r>
            <a:r>
              <a:rPr lang="en-US" dirty="0">
                <a:solidFill>
                  <a:srgbClr val="FF0000"/>
                </a:solidFill>
              </a:rPr>
              <a:t>s</a:t>
            </a:r>
            <a:r>
              <a:rPr lang="x-none" dirty="0">
                <a:solidFill>
                  <a:srgbClr val="FF0000"/>
                </a:solidFill>
              </a:rPr>
              <a:t>moothly on the edge devices</a:t>
            </a:r>
            <a:r>
              <a:rPr lang="x-none" dirty="0"/>
              <a:t> (low-cost hardware).</a:t>
            </a:r>
            <a:endParaRPr lang="en-US" dirty="0">
              <a:solidFill>
                <a:srgbClr val="FF0000"/>
              </a:solidFill>
            </a:endParaRPr>
          </a:p>
          <a:p>
            <a:pPr marL="633413" lvl="1" indent="-342900"/>
            <a:r>
              <a:rPr lang="en-US" dirty="0"/>
              <a:t>Achieve state-of-the-art results (trade-off btw performance and speed) : </a:t>
            </a:r>
            <a:r>
              <a:rPr lang="en-US" dirty="0">
                <a:solidFill>
                  <a:srgbClr val="FF0000"/>
                </a:solidFill>
              </a:rPr>
              <a:t>43.5% AP </a:t>
            </a:r>
            <a:r>
              <a:rPr lang="en-US" dirty="0"/>
              <a:t>(</a:t>
            </a:r>
            <a:r>
              <a:rPr lang="en-US" dirty="0">
                <a:solidFill>
                  <a:srgbClr val="FF0000"/>
                </a:solidFill>
              </a:rPr>
              <a:t>65.7% AP50</a:t>
            </a:r>
            <a:r>
              <a:rPr lang="en-US" dirty="0"/>
              <a:t>) for the MS COCO dataset at a real-time speed of </a:t>
            </a:r>
            <a:r>
              <a:rPr lang="en-US" dirty="0">
                <a:solidFill>
                  <a:srgbClr val="FF0000"/>
                </a:solidFill>
              </a:rPr>
              <a:t>∼65 FPS </a:t>
            </a:r>
            <a:r>
              <a:rPr lang="en-US" dirty="0"/>
              <a:t>on </a:t>
            </a:r>
            <a:r>
              <a:rPr lang="en-US" dirty="0">
                <a:solidFill>
                  <a:srgbClr val="FF0000"/>
                </a:solidFill>
              </a:rPr>
              <a:t>Tesla V100</a:t>
            </a:r>
            <a:r>
              <a:rPr lang="en-US" dirty="0"/>
              <a:t>.</a:t>
            </a:r>
            <a:endParaRPr lang="x-none" dirty="0"/>
          </a:p>
        </p:txBody>
      </p:sp>
      <p:pic>
        <p:nvPicPr>
          <p:cNvPr id="5" name="Picture 4">
            <a:extLst>
              <a:ext uri="{FF2B5EF4-FFF2-40B4-BE49-F238E27FC236}">
                <a16:creationId xmlns:a16="http://schemas.microsoft.com/office/drawing/2014/main" id="{0F986C0E-FA3B-BD4C-B47B-D3FD741A9A7B}"/>
              </a:ext>
            </a:extLst>
          </p:cNvPr>
          <p:cNvPicPr>
            <a:picLocks noChangeAspect="1"/>
          </p:cNvPicPr>
          <p:nvPr/>
        </p:nvPicPr>
        <p:blipFill rotWithShape="1">
          <a:blip r:embed="rId2"/>
          <a:srcRect l="18972" t="4633" r="18795" b="4771"/>
          <a:stretch/>
        </p:blipFill>
        <p:spPr>
          <a:xfrm>
            <a:off x="258906" y="3429000"/>
            <a:ext cx="4068150" cy="3278705"/>
          </a:xfrm>
          <a:prstGeom prst="rect">
            <a:avLst/>
          </a:prstGeom>
        </p:spPr>
      </p:pic>
      <p:sp>
        <p:nvSpPr>
          <p:cNvPr id="7" name="TextBox 6">
            <a:extLst>
              <a:ext uri="{FF2B5EF4-FFF2-40B4-BE49-F238E27FC236}">
                <a16:creationId xmlns:a16="http://schemas.microsoft.com/office/drawing/2014/main" id="{8CCB9F1A-585A-054E-BBCF-97EEC66BB2EF}"/>
              </a:ext>
            </a:extLst>
          </p:cNvPr>
          <p:cNvSpPr txBox="1"/>
          <p:nvPr/>
        </p:nvSpPr>
        <p:spPr>
          <a:xfrm>
            <a:off x="4493865" y="4385608"/>
            <a:ext cx="4327405" cy="1938992"/>
          </a:xfrm>
          <a:prstGeom prst="rect">
            <a:avLst/>
          </a:prstGeom>
          <a:noFill/>
        </p:spPr>
        <p:txBody>
          <a:bodyPr wrap="square" rtlCol="0">
            <a:spAutoFit/>
          </a:bodyPr>
          <a:lstStyle/>
          <a:p>
            <a:r>
              <a:rPr lang="en-US" sz="1200" b="1" i="1" dirty="0">
                <a:latin typeface="Times New Roman" panose="02020603050405020304" pitchFamily="18" charset="0"/>
                <a:cs typeface="Times New Roman" panose="02020603050405020304" pitchFamily="18" charset="0"/>
              </a:rPr>
              <a:t>Figure 1:</a:t>
            </a:r>
            <a:r>
              <a:rPr lang="en-US" sz="1200" dirty="0">
                <a:latin typeface="Times New Roman" panose="02020603050405020304" pitchFamily="18" charset="0"/>
                <a:cs typeface="Times New Roman" panose="02020603050405020304" pitchFamily="18" charset="0"/>
              </a:rPr>
              <a:t> Comparison of the </a:t>
            </a:r>
            <a:r>
              <a:rPr lang="en-US" sz="1200" dirty="0">
                <a:solidFill>
                  <a:srgbClr val="FF0000"/>
                </a:solidFill>
                <a:latin typeface="Times New Roman" panose="02020603050405020304" pitchFamily="18" charset="0"/>
                <a:cs typeface="Times New Roman" panose="02020603050405020304" pitchFamily="18" charset="0"/>
              </a:rPr>
              <a:t>proposed YOLOv4 </a:t>
            </a:r>
            <a:r>
              <a:rPr lang="en-US" sz="1200" dirty="0">
                <a:latin typeface="Times New Roman" panose="02020603050405020304" pitchFamily="18" charset="0"/>
                <a:cs typeface="Times New Roman" panose="02020603050405020304" pitchFamily="18" charset="0"/>
              </a:rPr>
              <a:t>and other state-of-the-art object detectors. </a:t>
            </a:r>
          </a:p>
          <a:p>
            <a:pPr marL="285750" indent="-285750">
              <a:buFont typeface="Courier New" panose="02070309020205020404" pitchFamily="49" charset="0"/>
              <a:buChar char="o"/>
            </a:pPr>
            <a:r>
              <a:rPr lang="en-US" sz="1200" b="1" dirty="0">
                <a:solidFill>
                  <a:srgbClr val="00B050"/>
                </a:solidFill>
                <a:latin typeface="Times New Roman" panose="02020603050405020304" pitchFamily="18" charset="0"/>
                <a:cs typeface="Times New Roman" panose="02020603050405020304" pitchFamily="18" charset="0"/>
              </a:rPr>
              <a:t>YOLOv4</a:t>
            </a: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runs twice faster </a:t>
            </a:r>
            <a:r>
              <a:rPr lang="en-US" sz="1200" dirty="0">
                <a:latin typeface="Times New Roman" panose="02020603050405020304" pitchFamily="18" charset="0"/>
                <a:cs typeface="Times New Roman" panose="02020603050405020304" pitchFamily="18" charset="0"/>
              </a:rPr>
              <a:t>than </a:t>
            </a:r>
            <a:r>
              <a:rPr lang="en-US" sz="1200" dirty="0" err="1">
                <a:latin typeface="Times New Roman" panose="02020603050405020304" pitchFamily="18" charset="0"/>
                <a:cs typeface="Times New Roman" panose="02020603050405020304" pitchFamily="18" charset="0"/>
              </a:rPr>
              <a:t>EfficientDet</a:t>
            </a:r>
            <a:r>
              <a:rPr lang="en-US" sz="1200" dirty="0">
                <a:latin typeface="Times New Roman" panose="02020603050405020304" pitchFamily="18" charset="0"/>
                <a:cs typeface="Times New Roman" panose="02020603050405020304" pitchFamily="18" charset="0"/>
              </a:rPr>
              <a:t> with </a:t>
            </a:r>
            <a:r>
              <a:rPr lang="en-US" sz="1200" dirty="0">
                <a:solidFill>
                  <a:srgbClr val="FF0000"/>
                </a:solidFill>
                <a:latin typeface="Times New Roman" panose="02020603050405020304" pitchFamily="18" charset="0"/>
                <a:cs typeface="Times New Roman" panose="02020603050405020304" pitchFamily="18" charset="0"/>
              </a:rPr>
              <a:t>comparable performance</a:t>
            </a:r>
            <a:r>
              <a:rPr lang="en-US" sz="1200" dirty="0">
                <a:latin typeface="Times New Roman" panose="02020603050405020304" pitchFamily="18" charset="0"/>
                <a:cs typeface="Times New Roman" panose="02020603050405020304" pitchFamily="18" charset="0"/>
              </a:rPr>
              <a:t>. </a:t>
            </a:r>
          </a:p>
          <a:p>
            <a:pPr marL="466725" lvl="1" indent="-179388">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YOLO is able to run at a much higher speed (&gt; 60 FPS) with very good accuracy</a:t>
            </a:r>
          </a:p>
          <a:p>
            <a:pPr marL="466725" lvl="1" indent="-179388">
              <a:buFont typeface="Wingdings" panose="05000000000000000000" pitchFamily="2" charset="2"/>
              <a:buChar char="§"/>
            </a:pPr>
            <a:r>
              <a:rPr lang="en-US" sz="1200" dirty="0" err="1">
                <a:latin typeface="Times New Roman" panose="02020603050405020304" pitchFamily="18" charset="0"/>
                <a:cs typeface="Times New Roman" panose="02020603050405020304" pitchFamily="18" charset="0"/>
              </a:rPr>
              <a:t>EfficientDet</a:t>
            </a:r>
            <a:r>
              <a:rPr lang="en-US" sz="1200" dirty="0">
                <a:latin typeface="Times New Roman" panose="02020603050405020304" pitchFamily="18" charset="0"/>
                <a:cs typeface="Times New Roman" panose="02020603050405020304" pitchFamily="18" charset="0"/>
              </a:rPr>
              <a:t> D4-D3 achieves better AP than YOLO v4 models, but they run at speed of &lt; 30 FPS on a V100 GPU</a:t>
            </a:r>
            <a:endParaRPr lang="x-none" sz="12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Improves YOLOv3’s AP and FPS by 10% and 12%, respectively</a:t>
            </a:r>
          </a:p>
        </p:txBody>
      </p:sp>
      <p:sp>
        <p:nvSpPr>
          <p:cNvPr id="6" name="投影片編號版面配置區 5">
            <a:extLst>
              <a:ext uri="{FF2B5EF4-FFF2-40B4-BE49-F238E27FC236}">
                <a16:creationId xmlns:a16="http://schemas.microsoft.com/office/drawing/2014/main" id="{1726FBF8-8ADF-419A-989D-B6747AE82890}"/>
              </a:ext>
            </a:extLst>
          </p:cNvPr>
          <p:cNvSpPr>
            <a:spLocks noGrp="1"/>
          </p:cNvSpPr>
          <p:nvPr>
            <p:ph type="sldNum" sz="quarter" idx="12"/>
          </p:nvPr>
        </p:nvSpPr>
        <p:spPr/>
        <p:txBody>
          <a:bodyPr/>
          <a:lstStyle/>
          <a:p>
            <a:fld id="{F8A2D2AA-0FE8-4114-AED6-026211289AC6}" type="slidenum">
              <a:rPr lang="zh-TW" altLang="en-US" smtClean="0"/>
              <a:pPr/>
              <a:t>13</a:t>
            </a:fld>
            <a:endParaRPr lang="zh-TW" altLang="en-US"/>
          </a:p>
        </p:txBody>
      </p:sp>
    </p:spTree>
    <p:extLst>
      <p:ext uri="{BB962C8B-B14F-4D97-AF65-F5344CB8AC3E}">
        <p14:creationId xmlns:p14="http://schemas.microsoft.com/office/powerpoint/2010/main" val="2897686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1.1 Introduction (2/</a:t>
            </a:r>
            <a:r>
              <a:rPr lang="en-US" dirty="0"/>
              <a:t>3</a:t>
            </a:r>
            <a:r>
              <a:rPr lang="x-none" dirty="0"/>
              <a:t>): Global Framework</a:t>
            </a:r>
            <a:r>
              <a:rPr lang="en-US" dirty="0"/>
              <a:t> </a:t>
            </a:r>
            <a:r>
              <a:rPr lang="en-US" dirty="0">
                <a:solidFill>
                  <a:srgbClr val="FF0000"/>
                </a:solidFill>
              </a:rPr>
              <a:t>??</a:t>
            </a:r>
            <a:r>
              <a:rPr lang="x-none" dirty="0"/>
              <a:t> </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lstStyle/>
          <a:p>
            <a:pPr marL="342900" indent="-342900">
              <a:buFont typeface="+mj-lt"/>
              <a:buAutoNum type="arabicParenR" startAt="3"/>
            </a:pPr>
            <a:r>
              <a:rPr lang="x-none" b="1" dirty="0"/>
              <a:t>Global Frameworks:</a:t>
            </a:r>
            <a:endParaRPr lang="en-US" b="1" dirty="0"/>
          </a:p>
          <a:p>
            <a:r>
              <a:rPr lang="en-US" dirty="0"/>
              <a:t>YOLOv4 (One-stage Object Detector)</a:t>
            </a:r>
            <a:endParaRPr lang="en-US" b="1" dirty="0"/>
          </a:p>
          <a:p>
            <a:pPr marL="633413" lvl="1" indent="-342900">
              <a:buFont typeface="+mj-lt"/>
              <a:buAutoNum type="arabicParenR" startAt="3"/>
            </a:pPr>
            <a:endParaRPr lang="x-none" b="1" dirty="0"/>
          </a:p>
        </p:txBody>
      </p:sp>
      <p:sp>
        <p:nvSpPr>
          <p:cNvPr id="5" name="Rectangle 4">
            <a:extLst>
              <a:ext uri="{FF2B5EF4-FFF2-40B4-BE49-F238E27FC236}">
                <a16:creationId xmlns:a16="http://schemas.microsoft.com/office/drawing/2014/main" id="{E2EDE02B-0E77-5144-AEDD-C6CBD3081FE2}"/>
              </a:ext>
            </a:extLst>
          </p:cNvPr>
          <p:cNvSpPr/>
          <p:nvPr/>
        </p:nvSpPr>
        <p:spPr>
          <a:xfrm>
            <a:off x="4731724" y="-8638"/>
            <a:ext cx="4383022" cy="1615827"/>
          </a:xfrm>
          <a:prstGeom prst="rect">
            <a:avLst/>
          </a:prstGeom>
        </p:spPr>
        <p:txBody>
          <a:bodyPr wrap="square">
            <a:spAutoFit/>
          </a:bodyPr>
          <a:lstStyle/>
          <a:p>
            <a:pPr marL="342900" indent="-227013"/>
            <a:r>
              <a:rPr lang="en-US" sz="1100" b="1" dirty="0">
                <a:solidFill>
                  <a:srgbClr val="00B0F0"/>
                </a:solidFill>
                <a:latin typeface="Times New Roman" panose="02020603050405020304" pitchFamily="18" charset="0"/>
                <a:cs typeface="Times New Roman" panose="02020603050405020304" pitchFamily="18" charset="0"/>
              </a:rPr>
              <a:t>(0)  Input</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(input image):</a:t>
            </a:r>
          </a:p>
          <a:p>
            <a:pPr marL="582613" lvl="1" indent="-225425">
              <a:buFont typeface="Wingdings" pitchFamily="2" charset="2"/>
              <a:buChar char="§"/>
            </a:pPr>
            <a:r>
              <a:rPr lang="en-US" sz="1100" dirty="0">
                <a:latin typeface="Times New Roman" panose="02020603050405020304" pitchFamily="18" charset="0"/>
                <a:cs typeface="Times New Roman" panose="02020603050405020304" pitchFamily="18" charset="0"/>
              </a:rPr>
              <a:t>Image.</a:t>
            </a:r>
          </a:p>
          <a:p>
            <a:pPr marL="342900" indent="-227013">
              <a:buAutoNum type="arabicParenBoth"/>
            </a:pPr>
            <a:r>
              <a:rPr lang="en-US" sz="1100" b="1" dirty="0">
                <a:solidFill>
                  <a:srgbClr val="00B0F0"/>
                </a:solidFill>
                <a:latin typeface="Times New Roman" panose="02020603050405020304" pitchFamily="18" charset="0"/>
                <a:cs typeface="Times New Roman" panose="02020603050405020304" pitchFamily="18" charset="0"/>
              </a:rPr>
              <a:t>Backbone</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(extracts the feature maps): </a:t>
            </a:r>
          </a:p>
          <a:p>
            <a:pPr marL="582613" lvl="1" indent="-225425">
              <a:buFont typeface="Wingdings" pitchFamily="2" charset="2"/>
              <a:buChar char="§"/>
            </a:pPr>
            <a:r>
              <a:rPr lang="en-US" sz="1100" dirty="0">
                <a:latin typeface="Times New Roman" panose="02020603050405020304" pitchFamily="18" charset="0"/>
                <a:cs typeface="Times New Roman" panose="02020603050405020304" pitchFamily="18" charset="0"/>
              </a:rPr>
              <a:t>CSPDarknet53 [81].</a:t>
            </a:r>
          </a:p>
          <a:p>
            <a:pPr marL="342900" indent="-227013">
              <a:buAutoNum type="arabicParenBoth"/>
            </a:pPr>
            <a:r>
              <a:rPr lang="en-US" sz="1100" b="1" dirty="0">
                <a:solidFill>
                  <a:srgbClr val="00B0F0"/>
                </a:solidFill>
                <a:latin typeface="Times New Roman" panose="02020603050405020304" pitchFamily="18" charset="0"/>
                <a:cs typeface="Times New Roman" panose="02020603050405020304" pitchFamily="18" charset="0"/>
              </a:rPr>
              <a:t>Neck</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(enhance the feature discriminability and robustness):</a:t>
            </a:r>
          </a:p>
          <a:p>
            <a:pPr marL="585788" lvl="1" indent="-228600">
              <a:buFont typeface="Wingdings" pitchFamily="2" charset="2"/>
              <a:buChar char="§"/>
            </a:pPr>
            <a:r>
              <a:rPr lang="en-US" sz="1100" dirty="0">
                <a:latin typeface="Times New Roman" panose="02020603050405020304" pitchFamily="18" charset="0"/>
                <a:cs typeface="Times New Roman" panose="02020603050405020304" pitchFamily="18" charset="0"/>
              </a:rPr>
              <a:t>Additional blocks: Spatial Pyramid Pooling SPP [25].</a:t>
            </a:r>
          </a:p>
          <a:p>
            <a:pPr marL="585788" lvl="1" indent="-228600">
              <a:buFont typeface="Wingdings" pitchFamily="2" charset="2"/>
              <a:buChar char="§"/>
            </a:pPr>
            <a:r>
              <a:rPr lang="en-US" sz="1100" dirty="0">
                <a:latin typeface="Times New Roman" panose="02020603050405020304" pitchFamily="18" charset="0"/>
                <a:cs typeface="Times New Roman" panose="02020603050405020304" pitchFamily="18" charset="0"/>
              </a:rPr>
              <a:t>Path-aggregation blocks: modified PANet [49].</a:t>
            </a:r>
            <a:endParaRPr lang="en-US" sz="1100" b="1" dirty="0">
              <a:solidFill>
                <a:srgbClr val="FF0000"/>
              </a:solidFill>
              <a:latin typeface="Times New Roman" panose="02020603050405020304" pitchFamily="18" charset="0"/>
              <a:cs typeface="Times New Roman" panose="02020603050405020304" pitchFamily="18" charset="0"/>
            </a:endParaRPr>
          </a:p>
          <a:p>
            <a:pPr marL="342900" indent="-227013">
              <a:buAutoNum type="arabicParenBoth"/>
            </a:pPr>
            <a:r>
              <a:rPr lang="en-US" sz="1100" b="1" dirty="0">
                <a:solidFill>
                  <a:srgbClr val="00B0F0"/>
                </a:solidFill>
                <a:latin typeface="Times New Roman" panose="02020603050405020304" pitchFamily="18" charset="0"/>
                <a:cs typeface="Times New Roman" panose="02020603050405020304" pitchFamily="18" charset="0"/>
              </a:rPr>
              <a:t>Head</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(handles the </a:t>
            </a:r>
            <a:r>
              <a:rPr lang="en-US" sz="1100" dirty="0" err="1">
                <a:solidFill>
                  <a:srgbClr val="FF0000"/>
                </a:solidFill>
                <a:latin typeface="Times New Roman" panose="02020603050405020304" pitchFamily="18" charset="0"/>
                <a:cs typeface="Times New Roman" panose="02020603050405020304" pitchFamily="18" charset="0"/>
              </a:rPr>
              <a:t>Bboxes</a:t>
            </a:r>
            <a:r>
              <a:rPr lang="en-US" sz="1100" dirty="0">
                <a:solidFill>
                  <a:srgbClr val="FF0000"/>
                </a:solidFill>
                <a:latin typeface="Times New Roman" panose="02020603050405020304" pitchFamily="18" charset="0"/>
                <a:cs typeface="Times New Roman" panose="02020603050405020304" pitchFamily="18" charset="0"/>
              </a:rPr>
              <a:t> prediction and Categories classification): </a:t>
            </a:r>
          </a:p>
          <a:p>
            <a:pPr marL="585788" lvl="1" indent="-228600">
              <a:buFont typeface="Wingdings" pitchFamily="2" charset="2"/>
              <a:buChar char="§"/>
            </a:pPr>
            <a:r>
              <a:rPr lang="en-US" sz="1100" dirty="0">
                <a:latin typeface="Times New Roman" panose="02020603050405020304" pitchFamily="18" charset="0"/>
                <a:cs typeface="Times New Roman" panose="02020603050405020304" pitchFamily="18" charset="0"/>
              </a:rPr>
              <a:t>Dense Prediction (one-stage): same as YOLOv3 [61]</a:t>
            </a:r>
          </a:p>
        </p:txBody>
      </p:sp>
      <p:grpSp>
        <p:nvGrpSpPr>
          <p:cNvPr id="19" name="Group 18">
            <a:extLst>
              <a:ext uri="{FF2B5EF4-FFF2-40B4-BE49-F238E27FC236}">
                <a16:creationId xmlns:a16="http://schemas.microsoft.com/office/drawing/2014/main" id="{6B78E813-2DAB-4FE9-8209-A37DBA73E923}"/>
              </a:ext>
            </a:extLst>
          </p:cNvPr>
          <p:cNvGrpSpPr/>
          <p:nvPr/>
        </p:nvGrpSpPr>
        <p:grpSpPr>
          <a:xfrm>
            <a:off x="56802" y="1515419"/>
            <a:ext cx="9028697" cy="1708646"/>
            <a:chOff x="147868" y="1247406"/>
            <a:chExt cx="9028697" cy="2107534"/>
          </a:xfrm>
        </p:grpSpPr>
        <p:pic>
          <p:nvPicPr>
            <p:cNvPr id="20" name="Picture 19">
              <a:extLst>
                <a:ext uri="{FF2B5EF4-FFF2-40B4-BE49-F238E27FC236}">
                  <a16:creationId xmlns:a16="http://schemas.microsoft.com/office/drawing/2014/main" id="{64A7BEE1-84A4-43FD-BC76-200AD6BF8B31}"/>
                </a:ext>
              </a:extLst>
            </p:cNvPr>
            <p:cNvPicPr>
              <a:picLocks noChangeAspect="1"/>
            </p:cNvPicPr>
            <p:nvPr/>
          </p:nvPicPr>
          <p:blipFill>
            <a:blip r:embed="rId2"/>
            <a:stretch>
              <a:fillRect/>
            </a:stretch>
          </p:blipFill>
          <p:spPr>
            <a:xfrm>
              <a:off x="1595422" y="1247406"/>
              <a:ext cx="6142271" cy="1856238"/>
            </a:xfrm>
            <a:prstGeom prst="rect">
              <a:avLst/>
            </a:prstGeom>
          </p:spPr>
        </p:pic>
        <p:pic>
          <p:nvPicPr>
            <p:cNvPr id="21" name="Picture 20">
              <a:extLst>
                <a:ext uri="{FF2B5EF4-FFF2-40B4-BE49-F238E27FC236}">
                  <a16:creationId xmlns:a16="http://schemas.microsoft.com/office/drawing/2014/main" id="{D5C30F98-2B49-49D8-A0B8-CC49D4261366}"/>
                </a:ext>
              </a:extLst>
            </p:cNvPr>
            <p:cNvPicPr>
              <a:picLocks noChangeAspect="1"/>
            </p:cNvPicPr>
            <p:nvPr/>
          </p:nvPicPr>
          <p:blipFill rotWithShape="1">
            <a:blip r:embed="rId3"/>
            <a:srcRect l="2934" t="8191" r="61420" b="6888"/>
            <a:stretch/>
          </p:blipFill>
          <p:spPr>
            <a:xfrm>
              <a:off x="149567" y="1726964"/>
              <a:ext cx="1432976" cy="1065125"/>
            </a:xfrm>
            <a:prstGeom prst="rect">
              <a:avLst/>
            </a:prstGeom>
          </p:spPr>
        </p:pic>
        <p:pic>
          <p:nvPicPr>
            <p:cNvPr id="22" name="Picture 21">
              <a:extLst>
                <a:ext uri="{FF2B5EF4-FFF2-40B4-BE49-F238E27FC236}">
                  <a16:creationId xmlns:a16="http://schemas.microsoft.com/office/drawing/2014/main" id="{5D303E89-3013-454D-B438-BEF14CEFAAAB}"/>
                </a:ext>
              </a:extLst>
            </p:cNvPr>
            <p:cNvPicPr>
              <a:picLocks noChangeAspect="1"/>
            </p:cNvPicPr>
            <p:nvPr/>
          </p:nvPicPr>
          <p:blipFill rotWithShape="1">
            <a:blip r:embed="rId3"/>
            <a:srcRect l="64334" t="7539" r="1475" b="7539"/>
            <a:stretch/>
          </p:blipFill>
          <p:spPr>
            <a:xfrm>
              <a:off x="7802088" y="1746423"/>
              <a:ext cx="1374477" cy="1065125"/>
            </a:xfrm>
            <a:prstGeom prst="rect">
              <a:avLst/>
            </a:prstGeom>
          </p:spPr>
        </p:pic>
        <p:sp>
          <p:nvSpPr>
            <p:cNvPr id="23" name="Rectangle 22">
              <a:extLst>
                <a:ext uri="{FF2B5EF4-FFF2-40B4-BE49-F238E27FC236}">
                  <a16:creationId xmlns:a16="http://schemas.microsoft.com/office/drawing/2014/main" id="{F56C57D3-583C-4F42-BE37-0AAB38B96AF4}"/>
                </a:ext>
              </a:extLst>
            </p:cNvPr>
            <p:cNvSpPr/>
            <p:nvPr/>
          </p:nvSpPr>
          <p:spPr>
            <a:xfrm>
              <a:off x="1655573" y="3001035"/>
              <a:ext cx="1388215" cy="341665"/>
            </a:xfrm>
            <a:prstGeom prst="rect">
              <a:avLst/>
            </a:prstGeom>
          </p:spPr>
          <p:txBody>
            <a:bodyPr wrap="square">
              <a:spAutoFit/>
            </a:bodyPr>
            <a:lstStyle/>
            <a:p>
              <a:pPr algn="ctr"/>
              <a:r>
                <a:rPr lang="en-US" sz="1200" b="1" dirty="0">
                  <a:solidFill>
                    <a:srgbClr val="00B0F0"/>
                  </a:solidFill>
                  <a:latin typeface="Times New Roman" panose="02020603050405020304" pitchFamily="18" charset="0"/>
                  <a:cs typeface="Times New Roman" panose="02020603050405020304" pitchFamily="18" charset="0"/>
                </a:rPr>
                <a:t>(0) Input</a:t>
              </a:r>
              <a:endParaRPr lang="x-none" sz="1200" dirty="0"/>
            </a:p>
          </p:txBody>
        </p:sp>
        <p:sp>
          <p:nvSpPr>
            <p:cNvPr id="24" name="Rectangle 23">
              <a:extLst>
                <a:ext uri="{FF2B5EF4-FFF2-40B4-BE49-F238E27FC236}">
                  <a16:creationId xmlns:a16="http://schemas.microsoft.com/office/drawing/2014/main" id="{A5E627E2-E6A7-4CEF-A5B4-A9E6B037A9F5}"/>
                </a:ext>
              </a:extLst>
            </p:cNvPr>
            <p:cNvSpPr/>
            <p:nvPr/>
          </p:nvSpPr>
          <p:spPr>
            <a:xfrm>
              <a:off x="3206853" y="3001035"/>
              <a:ext cx="1402880" cy="341665"/>
            </a:xfrm>
            <a:prstGeom prst="rect">
              <a:avLst/>
            </a:prstGeom>
          </p:spPr>
          <p:txBody>
            <a:bodyPr wrap="square">
              <a:spAutoFit/>
            </a:bodyPr>
            <a:lstStyle/>
            <a:p>
              <a:pPr algn="ctr"/>
              <a:r>
                <a:rPr lang="en-US" sz="1200" b="1" dirty="0">
                  <a:solidFill>
                    <a:srgbClr val="00B0F0"/>
                  </a:solidFill>
                  <a:latin typeface="Times New Roman" panose="02020603050405020304" pitchFamily="18" charset="0"/>
                  <a:cs typeface="Times New Roman" panose="02020603050405020304" pitchFamily="18" charset="0"/>
                </a:rPr>
                <a:t>(1) Backbone</a:t>
              </a:r>
            </a:p>
          </p:txBody>
        </p:sp>
        <p:sp>
          <p:nvSpPr>
            <p:cNvPr id="25" name="Rectangle 24">
              <a:extLst>
                <a:ext uri="{FF2B5EF4-FFF2-40B4-BE49-F238E27FC236}">
                  <a16:creationId xmlns:a16="http://schemas.microsoft.com/office/drawing/2014/main" id="{56ECDC1C-823B-433F-9673-D48FC173281D}"/>
                </a:ext>
              </a:extLst>
            </p:cNvPr>
            <p:cNvSpPr/>
            <p:nvPr/>
          </p:nvSpPr>
          <p:spPr>
            <a:xfrm>
              <a:off x="4756612" y="3013275"/>
              <a:ext cx="1402880" cy="341665"/>
            </a:xfrm>
            <a:prstGeom prst="rect">
              <a:avLst/>
            </a:prstGeom>
          </p:spPr>
          <p:txBody>
            <a:bodyPr wrap="square">
              <a:spAutoFit/>
            </a:bodyPr>
            <a:lstStyle/>
            <a:p>
              <a:pPr algn="ctr"/>
              <a:r>
                <a:rPr lang="en-US" sz="1200" b="1" dirty="0">
                  <a:solidFill>
                    <a:srgbClr val="00B0F0"/>
                  </a:solidFill>
                  <a:latin typeface="Times New Roman" panose="02020603050405020304" pitchFamily="18" charset="0"/>
                  <a:cs typeface="Times New Roman" panose="02020603050405020304" pitchFamily="18" charset="0"/>
                </a:rPr>
                <a:t>(2) Neck</a:t>
              </a:r>
            </a:p>
          </p:txBody>
        </p:sp>
        <p:sp>
          <p:nvSpPr>
            <p:cNvPr id="26" name="Rectangle 25">
              <a:extLst>
                <a:ext uri="{FF2B5EF4-FFF2-40B4-BE49-F238E27FC236}">
                  <a16:creationId xmlns:a16="http://schemas.microsoft.com/office/drawing/2014/main" id="{948A1B76-DF47-4977-890A-9869AF9B885A}"/>
                </a:ext>
              </a:extLst>
            </p:cNvPr>
            <p:cNvSpPr/>
            <p:nvPr/>
          </p:nvSpPr>
          <p:spPr>
            <a:xfrm>
              <a:off x="6309110" y="3013275"/>
              <a:ext cx="1402880" cy="341665"/>
            </a:xfrm>
            <a:prstGeom prst="rect">
              <a:avLst/>
            </a:prstGeom>
          </p:spPr>
          <p:txBody>
            <a:bodyPr wrap="square">
              <a:spAutoFit/>
            </a:bodyPr>
            <a:lstStyle/>
            <a:p>
              <a:pPr algn="ctr"/>
              <a:r>
                <a:rPr lang="en-US" sz="1200" b="1" dirty="0">
                  <a:solidFill>
                    <a:srgbClr val="00B0F0"/>
                  </a:solidFill>
                  <a:latin typeface="Times New Roman" panose="02020603050405020304" pitchFamily="18" charset="0"/>
                  <a:cs typeface="Times New Roman" panose="02020603050405020304" pitchFamily="18" charset="0"/>
                </a:rPr>
                <a:t>(3) Head</a:t>
              </a:r>
              <a:endParaRPr lang="x-none" sz="1200" dirty="0"/>
            </a:p>
          </p:txBody>
        </p:sp>
        <p:sp>
          <p:nvSpPr>
            <p:cNvPr id="27" name="Arrow: Right 26">
              <a:extLst>
                <a:ext uri="{FF2B5EF4-FFF2-40B4-BE49-F238E27FC236}">
                  <a16:creationId xmlns:a16="http://schemas.microsoft.com/office/drawing/2014/main" id="{C18ACE08-98FC-476A-B5AF-8C30FB2B4999}"/>
                </a:ext>
              </a:extLst>
            </p:cNvPr>
            <p:cNvSpPr/>
            <p:nvPr/>
          </p:nvSpPr>
          <p:spPr>
            <a:xfrm>
              <a:off x="1504354" y="2079448"/>
              <a:ext cx="271624" cy="281725"/>
            </a:xfrm>
            <a:prstGeom prst="rightArrow">
              <a:avLst/>
            </a:prstGeom>
            <a:solidFill>
              <a:srgbClr val="0070C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7DBCFE6B-2F51-4554-9AA0-AD925542324E}"/>
                </a:ext>
              </a:extLst>
            </p:cNvPr>
            <p:cNvSpPr/>
            <p:nvPr/>
          </p:nvSpPr>
          <p:spPr>
            <a:xfrm>
              <a:off x="7575210" y="2069038"/>
              <a:ext cx="271624" cy="281725"/>
            </a:xfrm>
            <a:prstGeom prst="rightArrow">
              <a:avLst/>
            </a:prstGeom>
            <a:solidFill>
              <a:srgbClr val="0070C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1FE9D4E-22ED-405D-B934-F737DB6418D1}"/>
                </a:ext>
              </a:extLst>
            </p:cNvPr>
            <p:cNvSpPr/>
            <p:nvPr/>
          </p:nvSpPr>
          <p:spPr>
            <a:xfrm>
              <a:off x="147868" y="2826645"/>
              <a:ext cx="1432975" cy="341665"/>
            </a:xfrm>
            <a:prstGeom prst="rect">
              <a:avLst/>
            </a:prstGeom>
          </p:spPr>
          <p:txBody>
            <a:bodyPr wrap="square">
              <a:spAutoFit/>
            </a:bodyPr>
            <a:lstStyle/>
            <a:p>
              <a:pPr algn="ctr"/>
              <a:r>
                <a:rPr lang="en-US" sz="1200" b="1" dirty="0">
                  <a:solidFill>
                    <a:srgbClr val="00B0F0"/>
                  </a:solidFill>
                  <a:latin typeface="Times New Roman" panose="02020603050405020304" pitchFamily="18" charset="0"/>
                  <a:cs typeface="Times New Roman" panose="02020603050405020304" pitchFamily="18" charset="0"/>
                </a:rPr>
                <a:t>608x608x3c pixels</a:t>
              </a:r>
              <a:endParaRPr lang="x-none" sz="1200" dirty="0"/>
            </a:p>
          </p:txBody>
        </p:sp>
      </p:grpSp>
      <p:pic>
        <p:nvPicPr>
          <p:cNvPr id="1026" name="Picture 2">
            <a:extLst>
              <a:ext uri="{FF2B5EF4-FFF2-40B4-BE49-F238E27FC236}">
                <a16:creationId xmlns:a16="http://schemas.microsoft.com/office/drawing/2014/main" id="{9E2C169B-4844-234E-9D37-CE29268CD89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
                    </a14:imgEffect>
                  </a14:imgLayer>
                </a14:imgProps>
              </a:ext>
              <a:ext uri="{28A0092B-C50C-407E-A947-70E740481C1C}">
                <a14:useLocalDpi xmlns:a14="http://schemas.microsoft.com/office/drawing/2010/main" val="0"/>
              </a:ext>
            </a:extLst>
          </a:blip>
          <a:stretch>
            <a:fillRect/>
          </a:stretch>
        </p:blipFill>
        <p:spPr bwMode="auto">
          <a:xfrm>
            <a:off x="58501" y="3667242"/>
            <a:ext cx="8927775" cy="299245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BDC97877-2BF1-A244-BA35-40E45C57BB47}"/>
              </a:ext>
            </a:extLst>
          </p:cNvPr>
          <p:cNvSpPr/>
          <p:nvPr/>
        </p:nvSpPr>
        <p:spPr>
          <a:xfrm>
            <a:off x="-3309" y="3418595"/>
            <a:ext cx="768159" cy="264956"/>
          </a:xfrm>
          <a:prstGeom prst="rect">
            <a:avLst/>
          </a:prstGeom>
        </p:spPr>
        <p:txBody>
          <a:bodyPr wrap="none">
            <a:spAutoFit/>
          </a:bodyPr>
          <a:lstStyle/>
          <a:p>
            <a:r>
              <a:rPr lang="en-US" sz="1200" b="1" dirty="0">
                <a:solidFill>
                  <a:srgbClr val="FF0000"/>
                </a:solidFill>
                <a:latin typeface="Times New Roman" panose="02020603050405020304" pitchFamily="18" charset="0"/>
                <a:cs typeface="Times New Roman" panose="02020603050405020304" pitchFamily="18" charset="0"/>
              </a:rPr>
              <a:t>(0) Input</a:t>
            </a:r>
            <a:endParaRPr lang="x-none" sz="1200" dirty="0">
              <a:solidFill>
                <a:srgbClr val="FF0000"/>
              </a:solidFill>
            </a:endParaRPr>
          </a:p>
        </p:txBody>
      </p:sp>
      <p:sp>
        <p:nvSpPr>
          <p:cNvPr id="32" name="Rectangle 31">
            <a:extLst>
              <a:ext uri="{FF2B5EF4-FFF2-40B4-BE49-F238E27FC236}">
                <a16:creationId xmlns:a16="http://schemas.microsoft.com/office/drawing/2014/main" id="{3C157D8B-548C-734D-ACEB-FDAE2C1BCC02}"/>
              </a:ext>
            </a:extLst>
          </p:cNvPr>
          <p:cNvSpPr/>
          <p:nvPr/>
        </p:nvSpPr>
        <p:spPr>
          <a:xfrm>
            <a:off x="713616" y="3228454"/>
            <a:ext cx="3382854" cy="276999"/>
          </a:xfrm>
          <a:prstGeom prst="rect">
            <a:avLst/>
          </a:prstGeom>
        </p:spPr>
        <p:txBody>
          <a:bodyPr wrap="square">
            <a:spAutoFit/>
          </a:bodyPr>
          <a:lstStyle/>
          <a:p>
            <a:pPr algn="ctr"/>
            <a:r>
              <a:rPr lang="en-US" sz="1200" b="1" dirty="0">
                <a:solidFill>
                  <a:srgbClr val="FF0000"/>
                </a:solidFill>
                <a:latin typeface="Times New Roman" panose="02020603050405020304" pitchFamily="18" charset="0"/>
                <a:cs typeface="Times New Roman" panose="02020603050405020304" pitchFamily="18" charset="0"/>
              </a:rPr>
              <a:t>(1) Backbone: CSPDarknet53</a:t>
            </a:r>
          </a:p>
        </p:txBody>
      </p:sp>
      <p:sp>
        <p:nvSpPr>
          <p:cNvPr id="34" name="Rectangle 33">
            <a:extLst>
              <a:ext uri="{FF2B5EF4-FFF2-40B4-BE49-F238E27FC236}">
                <a16:creationId xmlns:a16="http://schemas.microsoft.com/office/drawing/2014/main" id="{8686BA72-5845-3140-9F20-4438B78CAC92}"/>
              </a:ext>
            </a:extLst>
          </p:cNvPr>
          <p:cNvSpPr/>
          <p:nvPr/>
        </p:nvSpPr>
        <p:spPr>
          <a:xfrm>
            <a:off x="4116574" y="3418594"/>
            <a:ext cx="3351388" cy="276999"/>
          </a:xfrm>
          <a:prstGeom prst="rect">
            <a:avLst/>
          </a:prstGeom>
        </p:spPr>
        <p:txBody>
          <a:bodyPr wrap="square">
            <a:spAutoFit/>
          </a:bodyPr>
          <a:lstStyle/>
          <a:p>
            <a:pPr algn="ctr"/>
            <a:r>
              <a:rPr lang="en-US" sz="1200" b="1" dirty="0">
                <a:solidFill>
                  <a:srgbClr val="FF0000"/>
                </a:solidFill>
                <a:latin typeface="Times New Roman" panose="02020603050405020304" pitchFamily="18" charset="0"/>
                <a:cs typeface="Times New Roman" panose="02020603050405020304" pitchFamily="18" charset="0"/>
              </a:rPr>
              <a:t>(2) Neck: SPP+PAN</a:t>
            </a:r>
          </a:p>
        </p:txBody>
      </p:sp>
      <p:sp>
        <p:nvSpPr>
          <p:cNvPr id="36" name="Rectangle 35">
            <a:extLst>
              <a:ext uri="{FF2B5EF4-FFF2-40B4-BE49-F238E27FC236}">
                <a16:creationId xmlns:a16="http://schemas.microsoft.com/office/drawing/2014/main" id="{C09114B3-2D7B-8949-9517-32C6F8105FF2}"/>
              </a:ext>
            </a:extLst>
          </p:cNvPr>
          <p:cNvSpPr/>
          <p:nvPr/>
        </p:nvSpPr>
        <p:spPr>
          <a:xfrm>
            <a:off x="7497199" y="3418280"/>
            <a:ext cx="1478585" cy="276999"/>
          </a:xfrm>
          <a:prstGeom prst="rect">
            <a:avLst/>
          </a:prstGeom>
        </p:spPr>
        <p:txBody>
          <a:bodyPr wrap="square">
            <a:spAutoFit/>
          </a:bodyPr>
          <a:lstStyle/>
          <a:p>
            <a:pPr algn="ctr"/>
            <a:r>
              <a:rPr lang="en-US" sz="1200" b="1" dirty="0">
                <a:solidFill>
                  <a:srgbClr val="FF0000"/>
                </a:solidFill>
                <a:latin typeface="Times New Roman" panose="02020603050405020304" pitchFamily="18" charset="0"/>
                <a:cs typeface="Times New Roman" panose="02020603050405020304" pitchFamily="18" charset="0"/>
              </a:rPr>
              <a:t>(3) Head</a:t>
            </a:r>
            <a:endParaRPr lang="x-none" sz="1200" dirty="0">
              <a:solidFill>
                <a:srgbClr val="FF0000"/>
              </a:solidFill>
            </a:endParaRPr>
          </a:p>
        </p:txBody>
      </p:sp>
      <p:cxnSp>
        <p:nvCxnSpPr>
          <p:cNvPr id="7" name="Straight Connector 6">
            <a:extLst>
              <a:ext uri="{FF2B5EF4-FFF2-40B4-BE49-F238E27FC236}">
                <a16:creationId xmlns:a16="http://schemas.microsoft.com/office/drawing/2014/main" id="{ADFFF9FF-8C5C-CD42-A272-4F92D2E484C4}"/>
              </a:ext>
            </a:extLst>
          </p:cNvPr>
          <p:cNvCxnSpPr>
            <a:cxnSpLocks/>
          </p:cNvCxnSpPr>
          <p:nvPr/>
        </p:nvCxnSpPr>
        <p:spPr>
          <a:xfrm flipV="1">
            <a:off x="130748" y="3670217"/>
            <a:ext cx="5544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60D3FC-933B-4982-97C5-A040704C6643}"/>
              </a:ext>
            </a:extLst>
          </p:cNvPr>
          <p:cNvCxnSpPr>
            <a:cxnSpLocks/>
          </p:cNvCxnSpPr>
          <p:nvPr/>
        </p:nvCxnSpPr>
        <p:spPr>
          <a:xfrm flipV="1">
            <a:off x="2858605" y="3966647"/>
            <a:ext cx="1606867" cy="790739"/>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0715AD8-0DC0-44E6-A335-99081BC28504}"/>
              </a:ext>
            </a:extLst>
          </p:cNvPr>
          <p:cNvCxnSpPr>
            <a:cxnSpLocks/>
            <a:stCxn id="69" idx="0"/>
          </p:cNvCxnSpPr>
          <p:nvPr/>
        </p:nvCxnSpPr>
        <p:spPr>
          <a:xfrm flipV="1">
            <a:off x="8260980" y="5668327"/>
            <a:ext cx="264606" cy="553058"/>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E381253-824D-401C-900C-AECF961598A8}"/>
              </a:ext>
            </a:extLst>
          </p:cNvPr>
          <p:cNvSpPr/>
          <p:nvPr/>
        </p:nvSpPr>
        <p:spPr>
          <a:xfrm>
            <a:off x="-3" y="6591727"/>
            <a:ext cx="4572000" cy="276999"/>
          </a:xfrm>
          <a:prstGeom prst="rect">
            <a:avLst/>
          </a:prstGeom>
        </p:spPr>
        <p:txBody>
          <a:bodyPr>
            <a:spAutoFit/>
          </a:bodyPr>
          <a:lstStyle/>
          <a:p>
            <a:r>
              <a:rPr lang="en-US" sz="1200" dirty="0">
                <a:hlinkClick r:id="rId6"/>
              </a:rPr>
              <a:t>https://www.ershicimi.com/p/e69e2ecd5d85ebec098ce8b8e07d15b3</a:t>
            </a:r>
            <a:endParaRPr lang="x-none" sz="1200" dirty="0"/>
          </a:p>
        </p:txBody>
      </p:sp>
      <p:sp>
        <p:nvSpPr>
          <p:cNvPr id="15" name="TextBox 14">
            <a:extLst>
              <a:ext uri="{FF2B5EF4-FFF2-40B4-BE49-F238E27FC236}">
                <a16:creationId xmlns:a16="http://schemas.microsoft.com/office/drawing/2014/main" id="{9E782A60-BA1A-4D31-89C4-9D47F35115CD}"/>
              </a:ext>
            </a:extLst>
          </p:cNvPr>
          <p:cNvSpPr txBox="1"/>
          <p:nvPr/>
        </p:nvSpPr>
        <p:spPr>
          <a:xfrm>
            <a:off x="3152413" y="3081062"/>
            <a:ext cx="2839175" cy="276999"/>
          </a:xfrm>
          <a:prstGeom prst="rect">
            <a:avLst/>
          </a:prstGeom>
          <a:noFill/>
        </p:spPr>
        <p:txBody>
          <a:bodyPr wrap="none" rtlCol="0">
            <a:spAutoFit/>
          </a:bodyPr>
          <a:lstStyle/>
          <a:p>
            <a:r>
              <a:rPr lang="en-US" sz="1200" i="1" dirty="0"/>
              <a:t>Fig. Overview of one-stage object detector</a:t>
            </a:r>
          </a:p>
        </p:txBody>
      </p:sp>
      <p:sp>
        <p:nvSpPr>
          <p:cNvPr id="35" name="TextBox 34">
            <a:extLst>
              <a:ext uri="{FF2B5EF4-FFF2-40B4-BE49-F238E27FC236}">
                <a16:creationId xmlns:a16="http://schemas.microsoft.com/office/drawing/2014/main" id="{1CBA1363-06C2-4E5A-BFAC-5C79BF0F2C3A}"/>
              </a:ext>
            </a:extLst>
          </p:cNvPr>
          <p:cNvSpPr txBox="1"/>
          <p:nvPr/>
        </p:nvSpPr>
        <p:spPr>
          <a:xfrm>
            <a:off x="5109944" y="6366730"/>
            <a:ext cx="1437638" cy="276999"/>
          </a:xfrm>
          <a:prstGeom prst="rect">
            <a:avLst/>
          </a:prstGeom>
          <a:noFill/>
        </p:spPr>
        <p:txBody>
          <a:bodyPr wrap="none" rtlCol="0">
            <a:spAutoFit/>
          </a:bodyPr>
          <a:lstStyle/>
          <a:p>
            <a:r>
              <a:rPr lang="en-US" sz="1200" i="1" dirty="0"/>
              <a:t>Fig. Parts of YOLOv4</a:t>
            </a:r>
          </a:p>
        </p:txBody>
      </p:sp>
      <p:sp>
        <p:nvSpPr>
          <p:cNvPr id="37" name="TextBox 36">
            <a:extLst>
              <a:ext uri="{FF2B5EF4-FFF2-40B4-BE49-F238E27FC236}">
                <a16:creationId xmlns:a16="http://schemas.microsoft.com/office/drawing/2014/main" id="{845F7317-0462-49D2-B5B8-FE43D1F7510D}"/>
              </a:ext>
            </a:extLst>
          </p:cNvPr>
          <p:cNvSpPr txBox="1"/>
          <p:nvPr/>
        </p:nvSpPr>
        <p:spPr>
          <a:xfrm>
            <a:off x="863529" y="3426278"/>
            <a:ext cx="635110" cy="261610"/>
          </a:xfrm>
          <a:prstGeom prst="rect">
            <a:avLst/>
          </a:prstGeom>
          <a:noFill/>
        </p:spPr>
        <p:txBody>
          <a:bodyPr wrap="none" rtlCol="0">
            <a:spAutoFit/>
          </a:bodyPr>
          <a:lstStyle/>
          <a:p>
            <a:r>
              <a:rPr lang="en-US" sz="1100" dirty="0">
                <a:solidFill>
                  <a:srgbClr val="00B050"/>
                </a:solidFill>
              </a:rPr>
              <a:t>C1:</a:t>
            </a:r>
            <a:r>
              <a:rPr lang="x-none" sz="1100" dirty="0">
                <a:solidFill>
                  <a:srgbClr val="00B050"/>
                </a:solidFill>
              </a:rPr>
              <a:t>30</a:t>
            </a:r>
            <a:r>
              <a:rPr lang="en-US" sz="1100" dirty="0">
                <a:solidFill>
                  <a:srgbClr val="00B050"/>
                </a:solidFill>
              </a:rPr>
              <a:t>4</a:t>
            </a:r>
            <a:r>
              <a:rPr lang="en-US" sz="1100" baseline="30000" dirty="0">
                <a:solidFill>
                  <a:srgbClr val="00B050"/>
                </a:solidFill>
              </a:rPr>
              <a:t>2</a:t>
            </a:r>
            <a:endParaRPr lang="x-none" sz="1100" dirty="0">
              <a:solidFill>
                <a:srgbClr val="00B050"/>
              </a:solidFill>
            </a:endParaRPr>
          </a:p>
        </p:txBody>
      </p:sp>
      <p:sp>
        <p:nvSpPr>
          <p:cNvPr id="38" name="TextBox 37">
            <a:extLst>
              <a:ext uri="{FF2B5EF4-FFF2-40B4-BE49-F238E27FC236}">
                <a16:creationId xmlns:a16="http://schemas.microsoft.com/office/drawing/2014/main" id="{A6076289-83F0-4A9A-AD1C-902D053E778C}"/>
              </a:ext>
            </a:extLst>
          </p:cNvPr>
          <p:cNvSpPr txBox="1"/>
          <p:nvPr/>
        </p:nvSpPr>
        <p:spPr>
          <a:xfrm>
            <a:off x="1388532" y="3427818"/>
            <a:ext cx="635110" cy="261610"/>
          </a:xfrm>
          <a:prstGeom prst="rect">
            <a:avLst/>
          </a:prstGeom>
          <a:noFill/>
        </p:spPr>
        <p:txBody>
          <a:bodyPr wrap="none" rtlCol="0">
            <a:spAutoFit/>
          </a:bodyPr>
          <a:lstStyle/>
          <a:p>
            <a:r>
              <a:rPr lang="en-US" sz="1100" dirty="0">
                <a:solidFill>
                  <a:srgbClr val="00B050"/>
                </a:solidFill>
              </a:rPr>
              <a:t>C2:</a:t>
            </a:r>
            <a:r>
              <a:rPr lang="x-none" sz="1100" dirty="0">
                <a:solidFill>
                  <a:srgbClr val="00B050"/>
                </a:solidFill>
              </a:rPr>
              <a:t>152</a:t>
            </a:r>
            <a:r>
              <a:rPr lang="en-US" sz="1100" baseline="30000" dirty="0">
                <a:solidFill>
                  <a:srgbClr val="00B050"/>
                </a:solidFill>
              </a:rPr>
              <a:t>2</a:t>
            </a:r>
            <a:endParaRPr lang="x-none" sz="1100" dirty="0">
              <a:solidFill>
                <a:srgbClr val="00B050"/>
              </a:solidFill>
            </a:endParaRPr>
          </a:p>
        </p:txBody>
      </p:sp>
      <p:sp>
        <p:nvSpPr>
          <p:cNvPr id="42" name="Rectangle 41">
            <a:extLst>
              <a:ext uri="{FF2B5EF4-FFF2-40B4-BE49-F238E27FC236}">
                <a16:creationId xmlns:a16="http://schemas.microsoft.com/office/drawing/2014/main" id="{9E53E79D-D642-4272-BDCD-52014D1A9BD3}"/>
              </a:ext>
            </a:extLst>
          </p:cNvPr>
          <p:cNvSpPr/>
          <p:nvPr/>
        </p:nvSpPr>
        <p:spPr>
          <a:xfrm>
            <a:off x="1449274" y="3461077"/>
            <a:ext cx="506196" cy="595005"/>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13ADFB3-6587-4EF7-9DC8-8B77EDE376B6}"/>
              </a:ext>
            </a:extLst>
          </p:cNvPr>
          <p:cNvSpPr/>
          <p:nvPr/>
        </p:nvSpPr>
        <p:spPr>
          <a:xfrm>
            <a:off x="1955472" y="3460553"/>
            <a:ext cx="510370" cy="595005"/>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148C68F-83DD-4C39-971C-5BA747197D95}"/>
              </a:ext>
            </a:extLst>
          </p:cNvPr>
          <p:cNvSpPr/>
          <p:nvPr/>
        </p:nvSpPr>
        <p:spPr>
          <a:xfrm>
            <a:off x="2547651" y="3460553"/>
            <a:ext cx="733715" cy="595005"/>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3CF6D6E-D27C-467E-9B84-472B9E1FE0BC}"/>
              </a:ext>
            </a:extLst>
          </p:cNvPr>
          <p:cNvSpPr/>
          <p:nvPr/>
        </p:nvSpPr>
        <p:spPr>
          <a:xfrm>
            <a:off x="3367110" y="3458294"/>
            <a:ext cx="729360" cy="595005"/>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1A30341-8178-4B0D-8AA5-B26E4B6FB8D8}"/>
              </a:ext>
            </a:extLst>
          </p:cNvPr>
          <p:cNvSpPr txBox="1"/>
          <p:nvPr/>
        </p:nvSpPr>
        <p:spPr>
          <a:xfrm>
            <a:off x="1977269" y="3427817"/>
            <a:ext cx="562975" cy="261610"/>
          </a:xfrm>
          <a:prstGeom prst="rect">
            <a:avLst/>
          </a:prstGeom>
          <a:noFill/>
        </p:spPr>
        <p:txBody>
          <a:bodyPr wrap="none" rtlCol="0">
            <a:spAutoFit/>
          </a:bodyPr>
          <a:lstStyle/>
          <a:p>
            <a:r>
              <a:rPr lang="en-US" sz="1100" dirty="0">
                <a:solidFill>
                  <a:srgbClr val="00B050"/>
                </a:solidFill>
              </a:rPr>
              <a:t>C3:76</a:t>
            </a:r>
            <a:r>
              <a:rPr lang="en-US" sz="1100" baseline="30000" dirty="0">
                <a:solidFill>
                  <a:srgbClr val="00B050"/>
                </a:solidFill>
              </a:rPr>
              <a:t>2</a:t>
            </a:r>
            <a:endParaRPr lang="x-none" sz="1100" dirty="0">
              <a:solidFill>
                <a:srgbClr val="00B050"/>
              </a:solidFill>
            </a:endParaRPr>
          </a:p>
        </p:txBody>
      </p:sp>
      <p:sp>
        <p:nvSpPr>
          <p:cNvPr id="48" name="TextBox 47">
            <a:extLst>
              <a:ext uri="{FF2B5EF4-FFF2-40B4-BE49-F238E27FC236}">
                <a16:creationId xmlns:a16="http://schemas.microsoft.com/office/drawing/2014/main" id="{42C399ED-7F05-497D-B2D9-C2EBA6A9DF0B}"/>
              </a:ext>
            </a:extLst>
          </p:cNvPr>
          <p:cNvSpPr txBox="1"/>
          <p:nvPr/>
        </p:nvSpPr>
        <p:spPr>
          <a:xfrm>
            <a:off x="2784446" y="3427816"/>
            <a:ext cx="562975" cy="261610"/>
          </a:xfrm>
          <a:prstGeom prst="rect">
            <a:avLst/>
          </a:prstGeom>
          <a:noFill/>
        </p:spPr>
        <p:txBody>
          <a:bodyPr wrap="none" rtlCol="0">
            <a:spAutoFit/>
          </a:bodyPr>
          <a:lstStyle/>
          <a:p>
            <a:r>
              <a:rPr lang="en-US" sz="1100" dirty="0">
                <a:solidFill>
                  <a:srgbClr val="00B050"/>
                </a:solidFill>
              </a:rPr>
              <a:t>C4:38</a:t>
            </a:r>
            <a:r>
              <a:rPr lang="en-US" sz="1100" baseline="30000" dirty="0">
                <a:solidFill>
                  <a:srgbClr val="00B050"/>
                </a:solidFill>
              </a:rPr>
              <a:t>2</a:t>
            </a:r>
            <a:endParaRPr lang="x-none" sz="1100" dirty="0">
              <a:solidFill>
                <a:srgbClr val="00B050"/>
              </a:solidFill>
            </a:endParaRPr>
          </a:p>
        </p:txBody>
      </p:sp>
      <p:sp>
        <p:nvSpPr>
          <p:cNvPr id="49" name="TextBox 48">
            <a:extLst>
              <a:ext uri="{FF2B5EF4-FFF2-40B4-BE49-F238E27FC236}">
                <a16:creationId xmlns:a16="http://schemas.microsoft.com/office/drawing/2014/main" id="{74B6D100-A351-4E0E-9E3C-88376EBD9E27}"/>
              </a:ext>
            </a:extLst>
          </p:cNvPr>
          <p:cNvSpPr txBox="1"/>
          <p:nvPr/>
        </p:nvSpPr>
        <p:spPr>
          <a:xfrm>
            <a:off x="3599971" y="3427041"/>
            <a:ext cx="562975" cy="261610"/>
          </a:xfrm>
          <a:prstGeom prst="rect">
            <a:avLst/>
          </a:prstGeom>
          <a:noFill/>
        </p:spPr>
        <p:txBody>
          <a:bodyPr wrap="none" rtlCol="0">
            <a:spAutoFit/>
          </a:bodyPr>
          <a:lstStyle/>
          <a:p>
            <a:r>
              <a:rPr lang="en-US" sz="1100" dirty="0">
                <a:solidFill>
                  <a:srgbClr val="00B050"/>
                </a:solidFill>
              </a:rPr>
              <a:t>C5:19</a:t>
            </a:r>
            <a:r>
              <a:rPr lang="en-US" sz="1100" baseline="30000" dirty="0">
                <a:solidFill>
                  <a:srgbClr val="00B050"/>
                </a:solidFill>
              </a:rPr>
              <a:t>2</a:t>
            </a:r>
            <a:endParaRPr lang="x-none" sz="1100" dirty="0">
              <a:solidFill>
                <a:srgbClr val="00B050"/>
              </a:solidFill>
            </a:endParaRPr>
          </a:p>
        </p:txBody>
      </p:sp>
      <p:sp>
        <p:nvSpPr>
          <p:cNvPr id="52" name="TextBox 51">
            <a:extLst>
              <a:ext uri="{FF2B5EF4-FFF2-40B4-BE49-F238E27FC236}">
                <a16:creationId xmlns:a16="http://schemas.microsoft.com/office/drawing/2014/main" id="{DC693DA2-6A28-4AC0-8C3E-DD0BB3FFB9C2}"/>
              </a:ext>
            </a:extLst>
          </p:cNvPr>
          <p:cNvSpPr txBox="1"/>
          <p:nvPr/>
        </p:nvSpPr>
        <p:spPr>
          <a:xfrm>
            <a:off x="773756" y="4092779"/>
            <a:ext cx="859338" cy="276999"/>
          </a:xfrm>
          <a:prstGeom prst="rect">
            <a:avLst/>
          </a:prstGeom>
          <a:noFill/>
        </p:spPr>
        <p:txBody>
          <a:bodyPr wrap="none" rtlCol="0">
            <a:spAutoFit/>
          </a:bodyPr>
          <a:lstStyle/>
          <a:p>
            <a:r>
              <a:rPr lang="en-US" sz="1200" dirty="0">
                <a:solidFill>
                  <a:srgbClr val="00B050"/>
                </a:solidFill>
              </a:rPr>
              <a:t>Stage:Size</a:t>
            </a:r>
            <a:r>
              <a:rPr lang="en-US" sz="1200" baseline="30000" dirty="0">
                <a:solidFill>
                  <a:srgbClr val="00B050"/>
                </a:solidFill>
              </a:rPr>
              <a:t>2</a:t>
            </a:r>
            <a:endParaRPr lang="x-none" sz="1200" dirty="0">
              <a:solidFill>
                <a:srgbClr val="00B050"/>
              </a:solidFill>
            </a:endParaRPr>
          </a:p>
        </p:txBody>
      </p:sp>
      <p:sp>
        <p:nvSpPr>
          <p:cNvPr id="41" name="Rectangle 40">
            <a:extLst>
              <a:ext uri="{FF2B5EF4-FFF2-40B4-BE49-F238E27FC236}">
                <a16:creationId xmlns:a16="http://schemas.microsoft.com/office/drawing/2014/main" id="{6E8B07C3-4710-4378-98BA-5A7A10FD84DF}"/>
              </a:ext>
            </a:extLst>
          </p:cNvPr>
          <p:cNvSpPr/>
          <p:nvPr/>
        </p:nvSpPr>
        <p:spPr>
          <a:xfrm>
            <a:off x="4122525" y="3456984"/>
            <a:ext cx="727014" cy="596397"/>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A130554-FEB0-4118-9CBB-1606AEE11A55}"/>
              </a:ext>
            </a:extLst>
          </p:cNvPr>
          <p:cNvSpPr txBox="1"/>
          <p:nvPr/>
        </p:nvSpPr>
        <p:spPr>
          <a:xfrm>
            <a:off x="4312452" y="3415762"/>
            <a:ext cx="559769" cy="261610"/>
          </a:xfrm>
          <a:prstGeom prst="rect">
            <a:avLst/>
          </a:prstGeom>
          <a:noFill/>
        </p:spPr>
        <p:txBody>
          <a:bodyPr wrap="none" rtlCol="0">
            <a:spAutoFit/>
          </a:bodyPr>
          <a:lstStyle/>
          <a:p>
            <a:r>
              <a:rPr lang="en-US" sz="1100" dirty="0">
                <a:solidFill>
                  <a:srgbClr val="00B050"/>
                </a:solidFill>
              </a:rPr>
              <a:t>P5:19</a:t>
            </a:r>
            <a:r>
              <a:rPr lang="en-US" sz="1100" baseline="30000" dirty="0">
                <a:solidFill>
                  <a:srgbClr val="00B050"/>
                </a:solidFill>
              </a:rPr>
              <a:t>2</a:t>
            </a:r>
            <a:endParaRPr lang="x-none" sz="1100" dirty="0">
              <a:solidFill>
                <a:srgbClr val="00B050"/>
              </a:solidFill>
            </a:endParaRPr>
          </a:p>
        </p:txBody>
      </p:sp>
      <p:sp>
        <p:nvSpPr>
          <p:cNvPr id="50" name="Rectangle 49">
            <a:extLst>
              <a:ext uri="{FF2B5EF4-FFF2-40B4-BE49-F238E27FC236}">
                <a16:creationId xmlns:a16="http://schemas.microsoft.com/office/drawing/2014/main" id="{60C9E907-06AC-4553-B06F-416EE03D569C}"/>
              </a:ext>
            </a:extLst>
          </p:cNvPr>
          <p:cNvSpPr/>
          <p:nvPr/>
        </p:nvSpPr>
        <p:spPr>
          <a:xfrm>
            <a:off x="4924252" y="3695593"/>
            <a:ext cx="1199822" cy="606273"/>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FCAC3A7-1EDF-4A02-8AC2-2A2A2B1B0A79}"/>
              </a:ext>
            </a:extLst>
          </p:cNvPr>
          <p:cNvSpPr txBox="1"/>
          <p:nvPr/>
        </p:nvSpPr>
        <p:spPr>
          <a:xfrm>
            <a:off x="5618351" y="3652881"/>
            <a:ext cx="559769" cy="261610"/>
          </a:xfrm>
          <a:prstGeom prst="rect">
            <a:avLst/>
          </a:prstGeom>
          <a:noFill/>
        </p:spPr>
        <p:txBody>
          <a:bodyPr wrap="none" rtlCol="0">
            <a:spAutoFit/>
          </a:bodyPr>
          <a:lstStyle/>
          <a:p>
            <a:r>
              <a:rPr lang="en-US" sz="1100" dirty="0">
                <a:solidFill>
                  <a:srgbClr val="00B050"/>
                </a:solidFill>
              </a:rPr>
              <a:t>P4:38</a:t>
            </a:r>
            <a:r>
              <a:rPr lang="en-US" sz="1100" baseline="30000" dirty="0">
                <a:solidFill>
                  <a:srgbClr val="00B050"/>
                </a:solidFill>
              </a:rPr>
              <a:t>2</a:t>
            </a:r>
            <a:endParaRPr lang="x-none" sz="1100" dirty="0">
              <a:solidFill>
                <a:srgbClr val="00B050"/>
              </a:solidFill>
            </a:endParaRPr>
          </a:p>
        </p:txBody>
      </p:sp>
      <p:sp>
        <p:nvSpPr>
          <p:cNvPr id="54" name="Rectangle 53">
            <a:extLst>
              <a:ext uri="{FF2B5EF4-FFF2-40B4-BE49-F238E27FC236}">
                <a16:creationId xmlns:a16="http://schemas.microsoft.com/office/drawing/2014/main" id="{87030646-2474-48A9-ADD2-5466AF672A7F}"/>
              </a:ext>
            </a:extLst>
          </p:cNvPr>
          <p:cNvSpPr/>
          <p:nvPr/>
        </p:nvSpPr>
        <p:spPr>
          <a:xfrm>
            <a:off x="6198142" y="3830559"/>
            <a:ext cx="1211414" cy="645306"/>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E59C120-6488-424F-B324-E26AFBECBD07}"/>
              </a:ext>
            </a:extLst>
          </p:cNvPr>
          <p:cNvSpPr txBox="1"/>
          <p:nvPr/>
        </p:nvSpPr>
        <p:spPr>
          <a:xfrm>
            <a:off x="6709834" y="3809312"/>
            <a:ext cx="777777" cy="261610"/>
          </a:xfrm>
          <a:prstGeom prst="rect">
            <a:avLst/>
          </a:prstGeom>
          <a:noFill/>
        </p:spPr>
        <p:txBody>
          <a:bodyPr wrap="none" rtlCol="0">
            <a:spAutoFit/>
          </a:bodyPr>
          <a:lstStyle/>
          <a:p>
            <a:r>
              <a:rPr lang="en-US" sz="1100" dirty="0">
                <a:solidFill>
                  <a:srgbClr val="00B050"/>
                </a:solidFill>
              </a:rPr>
              <a:t>P3/N3:76</a:t>
            </a:r>
            <a:r>
              <a:rPr lang="en-US" sz="1100" baseline="30000" dirty="0">
                <a:solidFill>
                  <a:srgbClr val="00B050"/>
                </a:solidFill>
              </a:rPr>
              <a:t>2</a:t>
            </a:r>
            <a:endParaRPr lang="x-none" sz="1100" dirty="0">
              <a:solidFill>
                <a:srgbClr val="00B050"/>
              </a:solidFill>
            </a:endParaRPr>
          </a:p>
        </p:txBody>
      </p:sp>
      <p:sp>
        <p:nvSpPr>
          <p:cNvPr id="65" name="Rectangle 64">
            <a:extLst>
              <a:ext uri="{FF2B5EF4-FFF2-40B4-BE49-F238E27FC236}">
                <a16:creationId xmlns:a16="http://schemas.microsoft.com/office/drawing/2014/main" id="{C044B5DB-C37E-41D9-B0C8-BAF0D8E78194}"/>
              </a:ext>
            </a:extLst>
          </p:cNvPr>
          <p:cNvSpPr/>
          <p:nvPr/>
        </p:nvSpPr>
        <p:spPr>
          <a:xfrm>
            <a:off x="6436896" y="4526657"/>
            <a:ext cx="975600" cy="501868"/>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2928762-6B40-474A-B43B-29662CCDAAC5}"/>
              </a:ext>
            </a:extLst>
          </p:cNvPr>
          <p:cNvSpPr/>
          <p:nvPr/>
        </p:nvSpPr>
        <p:spPr>
          <a:xfrm>
            <a:off x="6435635" y="5293207"/>
            <a:ext cx="975600" cy="573581"/>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119F099A-8D93-4F55-8863-BE92B7726980}"/>
              </a:ext>
            </a:extLst>
          </p:cNvPr>
          <p:cNvSpPr txBox="1"/>
          <p:nvPr/>
        </p:nvSpPr>
        <p:spPr>
          <a:xfrm>
            <a:off x="6723749" y="4478540"/>
            <a:ext cx="579005" cy="261610"/>
          </a:xfrm>
          <a:prstGeom prst="rect">
            <a:avLst/>
          </a:prstGeom>
          <a:noFill/>
        </p:spPr>
        <p:txBody>
          <a:bodyPr wrap="none" rtlCol="0">
            <a:spAutoFit/>
          </a:bodyPr>
          <a:lstStyle/>
          <a:p>
            <a:r>
              <a:rPr lang="en-US" sz="1100" dirty="0">
                <a:solidFill>
                  <a:srgbClr val="00B050"/>
                </a:solidFill>
              </a:rPr>
              <a:t>N4:38</a:t>
            </a:r>
            <a:r>
              <a:rPr lang="en-US" sz="1100" baseline="30000" dirty="0">
                <a:solidFill>
                  <a:srgbClr val="00B050"/>
                </a:solidFill>
              </a:rPr>
              <a:t>2</a:t>
            </a:r>
            <a:endParaRPr lang="x-none" sz="1100" dirty="0">
              <a:solidFill>
                <a:srgbClr val="00B050"/>
              </a:solidFill>
            </a:endParaRPr>
          </a:p>
        </p:txBody>
      </p:sp>
      <p:sp>
        <p:nvSpPr>
          <p:cNvPr id="68" name="TextBox 67">
            <a:extLst>
              <a:ext uri="{FF2B5EF4-FFF2-40B4-BE49-F238E27FC236}">
                <a16:creationId xmlns:a16="http://schemas.microsoft.com/office/drawing/2014/main" id="{6F352A3E-8C59-4AA3-ADBE-5F6D8828ABEC}"/>
              </a:ext>
            </a:extLst>
          </p:cNvPr>
          <p:cNvSpPr txBox="1"/>
          <p:nvPr/>
        </p:nvSpPr>
        <p:spPr>
          <a:xfrm>
            <a:off x="6757651" y="5254228"/>
            <a:ext cx="579005" cy="261610"/>
          </a:xfrm>
          <a:prstGeom prst="rect">
            <a:avLst/>
          </a:prstGeom>
          <a:noFill/>
        </p:spPr>
        <p:txBody>
          <a:bodyPr wrap="none" rtlCol="0">
            <a:spAutoFit/>
          </a:bodyPr>
          <a:lstStyle/>
          <a:p>
            <a:r>
              <a:rPr lang="en-US" sz="1100" dirty="0">
                <a:solidFill>
                  <a:srgbClr val="00B050"/>
                </a:solidFill>
              </a:rPr>
              <a:t>N5:19</a:t>
            </a:r>
            <a:r>
              <a:rPr lang="en-US" sz="1100" baseline="30000" dirty="0">
                <a:solidFill>
                  <a:srgbClr val="00B050"/>
                </a:solidFill>
              </a:rPr>
              <a:t>2</a:t>
            </a:r>
            <a:endParaRPr lang="x-none" sz="1100" dirty="0">
              <a:solidFill>
                <a:srgbClr val="00B050"/>
              </a:solidFill>
            </a:endParaRPr>
          </a:p>
        </p:txBody>
      </p:sp>
      <p:sp>
        <p:nvSpPr>
          <p:cNvPr id="69" name="TextBox 68">
            <a:extLst>
              <a:ext uri="{FF2B5EF4-FFF2-40B4-BE49-F238E27FC236}">
                <a16:creationId xmlns:a16="http://schemas.microsoft.com/office/drawing/2014/main" id="{A8A28EE9-6E77-4C21-BCB5-DD265556E2B3}"/>
              </a:ext>
            </a:extLst>
          </p:cNvPr>
          <p:cNvSpPr txBox="1"/>
          <p:nvPr/>
        </p:nvSpPr>
        <p:spPr>
          <a:xfrm>
            <a:off x="7232280" y="6221385"/>
            <a:ext cx="2057400" cy="276999"/>
          </a:xfrm>
          <a:prstGeom prst="rect">
            <a:avLst/>
          </a:prstGeom>
          <a:noFill/>
        </p:spPr>
        <p:txBody>
          <a:bodyPr wrap="square" rtlCol="0">
            <a:spAutoFit/>
          </a:bodyPr>
          <a:lstStyle/>
          <a:p>
            <a:r>
              <a:rPr lang="en-US" sz="1200" dirty="0">
                <a:solidFill>
                  <a:srgbClr val="FF0000"/>
                </a:solidFill>
              </a:rPr>
              <a:t>[Tony] output size is correct</a:t>
            </a:r>
          </a:p>
        </p:txBody>
      </p:sp>
      <p:sp>
        <p:nvSpPr>
          <p:cNvPr id="8" name="文字方塊 7"/>
          <p:cNvSpPr txBox="1"/>
          <p:nvPr/>
        </p:nvSpPr>
        <p:spPr>
          <a:xfrm>
            <a:off x="4710275" y="1919988"/>
            <a:ext cx="390889" cy="246221"/>
          </a:xfrm>
          <a:prstGeom prst="rect">
            <a:avLst/>
          </a:prstGeom>
          <a:noFill/>
          <a:ln>
            <a:solidFill>
              <a:schemeClr val="tx1"/>
            </a:solidFill>
          </a:ln>
        </p:spPr>
        <p:txBody>
          <a:bodyPr wrap="square" rtlCol="0">
            <a:spAutoFit/>
          </a:bodyPr>
          <a:lstStyle/>
          <a:p>
            <a:r>
              <a:rPr lang="en-US" sz="1000" dirty="0"/>
              <a:t>SPP</a:t>
            </a:r>
          </a:p>
        </p:txBody>
      </p:sp>
      <p:sp>
        <p:nvSpPr>
          <p:cNvPr id="10" name="文字方塊 9"/>
          <p:cNvSpPr txBox="1"/>
          <p:nvPr/>
        </p:nvSpPr>
        <p:spPr>
          <a:xfrm>
            <a:off x="5087646" y="6564625"/>
            <a:ext cx="2144632" cy="246221"/>
          </a:xfrm>
          <a:prstGeom prst="rect">
            <a:avLst/>
          </a:prstGeom>
          <a:noFill/>
        </p:spPr>
        <p:txBody>
          <a:bodyPr wrap="square" rtlCol="0">
            <a:spAutoFit/>
          </a:bodyPr>
          <a:lstStyle/>
          <a:p>
            <a:r>
              <a:rPr lang="en-US" sz="1000" dirty="0">
                <a:solidFill>
                  <a:srgbClr val="00B0F0"/>
                </a:solidFill>
              </a:rPr>
              <a:t>May some errors but looks good</a:t>
            </a:r>
            <a:r>
              <a:rPr lang="en-US" sz="1000" dirty="0">
                <a:solidFill>
                  <a:srgbClr val="FF0000"/>
                </a:solidFill>
              </a:rPr>
              <a:t>??</a:t>
            </a:r>
          </a:p>
        </p:txBody>
      </p:sp>
      <p:sp>
        <p:nvSpPr>
          <p:cNvPr id="56" name="文字方塊 55"/>
          <p:cNvSpPr txBox="1"/>
          <p:nvPr/>
        </p:nvSpPr>
        <p:spPr>
          <a:xfrm>
            <a:off x="8715528" y="4263456"/>
            <a:ext cx="961967" cy="246221"/>
          </a:xfrm>
          <a:prstGeom prst="rect">
            <a:avLst/>
          </a:prstGeom>
          <a:noFill/>
        </p:spPr>
        <p:txBody>
          <a:bodyPr wrap="square" rtlCol="0">
            <a:spAutoFit/>
          </a:bodyPr>
          <a:lstStyle/>
          <a:p>
            <a:r>
              <a:rPr lang="en-US" sz="1000" strike="sngStrike" dirty="0">
                <a:solidFill>
                  <a:srgbClr val="00B0F0"/>
                </a:solidFill>
              </a:rPr>
              <a:t>19x19x255c</a:t>
            </a:r>
            <a:r>
              <a:rPr lang="en-US" sz="1000" strike="sngStrike" dirty="0">
                <a:solidFill>
                  <a:srgbClr val="FF0000"/>
                </a:solidFill>
              </a:rPr>
              <a:t>??</a:t>
            </a:r>
          </a:p>
        </p:txBody>
      </p:sp>
      <p:sp>
        <p:nvSpPr>
          <p:cNvPr id="57" name="文字方塊 56"/>
          <p:cNvSpPr txBox="1"/>
          <p:nvPr/>
        </p:nvSpPr>
        <p:spPr>
          <a:xfrm>
            <a:off x="8683308" y="5686789"/>
            <a:ext cx="961967" cy="246221"/>
          </a:xfrm>
          <a:prstGeom prst="rect">
            <a:avLst/>
          </a:prstGeom>
          <a:noFill/>
        </p:spPr>
        <p:txBody>
          <a:bodyPr wrap="square" rtlCol="0">
            <a:spAutoFit/>
          </a:bodyPr>
          <a:lstStyle/>
          <a:p>
            <a:r>
              <a:rPr lang="en-US" sz="1000" strike="sngStrike" dirty="0">
                <a:solidFill>
                  <a:srgbClr val="00B0F0"/>
                </a:solidFill>
              </a:rPr>
              <a:t>76x76x255c</a:t>
            </a:r>
            <a:r>
              <a:rPr lang="en-US" sz="1000" strike="sngStrike" dirty="0">
                <a:solidFill>
                  <a:srgbClr val="FF0000"/>
                </a:solidFill>
              </a:rPr>
              <a:t>??</a:t>
            </a:r>
          </a:p>
        </p:txBody>
      </p:sp>
      <p:sp>
        <p:nvSpPr>
          <p:cNvPr id="58" name="矩形 57"/>
          <p:cNvSpPr/>
          <p:nvPr/>
        </p:nvSpPr>
        <p:spPr>
          <a:xfrm>
            <a:off x="7232278" y="2969514"/>
            <a:ext cx="2222437" cy="553998"/>
          </a:xfrm>
          <a:prstGeom prst="rect">
            <a:avLst/>
          </a:prstGeom>
        </p:spPr>
        <p:txBody>
          <a:bodyPr wrap="square">
            <a:spAutoFit/>
          </a:bodyPr>
          <a:lstStyle/>
          <a:p>
            <a:r>
              <a:rPr lang="en-US" altLang="zh-TW" sz="1000" b="1" dirty="0">
                <a:solidFill>
                  <a:srgbClr val="3C5D26"/>
                </a:solidFill>
              </a:rPr>
              <a:t>3. Multi-Subnets: Detection Part – </a:t>
            </a:r>
          </a:p>
          <a:p>
            <a:r>
              <a:rPr lang="en-US" altLang="zh-TW" sz="1000" b="1" dirty="0" err="1">
                <a:solidFill>
                  <a:srgbClr val="3C5D26"/>
                </a:solidFill>
              </a:rPr>
              <a:t>Bbox</a:t>
            </a:r>
            <a:r>
              <a:rPr lang="en-US" altLang="zh-TW" sz="1000" b="1" dirty="0">
                <a:solidFill>
                  <a:srgbClr val="3C5D26"/>
                </a:solidFill>
              </a:rPr>
              <a:t> Regression (continue) Subnet and Classification (discrete) Subnet</a:t>
            </a:r>
            <a:endParaRPr lang="zh-TW" altLang="en-US" sz="1000" dirty="0">
              <a:solidFill>
                <a:prstClr val="black"/>
              </a:solidFill>
            </a:endParaRPr>
          </a:p>
        </p:txBody>
      </p:sp>
      <p:sp>
        <p:nvSpPr>
          <p:cNvPr id="11" name="文字方塊 10"/>
          <p:cNvSpPr txBox="1"/>
          <p:nvPr/>
        </p:nvSpPr>
        <p:spPr>
          <a:xfrm>
            <a:off x="6744107" y="1736257"/>
            <a:ext cx="653417" cy="246221"/>
          </a:xfrm>
          <a:prstGeom prst="rect">
            <a:avLst/>
          </a:prstGeom>
          <a:noFill/>
        </p:spPr>
        <p:txBody>
          <a:bodyPr wrap="square" rtlCol="0">
            <a:spAutoFit/>
          </a:bodyPr>
          <a:lstStyle/>
          <a:p>
            <a:r>
              <a:rPr lang="en-US" sz="1000" dirty="0"/>
              <a:t>Detector</a:t>
            </a:r>
          </a:p>
        </p:txBody>
      </p:sp>
      <p:sp>
        <p:nvSpPr>
          <p:cNvPr id="12" name="矩形 11"/>
          <p:cNvSpPr/>
          <p:nvPr/>
        </p:nvSpPr>
        <p:spPr>
          <a:xfrm>
            <a:off x="6492468" y="519947"/>
            <a:ext cx="1810111" cy="215444"/>
          </a:xfrm>
          <a:prstGeom prst="rect">
            <a:avLst/>
          </a:prstGeom>
        </p:spPr>
        <p:txBody>
          <a:bodyPr wrap="none">
            <a:spAutoFit/>
          </a:bodyPr>
          <a:lstStyle/>
          <a:p>
            <a:r>
              <a:rPr lang="x-none" sz="800" b="1" dirty="0"/>
              <a:t>Cross-Stage-Partial-connections (CSP)</a:t>
            </a:r>
            <a:r>
              <a:rPr lang="en-US" sz="800" b="1" dirty="0"/>
              <a:t>:</a:t>
            </a:r>
          </a:p>
        </p:txBody>
      </p:sp>
      <p:sp>
        <p:nvSpPr>
          <p:cNvPr id="59" name="矩形 58"/>
          <p:cNvSpPr/>
          <p:nvPr/>
        </p:nvSpPr>
        <p:spPr>
          <a:xfrm>
            <a:off x="2356695" y="6106139"/>
            <a:ext cx="720762" cy="584775"/>
          </a:xfrm>
          <a:prstGeom prst="rect">
            <a:avLst/>
          </a:prstGeom>
        </p:spPr>
        <p:txBody>
          <a:bodyPr wrap="square">
            <a:spAutoFit/>
          </a:bodyPr>
          <a:lstStyle/>
          <a:p>
            <a:r>
              <a:rPr lang="x-none" sz="800" b="1" dirty="0"/>
              <a:t>Cross</a:t>
            </a:r>
            <a:r>
              <a:rPr lang="en-US" sz="800" b="1" dirty="0"/>
              <a:t> </a:t>
            </a:r>
            <a:r>
              <a:rPr lang="x-none" sz="800" b="1" dirty="0"/>
              <a:t>Stage</a:t>
            </a:r>
            <a:r>
              <a:rPr lang="en-US" sz="800" b="1" dirty="0"/>
              <a:t> </a:t>
            </a:r>
            <a:r>
              <a:rPr lang="x-none" sz="800" b="1" dirty="0"/>
              <a:t>Partial</a:t>
            </a:r>
            <a:r>
              <a:rPr lang="en-US" sz="800" b="1" dirty="0"/>
              <a:t> </a:t>
            </a:r>
            <a:r>
              <a:rPr lang="x-none" sz="800" b="1" dirty="0"/>
              <a:t>connections (CSP)</a:t>
            </a:r>
            <a:r>
              <a:rPr lang="en-US" sz="800" b="1" dirty="0"/>
              <a:t>:</a:t>
            </a:r>
          </a:p>
        </p:txBody>
      </p:sp>
      <p:sp>
        <p:nvSpPr>
          <p:cNvPr id="60" name="Rectangle 59">
            <a:extLst>
              <a:ext uri="{FF2B5EF4-FFF2-40B4-BE49-F238E27FC236}">
                <a16:creationId xmlns:a16="http://schemas.microsoft.com/office/drawing/2014/main" id="{883A5909-9FFE-4968-B1EA-BC19C45B1CDD}"/>
              </a:ext>
            </a:extLst>
          </p:cNvPr>
          <p:cNvSpPr/>
          <p:nvPr/>
        </p:nvSpPr>
        <p:spPr>
          <a:xfrm>
            <a:off x="4894263" y="5453150"/>
            <a:ext cx="821059" cy="276999"/>
          </a:xfrm>
          <a:prstGeom prst="rect">
            <a:avLst/>
          </a:prstGeom>
        </p:spPr>
        <p:txBody>
          <a:bodyPr wrap="none">
            <a:spAutoFit/>
          </a:bodyPr>
          <a:lstStyle/>
          <a:p>
            <a:r>
              <a:rPr lang="en-US" sz="1200" b="1" dirty="0">
                <a:solidFill>
                  <a:srgbClr val="FF0000"/>
                </a:solidFill>
                <a:latin typeface="Times New Roman" panose="02020603050405020304" pitchFamily="18" charset="0"/>
                <a:cs typeface="Times New Roman" panose="02020603050405020304" pitchFamily="18" charset="0"/>
              </a:rPr>
              <a:t>Route -41</a:t>
            </a:r>
          </a:p>
        </p:txBody>
      </p:sp>
      <p:sp>
        <p:nvSpPr>
          <p:cNvPr id="61" name="Rectangle 60">
            <a:extLst>
              <a:ext uri="{FF2B5EF4-FFF2-40B4-BE49-F238E27FC236}">
                <a16:creationId xmlns:a16="http://schemas.microsoft.com/office/drawing/2014/main" id="{9F826909-460B-4265-A77A-97EDC00684AA}"/>
              </a:ext>
            </a:extLst>
          </p:cNvPr>
          <p:cNvSpPr/>
          <p:nvPr/>
        </p:nvSpPr>
        <p:spPr>
          <a:xfrm>
            <a:off x="5405919" y="4674741"/>
            <a:ext cx="821059" cy="276999"/>
          </a:xfrm>
          <a:prstGeom prst="rect">
            <a:avLst/>
          </a:prstGeom>
        </p:spPr>
        <p:txBody>
          <a:bodyPr wrap="none">
            <a:spAutoFit/>
          </a:bodyPr>
          <a:lstStyle/>
          <a:p>
            <a:r>
              <a:rPr lang="en-US" sz="1200" b="1" dirty="0">
                <a:solidFill>
                  <a:srgbClr val="FF0000"/>
                </a:solidFill>
                <a:latin typeface="Times New Roman" panose="02020603050405020304" pitchFamily="18" charset="0"/>
                <a:cs typeface="Times New Roman" panose="02020603050405020304" pitchFamily="18" charset="0"/>
              </a:rPr>
              <a:t>Route -18</a:t>
            </a:r>
          </a:p>
        </p:txBody>
      </p:sp>
      <p:cxnSp>
        <p:nvCxnSpPr>
          <p:cNvPr id="71" name="Straight Connector 6">
            <a:extLst>
              <a:ext uri="{FF2B5EF4-FFF2-40B4-BE49-F238E27FC236}">
                <a16:creationId xmlns:a16="http://schemas.microsoft.com/office/drawing/2014/main" id="{10D00A5D-FF9A-4F8D-A4D5-5BFDD8F4A119}"/>
              </a:ext>
            </a:extLst>
          </p:cNvPr>
          <p:cNvCxnSpPr>
            <a:cxnSpLocks/>
          </p:cNvCxnSpPr>
          <p:nvPr/>
        </p:nvCxnSpPr>
        <p:spPr>
          <a:xfrm flipV="1">
            <a:off x="697534" y="3671576"/>
            <a:ext cx="33912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6">
            <a:extLst>
              <a:ext uri="{FF2B5EF4-FFF2-40B4-BE49-F238E27FC236}">
                <a16:creationId xmlns:a16="http://schemas.microsoft.com/office/drawing/2014/main" id="{C93AD289-C9E8-4420-9AE3-83ECAAFAD20F}"/>
              </a:ext>
            </a:extLst>
          </p:cNvPr>
          <p:cNvCxnSpPr>
            <a:cxnSpLocks/>
          </p:cNvCxnSpPr>
          <p:nvPr/>
        </p:nvCxnSpPr>
        <p:spPr>
          <a:xfrm flipV="1">
            <a:off x="4124372" y="3673729"/>
            <a:ext cx="33480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6">
            <a:extLst>
              <a:ext uri="{FF2B5EF4-FFF2-40B4-BE49-F238E27FC236}">
                <a16:creationId xmlns:a16="http://schemas.microsoft.com/office/drawing/2014/main" id="{37DAFCF2-6618-43BB-AA19-9DA1018E491E}"/>
              </a:ext>
            </a:extLst>
          </p:cNvPr>
          <p:cNvCxnSpPr>
            <a:cxnSpLocks/>
          </p:cNvCxnSpPr>
          <p:nvPr/>
        </p:nvCxnSpPr>
        <p:spPr>
          <a:xfrm flipV="1">
            <a:off x="7496184" y="3671029"/>
            <a:ext cx="14796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6">
            <a:extLst>
              <a:ext uri="{FF2B5EF4-FFF2-40B4-BE49-F238E27FC236}">
                <a16:creationId xmlns:a16="http://schemas.microsoft.com/office/drawing/2014/main" id="{FADD6A61-79D9-40A4-8033-EECE57D2923F}"/>
              </a:ext>
            </a:extLst>
          </p:cNvPr>
          <p:cNvCxnSpPr>
            <a:cxnSpLocks/>
          </p:cNvCxnSpPr>
          <p:nvPr/>
        </p:nvCxnSpPr>
        <p:spPr>
          <a:xfrm flipV="1">
            <a:off x="137187" y="3672031"/>
            <a:ext cx="0" cy="7272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6">
            <a:extLst>
              <a:ext uri="{FF2B5EF4-FFF2-40B4-BE49-F238E27FC236}">
                <a16:creationId xmlns:a16="http://schemas.microsoft.com/office/drawing/2014/main" id="{CF9EA0BB-0198-495F-9110-8AC3B57102A4}"/>
              </a:ext>
            </a:extLst>
          </p:cNvPr>
          <p:cNvCxnSpPr>
            <a:cxnSpLocks/>
          </p:cNvCxnSpPr>
          <p:nvPr/>
        </p:nvCxnSpPr>
        <p:spPr>
          <a:xfrm flipV="1">
            <a:off x="675253" y="3676264"/>
            <a:ext cx="0" cy="7272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AD285AF-8C01-49B5-81E5-AFC90D137F11}"/>
              </a:ext>
            </a:extLst>
          </p:cNvPr>
          <p:cNvSpPr/>
          <p:nvPr/>
        </p:nvSpPr>
        <p:spPr>
          <a:xfrm>
            <a:off x="713616" y="3460553"/>
            <a:ext cx="734400" cy="595005"/>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6">
            <a:extLst>
              <a:ext uri="{FF2B5EF4-FFF2-40B4-BE49-F238E27FC236}">
                <a16:creationId xmlns:a16="http://schemas.microsoft.com/office/drawing/2014/main" id="{D60E5D72-2666-4288-BB30-515126CEFF50}"/>
              </a:ext>
            </a:extLst>
          </p:cNvPr>
          <p:cNvCxnSpPr>
            <a:cxnSpLocks/>
          </p:cNvCxnSpPr>
          <p:nvPr/>
        </p:nvCxnSpPr>
        <p:spPr>
          <a:xfrm flipV="1">
            <a:off x="699687" y="3672031"/>
            <a:ext cx="0" cy="7272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6">
            <a:extLst>
              <a:ext uri="{FF2B5EF4-FFF2-40B4-BE49-F238E27FC236}">
                <a16:creationId xmlns:a16="http://schemas.microsoft.com/office/drawing/2014/main" id="{6A8459A7-AFA2-40C1-AB72-DD478EF5A7AB}"/>
              </a:ext>
            </a:extLst>
          </p:cNvPr>
          <p:cNvCxnSpPr>
            <a:cxnSpLocks/>
          </p:cNvCxnSpPr>
          <p:nvPr/>
        </p:nvCxnSpPr>
        <p:spPr>
          <a:xfrm flipV="1">
            <a:off x="4092967" y="3670217"/>
            <a:ext cx="0" cy="7272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6">
            <a:extLst>
              <a:ext uri="{FF2B5EF4-FFF2-40B4-BE49-F238E27FC236}">
                <a16:creationId xmlns:a16="http://schemas.microsoft.com/office/drawing/2014/main" id="{05457CB7-C9B2-435F-B2DD-54F0B32E504B}"/>
              </a:ext>
            </a:extLst>
          </p:cNvPr>
          <p:cNvCxnSpPr>
            <a:cxnSpLocks/>
          </p:cNvCxnSpPr>
          <p:nvPr/>
        </p:nvCxnSpPr>
        <p:spPr>
          <a:xfrm flipV="1">
            <a:off x="694698" y="4401650"/>
            <a:ext cx="34020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6">
            <a:extLst>
              <a:ext uri="{FF2B5EF4-FFF2-40B4-BE49-F238E27FC236}">
                <a16:creationId xmlns:a16="http://schemas.microsoft.com/office/drawing/2014/main" id="{DF214AC8-1E88-4EA2-8A20-19ED09A96835}"/>
              </a:ext>
            </a:extLst>
          </p:cNvPr>
          <p:cNvCxnSpPr>
            <a:cxnSpLocks/>
          </p:cNvCxnSpPr>
          <p:nvPr/>
        </p:nvCxnSpPr>
        <p:spPr>
          <a:xfrm flipV="1">
            <a:off x="4120640" y="6186835"/>
            <a:ext cx="33480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6">
            <a:extLst>
              <a:ext uri="{FF2B5EF4-FFF2-40B4-BE49-F238E27FC236}">
                <a16:creationId xmlns:a16="http://schemas.microsoft.com/office/drawing/2014/main" id="{0B96C1F0-7951-4A6B-A24D-D1E7B1C421A2}"/>
              </a:ext>
            </a:extLst>
          </p:cNvPr>
          <p:cNvCxnSpPr>
            <a:cxnSpLocks/>
          </p:cNvCxnSpPr>
          <p:nvPr/>
        </p:nvCxnSpPr>
        <p:spPr>
          <a:xfrm flipV="1">
            <a:off x="4122205" y="3673332"/>
            <a:ext cx="0" cy="2520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6">
            <a:extLst>
              <a:ext uri="{FF2B5EF4-FFF2-40B4-BE49-F238E27FC236}">
                <a16:creationId xmlns:a16="http://schemas.microsoft.com/office/drawing/2014/main" id="{0502832F-0093-4C24-BE9C-4B8F0B24EF65}"/>
              </a:ext>
            </a:extLst>
          </p:cNvPr>
          <p:cNvCxnSpPr>
            <a:cxnSpLocks/>
          </p:cNvCxnSpPr>
          <p:nvPr/>
        </p:nvCxnSpPr>
        <p:spPr>
          <a:xfrm flipV="1">
            <a:off x="7473592" y="3673332"/>
            <a:ext cx="0" cy="2520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6">
            <a:extLst>
              <a:ext uri="{FF2B5EF4-FFF2-40B4-BE49-F238E27FC236}">
                <a16:creationId xmlns:a16="http://schemas.microsoft.com/office/drawing/2014/main" id="{289B7A06-2752-4D8D-A6E1-656A9DC93C69}"/>
              </a:ext>
            </a:extLst>
          </p:cNvPr>
          <p:cNvCxnSpPr>
            <a:cxnSpLocks/>
          </p:cNvCxnSpPr>
          <p:nvPr/>
        </p:nvCxnSpPr>
        <p:spPr>
          <a:xfrm flipV="1">
            <a:off x="7497200" y="3673729"/>
            <a:ext cx="0" cy="25272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6">
            <a:extLst>
              <a:ext uri="{FF2B5EF4-FFF2-40B4-BE49-F238E27FC236}">
                <a16:creationId xmlns:a16="http://schemas.microsoft.com/office/drawing/2014/main" id="{256326D0-BAE9-476D-9DB0-E54BF94C23A4}"/>
              </a:ext>
            </a:extLst>
          </p:cNvPr>
          <p:cNvCxnSpPr>
            <a:cxnSpLocks/>
          </p:cNvCxnSpPr>
          <p:nvPr/>
        </p:nvCxnSpPr>
        <p:spPr>
          <a:xfrm flipV="1">
            <a:off x="8975784" y="3673729"/>
            <a:ext cx="0" cy="25272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6">
            <a:extLst>
              <a:ext uri="{FF2B5EF4-FFF2-40B4-BE49-F238E27FC236}">
                <a16:creationId xmlns:a16="http://schemas.microsoft.com/office/drawing/2014/main" id="{73C4201D-E872-4261-8651-7F220640BD59}"/>
              </a:ext>
            </a:extLst>
          </p:cNvPr>
          <p:cNvCxnSpPr>
            <a:cxnSpLocks/>
          </p:cNvCxnSpPr>
          <p:nvPr/>
        </p:nvCxnSpPr>
        <p:spPr>
          <a:xfrm flipV="1">
            <a:off x="7496184" y="6197064"/>
            <a:ext cx="14796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86" name="圖片 85">
            <a:extLst>
              <a:ext uri="{FF2B5EF4-FFF2-40B4-BE49-F238E27FC236}">
                <a16:creationId xmlns:a16="http://schemas.microsoft.com/office/drawing/2014/main" id="{43C1B1AD-4923-4934-88D9-EAF79222C3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606" r="10401" b="6555"/>
          <a:stretch/>
        </p:blipFill>
        <p:spPr bwMode="auto">
          <a:xfrm>
            <a:off x="42367" y="5219027"/>
            <a:ext cx="768151" cy="637269"/>
          </a:xfrm>
          <a:prstGeom prst="rect">
            <a:avLst/>
          </a:prstGeom>
          <a:noFill/>
          <a:extLst>
            <a:ext uri="{909E8E84-426E-40DD-AFC4-6F175D3DCCD1}">
              <a14:hiddenFill xmlns:a14="http://schemas.microsoft.com/office/drawing/2010/main">
                <a:solidFill>
                  <a:srgbClr val="FFFFFF"/>
                </a:solidFill>
              </a14:hiddenFill>
            </a:ext>
          </a:extLst>
        </p:spPr>
      </p:pic>
      <p:pic>
        <p:nvPicPr>
          <p:cNvPr id="17" name="圖片 16">
            <a:extLst>
              <a:ext uri="{FF2B5EF4-FFF2-40B4-BE49-F238E27FC236}">
                <a16:creationId xmlns:a16="http://schemas.microsoft.com/office/drawing/2014/main" id="{9DB3A9ED-F58A-445E-9EE9-8FE038736A67}"/>
              </a:ext>
            </a:extLst>
          </p:cNvPr>
          <p:cNvPicPr>
            <a:picLocks noChangeAspect="1"/>
          </p:cNvPicPr>
          <p:nvPr/>
        </p:nvPicPr>
        <p:blipFill rotWithShape="1">
          <a:blip r:embed="rId8">
            <a:extLst>
              <a:ext uri="{28A0092B-C50C-407E-A947-70E740481C1C}">
                <a14:useLocalDpi xmlns:a14="http://schemas.microsoft.com/office/drawing/2010/main" val="0"/>
              </a:ext>
            </a:extLst>
          </a:blip>
          <a:srcRect l="18426" t="19137" r="18301" b="11723"/>
          <a:stretch/>
        </p:blipFill>
        <p:spPr>
          <a:xfrm>
            <a:off x="49292" y="4568493"/>
            <a:ext cx="755747" cy="646301"/>
          </a:xfrm>
          <a:prstGeom prst="rect">
            <a:avLst/>
          </a:prstGeom>
        </p:spPr>
      </p:pic>
      <p:sp>
        <p:nvSpPr>
          <p:cNvPr id="13" name="投影片編號版面配置區 12">
            <a:extLst>
              <a:ext uri="{FF2B5EF4-FFF2-40B4-BE49-F238E27FC236}">
                <a16:creationId xmlns:a16="http://schemas.microsoft.com/office/drawing/2014/main" id="{E33840EE-5F1A-4DCA-81CF-3D7CBF5F203F}"/>
              </a:ext>
            </a:extLst>
          </p:cNvPr>
          <p:cNvSpPr>
            <a:spLocks noGrp="1"/>
          </p:cNvSpPr>
          <p:nvPr>
            <p:ph type="sldNum" sz="quarter" idx="12"/>
          </p:nvPr>
        </p:nvSpPr>
        <p:spPr/>
        <p:txBody>
          <a:bodyPr/>
          <a:lstStyle/>
          <a:p>
            <a:fld id="{F8A2D2AA-0FE8-4114-AED6-026211289AC6}" type="slidenum">
              <a:rPr lang="zh-TW" altLang="en-US" smtClean="0"/>
              <a:pPr/>
              <a:t>14</a:t>
            </a:fld>
            <a:endParaRPr lang="zh-TW" altLang="en-US"/>
          </a:p>
        </p:txBody>
      </p:sp>
      <p:sp>
        <p:nvSpPr>
          <p:cNvPr id="4" name="矩形 3">
            <a:extLst>
              <a:ext uri="{FF2B5EF4-FFF2-40B4-BE49-F238E27FC236}">
                <a16:creationId xmlns:a16="http://schemas.microsoft.com/office/drawing/2014/main" id="{72589D4E-2474-4EA7-981A-0ECC497F0FCC}"/>
              </a:ext>
            </a:extLst>
          </p:cNvPr>
          <p:cNvSpPr/>
          <p:nvPr/>
        </p:nvSpPr>
        <p:spPr>
          <a:xfrm>
            <a:off x="2430933" y="4665603"/>
            <a:ext cx="458780" cy="276999"/>
          </a:xfrm>
          <a:prstGeom prst="rect">
            <a:avLst/>
          </a:prstGeom>
        </p:spPr>
        <p:txBody>
          <a:bodyPr wrap="none">
            <a:spAutoFit/>
          </a:bodyPr>
          <a:lstStyle/>
          <a:p>
            <a:r>
              <a:rPr lang="en-US" altLang="zh-TW" sz="1200" b="1" dirty="0">
                <a:solidFill>
                  <a:srgbClr val="FF0000"/>
                </a:solidFill>
                <a:latin typeface="Times New Roman" panose="02020603050405020304" pitchFamily="18" charset="0"/>
                <a:cs typeface="Times New Roman" panose="02020603050405020304" pitchFamily="18" charset="0"/>
              </a:rPr>
              <a:t>SPP</a:t>
            </a:r>
            <a:endParaRPr lang="zh-TW" altLang="en-US" sz="1200" dirty="0"/>
          </a:p>
        </p:txBody>
      </p:sp>
    </p:spTree>
    <p:extLst>
      <p:ext uri="{BB962C8B-B14F-4D97-AF65-F5344CB8AC3E}">
        <p14:creationId xmlns:p14="http://schemas.microsoft.com/office/powerpoint/2010/main" val="2465914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A66991-59FD-408F-96C4-8679EFCDE8B0}"/>
              </a:ext>
            </a:extLst>
          </p:cNvPr>
          <p:cNvSpPr>
            <a:spLocks noGrp="1"/>
          </p:cNvSpPr>
          <p:nvPr>
            <p:ph type="title"/>
          </p:nvPr>
        </p:nvSpPr>
        <p:spPr/>
        <p:txBody>
          <a:bodyPr/>
          <a:lstStyle/>
          <a:p>
            <a:r>
              <a:rPr lang="en-US" altLang="zh-TW" dirty="0"/>
              <a:t>1.1 Introduction (3/3): Global Framework – details</a:t>
            </a:r>
            <a:endParaRPr lang="zh-TW" altLang="en-US" dirty="0"/>
          </a:p>
        </p:txBody>
      </p:sp>
      <p:sp>
        <p:nvSpPr>
          <p:cNvPr id="3" name="內容版面配置區 2">
            <a:extLst>
              <a:ext uri="{FF2B5EF4-FFF2-40B4-BE49-F238E27FC236}">
                <a16:creationId xmlns:a16="http://schemas.microsoft.com/office/drawing/2014/main" id="{23ACF002-F67C-47C6-8259-911EA06F8E9D}"/>
              </a:ext>
            </a:extLst>
          </p:cNvPr>
          <p:cNvSpPr>
            <a:spLocks noGrp="1"/>
          </p:cNvSpPr>
          <p:nvPr>
            <p:ph idx="1"/>
          </p:nvPr>
        </p:nvSpPr>
        <p:spPr>
          <a:xfrm>
            <a:off x="0" y="443570"/>
            <a:ext cx="9144000" cy="6414429"/>
          </a:xfrm>
        </p:spPr>
        <p:txBody>
          <a:bodyPr/>
          <a:lstStyle/>
          <a:p>
            <a:pPr marL="342900" indent="-342900">
              <a:buFont typeface="+mj-lt"/>
              <a:buAutoNum type="arabicParenR"/>
            </a:pPr>
            <a:r>
              <a:rPr lang="en-US" altLang="zh-TW" dirty="0"/>
              <a:t>CBM</a:t>
            </a:r>
          </a:p>
          <a:p>
            <a:pPr lvl="1"/>
            <a:endParaRPr lang="en-US" altLang="zh-TW" dirty="0"/>
          </a:p>
          <a:p>
            <a:pPr lvl="1"/>
            <a:r>
              <a:rPr lang="en-US" altLang="zh-TW" sz="1200" dirty="0"/>
              <a:t>Conv: Convolution Layer. It is used to </a:t>
            </a:r>
            <a:r>
              <a:rPr lang="en-US" altLang="zh-TW" sz="1200" dirty="0">
                <a:solidFill>
                  <a:srgbClr val="FF0000"/>
                </a:solidFill>
              </a:rPr>
              <a:t>extract features</a:t>
            </a:r>
            <a:r>
              <a:rPr lang="en-US" altLang="zh-TW" sz="1200" dirty="0"/>
              <a:t> in images.</a:t>
            </a:r>
          </a:p>
          <a:p>
            <a:pPr lvl="1"/>
            <a:r>
              <a:rPr lang="en-US" altLang="zh-TW" sz="1200" dirty="0"/>
              <a:t>BN: Batch Normalization. It </a:t>
            </a:r>
            <a:r>
              <a:rPr lang="en-US" altLang="zh-TW" sz="1200" dirty="0">
                <a:solidFill>
                  <a:srgbClr val="FF0000"/>
                </a:solidFill>
              </a:rPr>
              <a:t>normalizes each layer’s inputs</a:t>
            </a:r>
            <a:r>
              <a:rPr lang="en-US" altLang="zh-TW" sz="1200" dirty="0"/>
              <a:t> by fixing means and variances.</a:t>
            </a:r>
            <a:br>
              <a:rPr lang="en-US" altLang="zh-TW" sz="1200" dirty="0"/>
            </a:br>
            <a:r>
              <a:rPr lang="en-US" altLang="zh-TW" sz="1200" dirty="0"/>
              <a:t>It </a:t>
            </a:r>
            <a:r>
              <a:rPr lang="en-US" altLang="zh-TW" sz="1200" dirty="0">
                <a:solidFill>
                  <a:srgbClr val="FF0000"/>
                </a:solidFill>
              </a:rPr>
              <a:t>solves the gradient vanishing problem </a:t>
            </a:r>
            <a:r>
              <a:rPr lang="en-US" altLang="zh-TW" sz="1200" dirty="0"/>
              <a:t>and achieves better convergence speed.</a:t>
            </a:r>
          </a:p>
          <a:p>
            <a:pPr lvl="1"/>
            <a:r>
              <a:rPr lang="en-US" altLang="zh-TW" sz="1200" dirty="0"/>
              <a:t>Mish: Mish activation function. It is a </a:t>
            </a:r>
            <a:r>
              <a:rPr lang="en-US" altLang="zh-TW" sz="1200" dirty="0">
                <a:solidFill>
                  <a:srgbClr val="FF0000"/>
                </a:solidFill>
              </a:rPr>
              <a:t>smooth function </a:t>
            </a:r>
            <a:r>
              <a:rPr lang="en-US" altLang="zh-TW" sz="1200" dirty="0"/>
              <a:t>and preserves </a:t>
            </a:r>
            <a:r>
              <a:rPr lang="en-US" altLang="zh-TW" sz="1200" dirty="0">
                <a:solidFill>
                  <a:srgbClr val="FF0000"/>
                </a:solidFill>
              </a:rPr>
              <a:t>small negative</a:t>
            </a:r>
            <a:br>
              <a:rPr lang="en-US" altLang="zh-TW" sz="1200" dirty="0">
                <a:solidFill>
                  <a:srgbClr val="FF0000"/>
                </a:solidFill>
              </a:rPr>
            </a:br>
            <a:r>
              <a:rPr lang="en-US" altLang="zh-TW" sz="1200" dirty="0">
                <a:solidFill>
                  <a:srgbClr val="FF0000"/>
                </a:solidFill>
              </a:rPr>
              <a:t>inputs</a:t>
            </a:r>
            <a:r>
              <a:rPr lang="en-US" altLang="zh-TW" sz="1200" dirty="0"/>
              <a:t>, which is </a:t>
            </a:r>
            <a:r>
              <a:rPr lang="en-US" altLang="zh-TW" sz="1200" dirty="0">
                <a:solidFill>
                  <a:srgbClr val="FF0000"/>
                </a:solidFill>
              </a:rPr>
              <a:t>easier to optimize </a:t>
            </a:r>
            <a:r>
              <a:rPr lang="en-US" altLang="zh-TW" sz="1200" dirty="0"/>
              <a:t>and hence the network generalizes better.</a:t>
            </a:r>
          </a:p>
          <a:p>
            <a:pPr marL="342900" indent="-342900">
              <a:spcBef>
                <a:spcPts val="600"/>
              </a:spcBef>
              <a:buFont typeface="+mj-lt"/>
              <a:buAutoNum type="arabicParenR"/>
            </a:pPr>
            <a:r>
              <a:rPr lang="en-US" altLang="zh-TW" dirty="0"/>
              <a:t>CBL: similar to CBM, but the activation function is </a:t>
            </a:r>
            <a:r>
              <a:rPr lang="en-US" altLang="zh-TW" dirty="0">
                <a:solidFill>
                  <a:srgbClr val="FF0000"/>
                </a:solidFill>
              </a:rPr>
              <a:t>Leaky </a:t>
            </a:r>
            <a:r>
              <a:rPr lang="en-US" altLang="zh-TW" dirty="0" err="1">
                <a:solidFill>
                  <a:srgbClr val="FF0000"/>
                </a:solidFill>
              </a:rPr>
              <a:t>ReLU</a:t>
            </a:r>
            <a:r>
              <a:rPr lang="en-US" altLang="zh-TW" dirty="0">
                <a:solidFill>
                  <a:srgbClr val="FF0000"/>
                </a:solidFill>
              </a:rPr>
              <a:t> </a:t>
            </a:r>
            <a:r>
              <a:rPr lang="en-US" altLang="zh-TW" dirty="0"/>
              <a:t>instead of Mish.</a:t>
            </a:r>
          </a:p>
          <a:p>
            <a:pPr marL="457200" lvl="1" indent="0">
              <a:buNone/>
            </a:pPr>
            <a:endParaRPr lang="en-US" altLang="zh-TW" dirty="0"/>
          </a:p>
          <a:p>
            <a:pPr lvl="1"/>
            <a:r>
              <a:rPr lang="en-US" altLang="zh-TW" sz="1200" dirty="0"/>
              <a:t>Leaky </a:t>
            </a:r>
            <a:r>
              <a:rPr lang="en-US" altLang="zh-TW" sz="1200" dirty="0" err="1"/>
              <a:t>ReLU</a:t>
            </a:r>
            <a:r>
              <a:rPr lang="en-US" altLang="zh-TW" sz="1200" dirty="0"/>
              <a:t>: It is a modified version of </a:t>
            </a:r>
            <a:r>
              <a:rPr lang="en-US" altLang="zh-TW" sz="1200" dirty="0" err="1"/>
              <a:t>ReLU</a:t>
            </a:r>
            <a:r>
              <a:rPr lang="en-US" altLang="zh-TW" sz="1200" dirty="0"/>
              <a:t>. It </a:t>
            </a:r>
            <a:r>
              <a:rPr lang="en-US" altLang="zh-TW" sz="1200" dirty="0">
                <a:solidFill>
                  <a:srgbClr val="FF0000"/>
                </a:solidFill>
              </a:rPr>
              <a:t>preserves negative inputs </a:t>
            </a:r>
            <a:r>
              <a:rPr lang="en-US" altLang="zh-TW" sz="1200" dirty="0"/>
              <a:t>and</a:t>
            </a:r>
            <a:br>
              <a:rPr lang="en-US" altLang="zh-TW" sz="1200" dirty="0"/>
            </a:br>
            <a:r>
              <a:rPr lang="en-US" altLang="zh-TW" sz="1200" dirty="0">
                <a:solidFill>
                  <a:srgbClr val="FF0000"/>
                </a:solidFill>
              </a:rPr>
              <a:t>solves gradient vanishing problem</a:t>
            </a:r>
            <a:r>
              <a:rPr lang="en-US" altLang="zh-TW" sz="1200" dirty="0"/>
              <a:t>.</a:t>
            </a:r>
          </a:p>
          <a:p>
            <a:pPr marL="342900" indent="-342900">
              <a:spcBef>
                <a:spcPts val="600"/>
              </a:spcBef>
              <a:buFont typeface="+mj-lt"/>
              <a:buAutoNum type="arabicParenR"/>
            </a:pPr>
            <a:r>
              <a:rPr lang="en-US" altLang="zh-TW" dirty="0"/>
              <a:t>CSPX: Cross Stage Partial Connections (“X” stands for the number of </a:t>
            </a:r>
            <a:r>
              <a:rPr lang="en-US" altLang="zh-TW" dirty="0" err="1"/>
              <a:t>ResUnits</a:t>
            </a:r>
            <a:r>
              <a:rPr lang="en-US" altLang="zh-TW" dirty="0"/>
              <a:t>)</a:t>
            </a:r>
          </a:p>
          <a:p>
            <a:pPr lvl="1"/>
            <a:endParaRPr lang="en-US" altLang="zh-TW" sz="1200" dirty="0"/>
          </a:p>
          <a:p>
            <a:pPr lvl="1"/>
            <a:endParaRPr lang="en-US" altLang="zh-TW" sz="1200" dirty="0"/>
          </a:p>
          <a:p>
            <a:pPr lvl="1"/>
            <a:endParaRPr lang="en-US" altLang="zh-TW" sz="1200" dirty="0"/>
          </a:p>
          <a:p>
            <a:pPr lvl="1">
              <a:spcBef>
                <a:spcPts val="600"/>
              </a:spcBef>
            </a:pPr>
            <a:r>
              <a:rPr lang="en-US" altLang="zh-TW" sz="1200" dirty="0"/>
              <a:t>Input feature maps will </a:t>
            </a:r>
            <a:r>
              <a:rPr lang="en-US" altLang="zh-TW" sz="1200" dirty="0">
                <a:solidFill>
                  <a:srgbClr val="FF0000"/>
                </a:solidFill>
              </a:rPr>
              <a:t>be divided into 2 parts</a:t>
            </a:r>
            <a:r>
              <a:rPr lang="en-US" altLang="zh-TW" sz="1200" dirty="0"/>
              <a:t>. The first part goes through CBLs and </a:t>
            </a:r>
            <a:r>
              <a:rPr lang="en-US" altLang="zh-TW" sz="1200" dirty="0" err="1"/>
              <a:t>ResUnits</a:t>
            </a:r>
            <a:r>
              <a:rPr lang="en-US" altLang="zh-TW" sz="1200" dirty="0"/>
              <a:t>. The second part goes through a CBL and becomes part of the input to the next layer.</a:t>
            </a:r>
          </a:p>
          <a:p>
            <a:pPr lvl="1"/>
            <a:r>
              <a:rPr lang="en-US" altLang="zh-TW" sz="1200" dirty="0"/>
              <a:t>It</a:t>
            </a:r>
            <a:r>
              <a:rPr lang="zh-TW" altLang="en-US" sz="1200" dirty="0"/>
              <a:t> </a:t>
            </a:r>
            <a:r>
              <a:rPr lang="en-US" altLang="zh-TW" sz="1200" dirty="0"/>
              <a:t>not only </a:t>
            </a:r>
            <a:r>
              <a:rPr lang="en-US" altLang="zh-TW" sz="1200" dirty="0">
                <a:solidFill>
                  <a:srgbClr val="FF0000"/>
                </a:solidFill>
              </a:rPr>
              <a:t>retains</a:t>
            </a:r>
            <a:r>
              <a:rPr lang="zh-TW" altLang="en-US" sz="1200" dirty="0">
                <a:solidFill>
                  <a:srgbClr val="FF0000"/>
                </a:solidFill>
              </a:rPr>
              <a:t> </a:t>
            </a:r>
            <a:r>
              <a:rPr lang="en-US" altLang="zh-TW" sz="1200" dirty="0">
                <a:solidFill>
                  <a:srgbClr val="FF0000"/>
                </a:solidFill>
              </a:rPr>
              <a:t>the</a:t>
            </a:r>
            <a:r>
              <a:rPr lang="zh-TW" altLang="en-US" sz="1200" dirty="0">
                <a:solidFill>
                  <a:srgbClr val="FF0000"/>
                </a:solidFill>
              </a:rPr>
              <a:t> </a:t>
            </a:r>
            <a:r>
              <a:rPr lang="en-US" altLang="zh-TW" sz="1200" dirty="0">
                <a:solidFill>
                  <a:srgbClr val="FF0000"/>
                </a:solidFill>
              </a:rPr>
              <a:t>details</a:t>
            </a:r>
            <a:r>
              <a:rPr lang="zh-TW" altLang="en-US" sz="1200" dirty="0">
                <a:solidFill>
                  <a:srgbClr val="FF0000"/>
                </a:solidFill>
              </a:rPr>
              <a:t> </a:t>
            </a:r>
            <a:r>
              <a:rPr lang="en-US" altLang="zh-TW" sz="1200" dirty="0"/>
              <a:t>on</a:t>
            </a:r>
            <a:r>
              <a:rPr lang="zh-TW" altLang="en-US" sz="1200" dirty="0"/>
              <a:t> </a:t>
            </a:r>
            <a:r>
              <a:rPr lang="en-US" altLang="zh-TW" sz="1200" dirty="0"/>
              <a:t>the</a:t>
            </a:r>
            <a:r>
              <a:rPr lang="zh-TW" altLang="en-US" sz="1200" dirty="0"/>
              <a:t> </a:t>
            </a:r>
            <a:r>
              <a:rPr lang="en-US" altLang="zh-TW" sz="1200" dirty="0"/>
              <a:t>image</a:t>
            </a:r>
            <a:r>
              <a:rPr lang="zh-TW" altLang="en-US" sz="1200" dirty="0"/>
              <a:t> </a:t>
            </a:r>
            <a:r>
              <a:rPr lang="en-US" altLang="zh-TW" sz="1200" dirty="0"/>
              <a:t>but</a:t>
            </a:r>
            <a:r>
              <a:rPr lang="zh-TW" altLang="en-US" sz="1200" dirty="0"/>
              <a:t> </a:t>
            </a:r>
            <a:r>
              <a:rPr lang="en-US" altLang="zh-TW" sz="1200" dirty="0"/>
              <a:t>also </a:t>
            </a:r>
            <a:r>
              <a:rPr lang="en-US" altLang="zh-TW" sz="1200" dirty="0">
                <a:solidFill>
                  <a:srgbClr val="FF0000"/>
                </a:solidFill>
              </a:rPr>
              <a:t>reduces the computational complexity</a:t>
            </a:r>
            <a:r>
              <a:rPr lang="en-US" altLang="zh-TW" sz="1200" dirty="0"/>
              <a:t>.</a:t>
            </a:r>
          </a:p>
          <a:p>
            <a:pPr marL="342900" indent="-342900">
              <a:spcBef>
                <a:spcPts val="600"/>
              </a:spcBef>
              <a:buFont typeface="+mj-lt"/>
              <a:buAutoNum type="arabicParenR"/>
            </a:pPr>
            <a:r>
              <a:rPr lang="en-US" altLang="zh-TW" dirty="0" err="1"/>
              <a:t>ResUnit</a:t>
            </a:r>
            <a:r>
              <a:rPr lang="en-US" altLang="zh-TW" dirty="0"/>
              <a:t>: Residual Unit (the building block of </a:t>
            </a:r>
            <a:r>
              <a:rPr lang="en-US" altLang="zh-TW" dirty="0" err="1"/>
              <a:t>ResNet</a:t>
            </a:r>
            <a:r>
              <a:rPr lang="en-US" altLang="zh-TW" dirty="0"/>
              <a:t>)</a:t>
            </a:r>
          </a:p>
          <a:p>
            <a:pPr lvl="1"/>
            <a:endParaRPr lang="en-US" altLang="zh-TW" sz="1200" dirty="0"/>
          </a:p>
          <a:p>
            <a:pPr lvl="1"/>
            <a:endParaRPr lang="en-US" altLang="zh-TW" sz="1200" dirty="0"/>
          </a:p>
          <a:p>
            <a:pPr lvl="1"/>
            <a:endParaRPr lang="en-US" altLang="zh-TW" sz="1200" dirty="0"/>
          </a:p>
          <a:p>
            <a:pPr lvl="1"/>
            <a:r>
              <a:rPr lang="en-US" altLang="zh-TW" sz="1200" dirty="0"/>
              <a:t>Input feature maps will go through 2 CBLs and a shortcut (not divided into 2 parts).</a:t>
            </a:r>
          </a:p>
          <a:p>
            <a:pPr lvl="1"/>
            <a:r>
              <a:rPr lang="en-US" altLang="zh-TW" sz="1200" dirty="0"/>
              <a:t>It </a:t>
            </a:r>
            <a:r>
              <a:rPr lang="en-US" altLang="zh-TW" sz="1200" dirty="0">
                <a:solidFill>
                  <a:srgbClr val="FF0000"/>
                </a:solidFill>
              </a:rPr>
              <a:t>solves gradient vanishing problem</a:t>
            </a:r>
            <a:r>
              <a:rPr lang="en-US" altLang="zh-TW" sz="1200" dirty="0"/>
              <a:t> and allows the </a:t>
            </a:r>
            <a:r>
              <a:rPr lang="en-US" altLang="zh-TW" sz="1200" dirty="0">
                <a:solidFill>
                  <a:srgbClr val="FF0000"/>
                </a:solidFill>
              </a:rPr>
              <a:t>network to get deeper</a:t>
            </a:r>
            <a:r>
              <a:rPr lang="en-US" altLang="zh-TW" sz="1200" dirty="0"/>
              <a:t>.</a:t>
            </a:r>
          </a:p>
          <a:p>
            <a:pPr marL="342000" indent="-342000">
              <a:spcBef>
                <a:spcPts val="600"/>
              </a:spcBef>
              <a:buFont typeface="+mj-lt"/>
              <a:buAutoNum type="arabicParenR"/>
            </a:pPr>
            <a:r>
              <a:rPr lang="en-US" altLang="zh-TW" dirty="0"/>
              <a:t>SPP: Spatial Pyramid Pooling</a:t>
            </a:r>
          </a:p>
          <a:p>
            <a:pPr lvl="1">
              <a:spcBef>
                <a:spcPts val="600"/>
              </a:spcBef>
            </a:pPr>
            <a:r>
              <a:rPr lang="en-US" altLang="zh-TW" sz="1200" dirty="0"/>
              <a:t>It is composed of multiple max-pooling layers.</a:t>
            </a:r>
          </a:p>
          <a:p>
            <a:pPr lvl="1">
              <a:spcBef>
                <a:spcPts val="600"/>
              </a:spcBef>
            </a:pPr>
            <a:r>
              <a:rPr lang="en-US" altLang="zh-TW" sz="1200" dirty="0"/>
              <a:t>It </a:t>
            </a:r>
            <a:r>
              <a:rPr lang="en-US" altLang="zh-TW" sz="1200" dirty="0">
                <a:solidFill>
                  <a:srgbClr val="FF0000"/>
                </a:solidFill>
              </a:rPr>
              <a:t>increases receptive fields</a:t>
            </a:r>
            <a:r>
              <a:rPr lang="en-US" altLang="zh-TW" sz="1200" dirty="0"/>
              <a:t> to get more features and separates out the most significant context features.</a:t>
            </a:r>
          </a:p>
        </p:txBody>
      </p:sp>
      <p:sp>
        <p:nvSpPr>
          <p:cNvPr id="4" name="投影片編號版面配置區 3">
            <a:extLst>
              <a:ext uri="{FF2B5EF4-FFF2-40B4-BE49-F238E27FC236}">
                <a16:creationId xmlns:a16="http://schemas.microsoft.com/office/drawing/2014/main" id="{EA07D2A6-2871-49B2-9D9D-9275ABB4E0CA}"/>
              </a:ext>
            </a:extLst>
          </p:cNvPr>
          <p:cNvSpPr>
            <a:spLocks noGrp="1"/>
          </p:cNvSpPr>
          <p:nvPr>
            <p:ph type="sldNum" sz="quarter" idx="12"/>
          </p:nvPr>
        </p:nvSpPr>
        <p:spPr/>
        <p:txBody>
          <a:bodyPr/>
          <a:lstStyle/>
          <a:p>
            <a:fld id="{F8A2D2AA-0FE8-4114-AED6-026211289AC6}" type="slidenum">
              <a:rPr lang="zh-TW" altLang="en-US" smtClean="0"/>
              <a:pPr/>
              <a:t>15</a:t>
            </a:fld>
            <a:endParaRPr lang="zh-TW" altLang="en-US"/>
          </a:p>
        </p:txBody>
      </p:sp>
      <p:grpSp>
        <p:nvGrpSpPr>
          <p:cNvPr id="56" name="群組 55">
            <a:extLst>
              <a:ext uri="{FF2B5EF4-FFF2-40B4-BE49-F238E27FC236}">
                <a16:creationId xmlns:a16="http://schemas.microsoft.com/office/drawing/2014/main" id="{3B7D0AA0-1689-4AE0-9B06-2FFC4ADA9219}"/>
              </a:ext>
            </a:extLst>
          </p:cNvPr>
          <p:cNvGrpSpPr/>
          <p:nvPr/>
        </p:nvGrpSpPr>
        <p:grpSpPr>
          <a:xfrm>
            <a:off x="6746448" y="2093397"/>
            <a:ext cx="2035697" cy="1074442"/>
            <a:chOff x="6645484" y="2802756"/>
            <a:chExt cx="2035697" cy="1074442"/>
          </a:xfrm>
        </p:grpSpPr>
        <p:pic>
          <p:nvPicPr>
            <p:cNvPr id="19" name="圖片 18">
              <a:extLst>
                <a:ext uri="{FF2B5EF4-FFF2-40B4-BE49-F238E27FC236}">
                  <a16:creationId xmlns:a16="http://schemas.microsoft.com/office/drawing/2014/main" id="{D92A587C-5084-42F6-82DC-E3FA541898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02"/>
            <a:stretch/>
          </p:blipFill>
          <p:spPr bwMode="auto">
            <a:xfrm>
              <a:off x="6645484" y="2802756"/>
              <a:ext cx="946941" cy="8714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BCF78E1A-2C89-408F-AC2D-09A8BB25B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187"/>
            <a:stretch/>
          </p:blipFill>
          <p:spPr bwMode="auto">
            <a:xfrm>
              <a:off x="7702399" y="2802756"/>
              <a:ext cx="978782" cy="899763"/>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509A5A04-E895-45D4-92FF-60D399A64B49}"/>
                </a:ext>
              </a:extLst>
            </p:cNvPr>
            <p:cNvSpPr txBox="1"/>
            <p:nvPr/>
          </p:nvSpPr>
          <p:spPr>
            <a:xfrm>
              <a:off x="6645484" y="3627046"/>
              <a:ext cx="946941"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Leaky </a:t>
              </a:r>
              <a:r>
                <a:rPr lang="en-US" altLang="zh-TW" sz="1000" dirty="0" err="1">
                  <a:latin typeface="Times New Roman" panose="02020603050405020304" pitchFamily="18" charset="0"/>
                  <a:cs typeface="Times New Roman" panose="02020603050405020304" pitchFamily="18" charset="0"/>
                </a:rPr>
                <a:t>ReLU</a:t>
              </a:r>
              <a:endParaRPr lang="zh-TW" altLang="en-US" sz="1000"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69BB8497-A45B-4B06-BC86-BB92CE6B4AA1}"/>
                </a:ext>
              </a:extLst>
            </p:cNvPr>
            <p:cNvSpPr txBox="1"/>
            <p:nvPr/>
          </p:nvSpPr>
          <p:spPr>
            <a:xfrm>
              <a:off x="7702399" y="3630977"/>
              <a:ext cx="978782" cy="246221"/>
            </a:xfrm>
            <a:prstGeom prst="rect">
              <a:avLst/>
            </a:prstGeom>
            <a:noFill/>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ReLU</a:t>
              </a:r>
              <a:endParaRPr lang="zh-TW" altLang="en-US" sz="1000" dirty="0">
                <a:latin typeface="Times New Roman" panose="02020603050405020304" pitchFamily="18" charset="0"/>
                <a:cs typeface="Times New Roman" panose="02020603050405020304" pitchFamily="18" charset="0"/>
              </a:endParaRPr>
            </a:p>
          </p:txBody>
        </p:sp>
      </p:grpSp>
      <p:grpSp>
        <p:nvGrpSpPr>
          <p:cNvPr id="39" name="群組 38">
            <a:extLst>
              <a:ext uri="{FF2B5EF4-FFF2-40B4-BE49-F238E27FC236}">
                <a16:creationId xmlns:a16="http://schemas.microsoft.com/office/drawing/2014/main" id="{6A944EEA-D66B-47F0-837F-29849DB1FC74}"/>
              </a:ext>
            </a:extLst>
          </p:cNvPr>
          <p:cNvGrpSpPr/>
          <p:nvPr/>
        </p:nvGrpSpPr>
        <p:grpSpPr>
          <a:xfrm>
            <a:off x="492122" y="673221"/>
            <a:ext cx="1379855" cy="276999"/>
            <a:chOff x="887181" y="4687782"/>
            <a:chExt cx="1379855" cy="276999"/>
          </a:xfrm>
        </p:grpSpPr>
        <p:grpSp>
          <p:nvGrpSpPr>
            <p:cNvPr id="26" name="群組 25">
              <a:extLst>
                <a:ext uri="{FF2B5EF4-FFF2-40B4-BE49-F238E27FC236}">
                  <a16:creationId xmlns:a16="http://schemas.microsoft.com/office/drawing/2014/main" id="{57186F1A-B310-411F-A6F0-EDC482B5DEC5}"/>
                </a:ext>
              </a:extLst>
            </p:cNvPr>
            <p:cNvGrpSpPr/>
            <p:nvPr/>
          </p:nvGrpSpPr>
          <p:grpSpPr>
            <a:xfrm>
              <a:off x="887181" y="4715346"/>
              <a:ext cx="385130" cy="222446"/>
              <a:chOff x="904331" y="5049688"/>
              <a:chExt cx="385130" cy="222446"/>
            </a:xfrm>
          </p:grpSpPr>
          <p:sp>
            <p:nvSpPr>
              <p:cNvPr id="27" name="矩形: 圓角 26">
                <a:extLst>
                  <a:ext uri="{FF2B5EF4-FFF2-40B4-BE49-F238E27FC236}">
                    <a16:creationId xmlns:a16="http://schemas.microsoft.com/office/drawing/2014/main" id="{9954E7D9-F4A4-48EA-8571-5D90FB5EFF12}"/>
                  </a:ext>
                </a:extLst>
              </p:cNvPr>
              <p:cNvSpPr/>
              <p:nvPr/>
            </p:nvSpPr>
            <p:spPr>
              <a:xfrm>
                <a:off x="967822" y="5049688"/>
                <a:ext cx="262743" cy="222446"/>
              </a:xfrm>
              <a:prstGeom prst="roundRect">
                <a:avLst/>
              </a:prstGeom>
              <a:solidFill>
                <a:srgbClr val="F1FA17"/>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28" name="文字方塊 27">
                <a:extLst>
                  <a:ext uri="{FF2B5EF4-FFF2-40B4-BE49-F238E27FC236}">
                    <a16:creationId xmlns:a16="http://schemas.microsoft.com/office/drawing/2014/main" id="{BBBFE24B-3C95-4156-9DD4-F91BEE2E6B97}"/>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t>CBM</a:t>
                </a:r>
                <a:endParaRPr lang="zh-TW" altLang="en-US" sz="800" dirty="0"/>
              </a:p>
            </p:txBody>
          </p:sp>
        </p:grpSp>
        <p:grpSp>
          <p:nvGrpSpPr>
            <p:cNvPr id="29" name="群組 28">
              <a:extLst>
                <a:ext uri="{FF2B5EF4-FFF2-40B4-BE49-F238E27FC236}">
                  <a16:creationId xmlns:a16="http://schemas.microsoft.com/office/drawing/2014/main" id="{59EFCDB1-82BB-4307-9E41-4AC2DDCF965E}"/>
                </a:ext>
              </a:extLst>
            </p:cNvPr>
            <p:cNvGrpSpPr/>
            <p:nvPr/>
          </p:nvGrpSpPr>
          <p:grpSpPr>
            <a:xfrm>
              <a:off x="1601343" y="4718777"/>
              <a:ext cx="385130" cy="222446"/>
              <a:chOff x="904331" y="5049688"/>
              <a:chExt cx="385130" cy="222446"/>
            </a:xfrm>
          </p:grpSpPr>
          <p:sp>
            <p:nvSpPr>
              <p:cNvPr id="30" name="矩形: 圓角 29">
                <a:extLst>
                  <a:ext uri="{FF2B5EF4-FFF2-40B4-BE49-F238E27FC236}">
                    <a16:creationId xmlns:a16="http://schemas.microsoft.com/office/drawing/2014/main" id="{DB19604E-8F58-4C02-86CB-E96F3EAF2A4E}"/>
                  </a:ext>
                </a:extLst>
              </p:cNvPr>
              <p:cNvSpPr/>
              <p:nvPr/>
            </p:nvSpPr>
            <p:spPr>
              <a:xfrm>
                <a:off x="967822" y="5049688"/>
                <a:ext cx="262743" cy="222446"/>
              </a:xfrm>
              <a:prstGeom prst="roundRect">
                <a:avLst/>
              </a:prstGeom>
              <a:solidFill>
                <a:srgbClr val="E4B8BA"/>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31" name="文字方塊 30">
                <a:extLst>
                  <a:ext uri="{FF2B5EF4-FFF2-40B4-BE49-F238E27FC236}">
                    <a16:creationId xmlns:a16="http://schemas.microsoft.com/office/drawing/2014/main" id="{0F2110E5-E6C4-483A-B752-88E47576B1F5}"/>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t>BN</a:t>
                </a:r>
                <a:endParaRPr lang="zh-TW" altLang="en-US" sz="800" dirty="0"/>
              </a:p>
            </p:txBody>
          </p:sp>
        </p:grpSp>
        <p:grpSp>
          <p:nvGrpSpPr>
            <p:cNvPr id="32" name="群組 31">
              <a:extLst>
                <a:ext uri="{FF2B5EF4-FFF2-40B4-BE49-F238E27FC236}">
                  <a16:creationId xmlns:a16="http://schemas.microsoft.com/office/drawing/2014/main" id="{1C6E5038-7A24-4808-B86E-BB8F4AB21FD7}"/>
                </a:ext>
              </a:extLst>
            </p:cNvPr>
            <p:cNvGrpSpPr/>
            <p:nvPr/>
          </p:nvGrpSpPr>
          <p:grpSpPr>
            <a:xfrm>
              <a:off x="1881906" y="4721041"/>
              <a:ext cx="385130" cy="222446"/>
              <a:chOff x="904331" y="5049688"/>
              <a:chExt cx="385130" cy="222446"/>
            </a:xfrm>
          </p:grpSpPr>
          <p:sp>
            <p:nvSpPr>
              <p:cNvPr id="33" name="矩形: 圓角 32">
                <a:extLst>
                  <a:ext uri="{FF2B5EF4-FFF2-40B4-BE49-F238E27FC236}">
                    <a16:creationId xmlns:a16="http://schemas.microsoft.com/office/drawing/2014/main" id="{EF019376-17E5-4D96-8E41-27F9F438C312}"/>
                  </a:ext>
                </a:extLst>
              </p:cNvPr>
              <p:cNvSpPr/>
              <p:nvPr/>
            </p:nvSpPr>
            <p:spPr>
              <a:xfrm>
                <a:off x="967822" y="5049688"/>
                <a:ext cx="262743" cy="222446"/>
              </a:xfrm>
              <a:prstGeom prst="roundRect">
                <a:avLst/>
              </a:prstGeom>
              <a:solidFill>
                <a:srgbClr val="F1FA17"/>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34" name="文字方塊 33">
                <a:extLst>
                  <a:ext uri="{FF2B5EF4-FFF2-40B4-BE49-F238E27FC236}">
                    <a16:creationId xmlns:a16="http://schemas.microsoft.com/office/drawing/2014/main" id="{45F6F033-1E5A-42E1-9E44-DEA6EA5EF24B}"/>
                  </a:ext>
                </a:extLst>
              </p:cNvPr>
              <p:cNvSpPr txBox="1"/>
              <p:nvPr/>
            </p:nvSpPr>
            <p:spPr>
              <a:xfrm>
                <a:off x="904331" y="5084696"/>
                <a:ext cx="385130" cy="172611"/>
              </a:xfrm>
              <a:prstGeom prst="rect">
                <a:avLst/>
              </a:prstGeom>
              <a:noFill/>
            </p:spPr>
            <p:txBody>
              <a:bodyPr wrap="square" rtlCol="0">
                <a:spAutoFit/>
              </a:bodyPr>
              <a:lstStyle/>
              <a:p>
                <a:pPr algn="ctr">
                  <a:lnSpc>
                    <a:spcPct val="70000"/>
                  </a:lnSpc>
                </a:pPr>
                <a:r>
                  <a:rPr lang="en-US" altLang="zh-TW" sz="700" dirty="0"/>
                  <a:t>Mish</a:t>
                </a:r>
                <a:endParaRPr lang="zh-TW" altLang="en-US" sz="700" dirty="0"/>
              </a:p>
            </p:txBody>
          </p:sp>
        </p:grpSp>
        <p:grpSp>
          <p:nvGrpSpPr>
            <p:cNvPr id="35" name="群組 34">
              <a:extLst>
                <a:ext uri="{FF2B5EF4-FFF2-40B4-BE49-F238E27FC236}">
                  <a16:creationId xmlns:a16="http://schemas.microsoft.com/office/drawing/2014/main" id="{8F285355-F6AB-4D7B-B4BD-8939AF7DCDF2}"/>
                </a:ext>
              </a:extLst>
            </p:cNvPr>
            <p:cNvGrpSpPr/>
            <p:nvPr/>
          </p:nvGrpSpPr>
          <p:grpSpPr>
            <a:xfrm>
              <a:off x="1323845" y="4721041"/>
              <a:ext cx="385130" cy="222446"/>
              <a:chOff x="904331" y="5049688"/>
              <a:chExt cx="385130" cy="222446"/>
            </a:xfrm>
          </p:grpSpPr>
          <p:sp>
            <p:nvSpPr>
              <p:cNvPr id="36" name="矩形: 圓角 35">
                <a:extLst>
                  <a:ext uri="{FF2B5EF4-FFF2-40B4-BE49-F238E27FC236}">
                    <a16:creationId xmlns:a16="http://schemas.microsoft.com/office/drawing/2014/main" id="{97DA48A4-57A5-4B50-AD66-78FDCB8019BE}"/>
                  </a:ext>
                </a:extLst>
              </p:cNvPr>
              <p:cNvSpPr/>
              <p:nvPr/>
            </p:nvSpPr>
            <p:spPr>
              <a:xfrm>
                <a:off x="967822" y="5049688"/>
                <a:ext cx="262743" cy="222446"/>
              </a:xfrm>
              <a:prstGeom prst="roundRect">
                <a:avLst/>
              </a:prstGeom>
              <a:solidFill>
                <a:srgbClr val="623997"/>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37" name="文字方塊 36">
                <a:extLst>
                  <a:ext uri="{FF2B5EF4-FFF2-40B4-BE49-F238E27FC236}">
                    <a16:creationId xmlns:a16="http://schemas.microsoft.com/office/drawing/2014/main" id="{9764AB24-81FC-4170-AC4D-F5FA65F88490}"/>
                  </a:ext>
                </a:extLst>
              </p:cNvPr>
              <p:cNvSpPr txBox="1"/>
              <p:nvPr/>
            </p:nvSpPr>
            <p:spPr>
              <a:xfrm>
                <a:off x="904331" y="5084696"/>
                <a:ext cx="385130" cy="172611"/>
              </a:xfrm>
              <a:prstGeom prst="rect">
                <a:avLst/>
              </a:prstGeom>
              <a:noFill/>
            </p:spPr>
            <p:txBody>
              <a:bodyPr wrap="square" rtlCol="0">
                <a:spAutoFit/>
              </a:bodyPr>
              <a:lstStyle/>
              <a:p>
                <a:pPr algn="ctr">
                  <a:lnSpc>
                    <a:spcPct val="70000"/>
                  </a:lnSpc>
                </a:pPr>
                <a:r>
                  <a:rPr lang="en-US" altLang="zh-TW" sz="700" dirty="0">
                    <a:solidFill>
                      <a:schemeClr val="bg1"/>
                    </a:solidFill>
                  </a:rPr>
                  <a:t>Conv</a:t>
                </a:r>
                <a:endParaRPr lang="zh-TW" altLang="en-US" sz="700" dirty="0">
                  <a:solidFill>
                    <a:schemeClr val="bg1"/>
                  </a:solidFill>
                </a:endParaRPr>
              </a:p>
            </p:txBody>
          </p:sp>
        </p:grpSp>
        <p:sp>
          <p:nvSpPr>
            <p:cNvPr id="38" name="文字方塊 37">
              <a:extLst>
                <a:ext uri="{FF2B5EF4-FFF2-40B4-BE49-F238E27FC236}">
                  <a16:creationId xmlns:a16="http://schemas.microsoft.com/office/drawing/2014/main" id="{8EFD80E2-EDE1-4054-BAB3-D540C7EB87C6}"/>
                </a:ext>
              </a:extLst>
            </p:cNvPr>
            <p:cNvSpPr txBox="1"/>
            <p:nvPr/>
          </p:nvSpPr>
          <p:spPr>
            <a:xfrm>
              <a:off x="1180973" y="4687782"/>
              <a:ext cx="239942" cy="276999"/>
            </a:xfrm>
            <a:prstGeom prst="rect">
              <a:avLst/>
            </a:prstGeom>
            <a:noFill/>
          </p:spPr>
          <p:txBody>
            <a:bodyPr wrap="square" rtlCol="0">
              <a:spAutoFit/>
            </a:bodyPr>
            <a:lstStyle/>
            <a:p>
              <a:pPr algn="ctr"/>
              <a:r>
                <a:rPr lang="en-US" altLang="zh-TW" sz="1200" dirty="0"/>
                <a:t>=</a:t>
              </a:r>
              <a:endParaRPr lang="zh-TW" altLang="en-US" sz="1200" dirty="0"/>
            </a:p>
          </p:txBody>
        </p:sp>
      </p:grpSp>
      <p:grpSp>
        <p:nvGrpSpPr>
          <p:cNvPr id="40" name="群組 39">
            <a:extLst>
              <a:ext uri="{FF2B5EF4-FFF2-40B4-BE49-F238E27FC236}">
                <a16:creationId xmlns:a16="http://schemas.microsoft.com/office/drawing/2014/main" id="{A9F02005-6EB5-4674-A471-D721BB687D4B}"/>
              </a:ext>
            </a:extLst>
          </p:cNvPr>
          <p:cNvGrpSpPr/>
          <p:nvPr/>
        </p:nvGrpSpPr>
        <p:grpSpPr>
          <a:xfrm>
            <a:off x="492122" y="2215516"/>
            <a:ext cx="1385297" cy="276999"/>
            <a:chOff x="887181" y="4687782"/>
            <a:chExt cx="1385297" cy="276999"/>
          </a:xfrm>
        </p:grpSpPr>
        <p:grpSp>
          <p:nvGrpSpPr>
            <p:cNvPr id="41" name="群組 40">
              <a:extLst>
                <a:ext uri="{FF2B5EF4-FFF2-40B4-BE49-F238E27FC236}">
                  <a16:creationId xmlns:a16="http://schemas.microsoft.com/office/drawing/2014/main" id="{CA74A7DA-FA30-4BB6-A990-044296F84FC2}"/>
                </a:ext>
              </a:extLst>
            </p:cNvPr>
            <p:cNvGrpSpPr/>
            <p:nvPr/>
          </p:nvGrpSpPr>
          <p:grpSpPr>
            <a:xfrm>
              <a:off x="887181" y="4715346"/>
              <a:ext cx="385130" cy="222446"/>
              <a:chOff x="904331" y="5049688"/>
              <a:chExt cx="385130" cy="222446"/>
            </a:xfrm>
          </p:grpSpPr>
          <p:sp>
            <p:nvSpPr>
              <p:cNvPr id="52" name="矩形: 圓角 51">
                <a:extLst>
                  <a:ext uri="{FF2B5EF4-FFF2-40B4-BE49-F238E27FC236}">
                    <a16:creationId xmlns:a16="http://schemas.microsoft.com/office/drawing/2014/main" id="{4D228ADF-EAB1-4B53-B1CD-53C92970F301}"/>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3" name="文字方塊 52">
                <a:extLst>
                  <a:ext uri="{FF2B5EF4-FFF2-40B4-BE49-F238E27FC236}">
                    <a16:creationId xmlns:a16="http://schemas.microsoft.com/office/drawing/2014/main" id="{AD01B3BB-EE5C-44BB-8B2C-FF1E457D707E}"/>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42" name="群組 41">
              <a:extLst>
                <a:ext uri="{FF2B5EF4-FFF2-40B4-BE49-F238E27FC236}">
                  <a16:creationId xmlns:a16="http://schemas.microsoft.com/office/drawing/2014/main" id="{91C4362C-3619-42ED-88BB-AEB01CC00A46}"/>
                </a:ext>
              </a:extLst>
            </p:cNvPr>
            <p:cNvGrpSpPr/>
            <p:nvPr/>
          </p:nvGrpSpPr>
          <p:grpSpPr>
            <a:xfrm>
              <a:off x="1601343" y="4718777"/>
              <a:ext cx="385130" cy="222446"/>
              <a:chOff x="904331" y="5049688"/>
              <a:chExt cx="385130" cy="222446"/>
            </a:xfrm>
          </p:grpSpPr>
          <p:sp>
            <p:nvSpPr>
              <p:cNvPr id="50" name="矩形: 圓角 49">
                <a:extLst>
                  <a:ext uri="{FF2B5EF4-FFF2-40B4-BE49-F238E27FC236}">
                    <a16:creationId xmlns:a16="http://schemas.microsoft.com/office/drawing/2014/main" id="{DA7335C7-5FC8-4781-9DBF-D15DF064FAAB}"/>
                  </a:ext>
                </a:extLst>
              </p:cNvPr>
              <p:cNvSpPr/>
              <p:nvPr/>
            </p:nvSpPr>
            <p:spPr>
              <a:xfrm>
                <a:off x="967822" y="5049688"/>
                <a:ext cx="262743" cy="222446"/>
              </a:xfrm>
              <a:prstGeom prst="roundRect">
                <a:avLst/>
              </a:prstGeom>
              <a:solidFill>
                <a:srgbClr val="E4B8BA"/>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1" name="文字方塊 50">
                <a:extLst>
                  <a:ext uri="{FF2B5EF4-FFF2-40B4-BE49-F238E27FC236}">
                    <a16:creationId xmlns:a16="http://schemas.microsoft.com/office/drawing/2014/main" id="{C10BF744-623A-464C-A6D2-F8E62C7AA034}"/>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t>BN</a:t>
                </a:r>
                <a:endParaRPr lang="zh-TW" altLang="en-US" sz="800" dirty="0"/>
              </a:p>
            </p:txBody>
          </p:sp>
        </p:grpSp>
        <p:grpSp>
          <p:nvGrpSpPr>
            <p:cNvPr id="43" name="群組 42">
              <a:extLst>
                <a:ext uri="{FF2B5EF4-FFF2-40B4-BE49-F238E27FC236}">
                  <a16:creationId xmlns:a16="http://schemas.microsoft.com/office/drawing/2014/main" id="{36BF6A4E-6B70-4F4C-9D25-27324ACFA3E9}"/>
                </a:ext>
              </a:extLst>
            </p:cNvPr>
            <p:cNvGrpSpPr/>
            <p:nvPr/>
          </p:nvGrpSpPr>
          <p:grpSpPr>
            <a:xfrm>
              <a:off x="1887348" y="4721041"/>
              <a:ext cx="385130" cy="236286"/>
              <a:chOff x="909773" y="5049688"/>
              <a:chExt cx="385130" cy="236286"/>
            </a:xfrm>
          </p:grpSpPr>
          <p:sp>
            <p:nvSpPr>
              <p:cNvPr id="48" name="矩形: 圓角 47">
                <a:extLst>
                  <a:ext uri="{FF2B5EF4-FFF2-40B4-BE49-F238E27FC236}">
                    <a16:creationId xmlns:a16="http://schemas.microsoft.com/office/drawing/2014/main" id="{A4A6EB5B-EA6D-429C-BC5B-C693AFE53A9B}"/>
                  </a:ext>
                </a:extLst>
              </p:cNvPr>
              <p:cNvSpPr/>
              <p:nvPr/>
            </p:nvSpPr>
            <p:spPr>
              <a:xfrm>
                <a:off x="967822" y="5049688"/>
                <a:ext cx="262743" cy="222446"/>
              </a:xfrm>
              <a:prstGeom prst="roundRect">
                <a:avLst/>
              </a:prstGeom>
              <a:solidFill>
                <a:srgbClr val="BDD2A2"/>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9" name="文字方塊 48">
                <a:extLst>
                  <a:ext uri="{FF2B5EF4-FFF2-40B4-BE49-F238E27FC236}">
                    <a16:creationId xmlns:a16="http://schemas.microsoft.com/office/drawing/2014/main" id="{A4F47FD9-4D2A-4A1F-9F72-E57982D57117}"/>
                  </a:ext>
                </a:extLst>
              </p:cNvPr>
              <p:cNvSpPr txBox="1"/>
              <p:nvPr/>
            </p:nvSpPr>
            <p:spPr>
              <a:xfrm>
                <a:off x="909773" y="5060207"/>
                <a:ext cx="385130" cy="225767"/>
              </a:xfrm>
              <a:prstGeom prst="rect">
                <a:avLst/>
              </a:prstGeom>
              <a:noFill/>
            </p:spPr>
            <p:txBody>
              <a:bodyPr wrap="square" rtlCol="0">
                <a:spAutoFit/>
              </a:bodyPr>
              <a:lstStyle/>
              <a:p>
                <a:pPr algn="ctr">
                  <a:lnSpc>
                    <a:spcPct val="70000"/>
                  </a:lnSpc>
                </a:pPr>
                <a:r>
                  <a:rPr lang="en-US" altLang="zh-TW" sz="600" dirty="0"/>
                  <a:t>Leaky</a:t>
                </a:r>
              </a:p>
              <a:p>
                <a:pPr algn="ctr">
                  <a:lnSpc>
                    <a:spcPct val="70000"/>
                  </a:lnSpc>
                </a:pPr>
                <a:r>
                  <a:rPr lang="en-US" altLang="zh-TW" sz="600" dirty="0" err="1"/>
                  <a:t>relu</a:t>
                </a:r>
                <a:endParaRPr lang="zh-TW" altLang="en-US" sz="600" dirty="0"/>
              </a:p>
            </p:txBody>
          </p:sp>
        </p:grpSp>
        <p:grpSp>
          <p:nvGrpSpPr>
            <p:cNvPr id="44" name="群組 43">
              <a:extLst>
                <a:ext uri="{FF2B5EF4-FFF2-40B4-BE49-F238E27FC236}">
                  <a16:creationId xmlns:a16="http://schemas.microsoft.com/office/drawing/2014/main" id="{ADB2FAE0-84BF-441E-8F39-5268739D94F8}"/>
                </a:ext>
              </a:extLst>
            </p:cNvPr>
            <p:cNvGrpSpPr/>
            <p:nvPr/>
          </p:nvGrpSpPr>
          <p:grpSpPr>
            <a:xfrm>
              <a:off x="1323845" y="4721041"/>
              <a:ext cx="385130" cy="222446"/>
              <a:chOff x="904331" y="5049688"/>
              <a:chExt cx="385130" cy="222446"/>
            </a:xfrm>
          </p:grpSpPr>
          <p:sp>
            <p:nvSpPr>
              <p:cNvPr id="46" name="矩形: 圓角 45">
                <a:extLst>
                  <a:ext uri="{FF2B5EF4-FFF2-40B4-BE49-F238E27FC236}">
                    <a16:creationId xmlns:a16="http://schemas.microsoft.com/office/drawing/2014/main" id="{CBD25581-7977-424D-B688-3AD2998601FB}"/>
                  </a:ext>
                </a:extLst>
              </p:cNvPr>
              <p:cNvSpPr/>
              <p:nvPr/>
            </p:nvSpPr>
            <p:spPr>
              <a:xfrm>
                <a:off x="967822" y="5049688"/>
                <a:ext cx="262743" cy="222446"/>
              </a:xfrm>
              <a:prstGeom prst="roundRect">
                <a:avLst/>
              </a:prstGeom>
              <a:solidFill>
                <a:srgbClr val="623997"/>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7" name="文字方塊 46">
                <a:extLst>
                  <a:ext uri="{FF2B5EF4-FFF2-40B4-BE49-F238E27FC236}">
                    <a16:creationId xmlns:a16="http://schemas.microsoft.com/office/drawing/2014/main" id="{57CFD88C-EFD6-43B6-A38B-83514F6D2B4C}"/>
                  </a:ext>
                </a:extLst>
              </p:cNvPr>
              <p:cNvSpPr txBox="1"/>
              <p:nvPr/>
            </p:nvSpPr>
            <p:spPr>
              <a:xfrm>
                <a:off x="904331" y="5084696"/>
                <a:ext cx="385130" cy="172611"/>
              </a:xfrm>
              <a:prstGeom prst="rect">
                <a:avLst/>
              </a:prstGeom>
              <a:noFill/>
            </p:spPr>
            <p:txBody>
              <a:bodyPr wrap="square" rtlCol="0">
                <a:spAutoFit/>
              </a:bodyPr>
              <a:lstStyle/>
              <a:p>
                <a:pPr algn="ctr">
                  <a:lnSpc>
                    <a:spcPct val="70000"/>
                  </a:lnSpc>
                </a:pPr>
                <a:r>
                  <a:rPr lang="en-US" altLang="zh-TW" sz="700" dirty="0">
                    <a:solidFill>
                      <a:schemeClr val="bg1"/>
                    </a:solidFill>
                  </a:rPr>
                  <a:t>Conv</a:t>
                </a:r>
                <a:endParaRPr lang="zh-TW" altLang="en-US" sz="700" dirty="0">
                  <a:solidFill>
                    <a:schemeClr val="bg1"/>
                  </a:solidFill>
                </a:endParaRPr>
              </a:p>
            </p:txBody>
          </p:sp>
        </p:grpSp>
        <p:sp>
          <p:nvSpPr>
            <p:cNvPr id="45" name="文字方塊 44">
              <a:extLst>
                <a:ext uri="{FF2B5EF4-FFF2-40B4-BE49-F238E27FC236}">
                  <a16:creationId xmlns:a16="http://schemas.microsoft.com/office/drawing/2014/main" id="{1D483176-8650-4985-8F3F-C11DF3DBD4E7}"/>
                </a:ext>
              </a:extLst>
            </p:cNvPr>
            <p:cNvSpPr txBox="1"/>
            <p:nvPr/>
          </p:nvSpPr>
          <p:spPr>
            <a:xfrm>
              <a:off x="1180973" y="4687782"/>
              <a:ext cx="239942" cy="276999"/>
            </a:xfrm>
            <a:prstGeom prst="rect">
              <a:avLst/>
            </a:prstGeom>
            <a:noFill/>
          </p:spPr>
          <p:txBody>
            <a:bodyPr wrap="square" rtlCol="0">
              <a:spAutoFit/>
            </a:bodyPr>
            <a:lstStyle/>
            <a:p>
              <a:pPr algn="ctr"/>
              <a:r>
                <a:rPr lang="en-US" altLang="zh-TW" sz="1200" dirty="0"/>
                <a:t>=</a:t>
              </a:r>
              <a:endParaRPr lang="zh-TW" altLang="en-US" sz="1200" dirty="0"/>
            </a:p>
          </p:txBody>
        </p:sp>
      </p:grpSp>
      <p:grpSp>
        <p:nvGrpSpPr>
          <p:cNvPr id="127" name="群組 126">
            <a:extLst>
              <a:ext uri="{FF2B5EF4-FFF2-40B4-BE49-F238E27FC236}">
                <a16:creationId xmlns:a16="http://schemas.microsoft.com/office/drawing/2014/main" id="{99F54373-846F-41E9-8108-AE898DB9FC6C}"/>
              </a:ext>
            </a:extLst>
          </p:cNvPr>
          <p:cNvGrpSpPr/>
          <p:nvPr/>
        </p:nvGrpSpPr>
        <p:grpSpPr>
          <a:xfrm>
            <a:off x="493663" y="4715767"/>
            <a:ext cx="1849328" cy="623791"/>
            <a:chOff x="2573691" y="5408713"/>
            <a:chExt cx="1849328" cy="623791"/>
          </a:xfrm>
        </p:grpSpPr>
        <p:sp>
          <p:nvSpPr>
            <p:cNvPr id="107" name="矩形: 圓角 106">
              <a:extLst>
                <a:ext uri="{FF2B5EF4-FFF2-40B4-BE49-F238E27FC236}">
                  <a16:creationId xmlns:a16="http://schemas.microsoft.com/office/drawing/2014/main" id="{BC3A9154-D9ED-488E-A908-A7B00824707C}"/>
                </a:ext>
              </a:extLst>
            </p:cNvPr>
            <p:cNvSpPr/>
            <p:nvPr/>
          </p:nvSpPr>
          <p:spPr>
            <a:xfrm>
              <a:off x="2634885" y="5436491"/>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110" name="文字方塊 109">
              <a:extLst>
                <a:ext uri="{FF2B5EF4-FFF2-40B4-BE49-F238E27FC236}">
                  <a16:creationId xmlns:a16="http://schemas.microsoft.com/office/drawing/2014/main" id="{FE97B6A3-B646-4627-AB0D-BF838AE120BA}"/>
                </a:ext>
              </a:extLst>
            </p:cNvPr>
            <p:cNvSpPr txBox="1"/>
            <p:nvPr/>
          </p:nvSpPr>
          <p:spPr>
            <a:xfrm>
              <a:off x="2573691" y="5431711"/>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sp>
          <p:nvSpPr>
            <p:cNvPr id="111" name="文字方塊 110">
              <a:extLst>
                <a:ext uri="{FF2B5EF4-FFF2-40B4-BE49-F238E27FC236}">
                  <a16:creationId xmlns:a16="http://schemas.microsoft.com/office/drawing/2014/main" id="{29D69DA4-38CC-434B-BF5B-01DBC4D71999}"/>
                </a:ext>
              </a:extLst>
            </p:cNvPr>
            <p:cNvSpPr txBox="1"/>
            <p:nvPr/>
          </p:nvSpPr>
          <p:spPr>
            <a:xfrm>
              <a:off x="2867165" y="5408713"/>
              <a:ext cx="239942" cy="276999"/>
            </a:xfrm>
            <a:prstGeom prst="rect">
              <a:avLst/>
            </a:prstGeom>
            <a:noFill/>
          </p:spPr>
          <p:txBody>
            <a:bodyPr wrap="square" rtlCol="0">
              <a:spAutoFit/>
            </a:bodyPr>
            <a:lstStyle/>
            <a:p>
              <a:pPr algn="ctr"/>
              <a:r>
                <a:rPr lang="en-US" altLang="zh-TW" sz="1200" dirty="0"/>
                <a:t>=</a:t>
              </a:r>
              <a:endParaRPr lang="zh-TW" altLang="en-US" sz="1200" dirty="0"/>
            </a:p>
          </p:txBody>
        </p:sp>
        <p:cxnSp>
          <p:nvCxnSpPr>
            <p:cNvPr id="112" name="直線單箭頭接點 111">
              <a:extLst>
                <a:ext uri="{FF2B5EF4-FFF2-40B4-BE49-F238E27FC236}">
                  <a16:creationId xmlns:a16="http://schemas.microsoft.com/office/drawing/2014/main" id="{FDBAEC45-1333-4CB3-8DA4-4783FDB91009}"/>
                </a:ext>
              </a:extLst>
            </p:cNvPr>
            <p:cNvCxnSpPr/>
            <p:nvPr/>
          </p:nvCxnSpPr>
          <p:spPr>
            <a:xfrm>
              <a:off x="3057717" y="5547212"/>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57ADF57C-2E55-4DC3-B5EE-9529FF885B0F}"/>
                </a:ext>
              </a:extLst>
            </p:cNvPr>
            <p:cNvCxnSpPr/>
            <p:nvPr/>
          </p:nvCxnSpPr>
          <p:spPr>
            <a:xfrm>
              <a:off x="3086427" y="5546504"/>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E8465F52-6421-49E9-958E-0004364D9D17}"/>
                </a:ext>
              </a:extLst>
            </p:cNvPr>
            <p:cNvCxnSpPr/>
            <p:nvPr/>
          </p:nvCxnSpPr>
          <p:spPr>
            <a:xfrm>
              <a:off x="3086427" y="6025091"/>
              <a:ext cx="1018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7" name="群組 116">
              <a:extLst>
                <a:ext uri="{FF2B5EF4-FFF2-40B4-BE49-F238E27FC236}">
                  <a16:creationId xmlns:a16="http://schemas.microsoft.com/office/drawing/2014/main" id="{46B35AF0-24E9-40FB-B793-E03591163249}"/>
                </a:ext>
              </a:extLst>
            </p:cNvPr>
            <p:cNvGrpSpPr/>
            <p:nvPr/>
          </p:nvGrpSpPr>
          <p:grpSpPr>
            <a:xfrm>
              <a:off x="3147854" y="5435281"/>
              <a:ext cx="385130" cy="222446"/>
              <a:chOff x="3460671" y="5635605"/>
              <a:chExt cx="385130" cy="222446"/>
            </a:xfrm>
          </p:grpSpPr>
          <p:sp>
            <p:nvSpPr>
              <p:cNvPr id="115" name="矩形: 圓角 114">
                <a:extLst>
                  <a:ext uri="{FF2B5EF4-FFF2-40B4-BE49-F238E27FC236}">
                    <a16:creationId xmlns:a16="http://schemas.microsoft.com/office/drawing/2014/main" id="{F3752842-5369-4EEA-A2DC-BDA18CF785A1}"/>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116" name="文字方塊 115">
                <a:extLst>
                  <a:ext uri="{FF2B5EF4-FFF2-40B4-BE49-F238E27FC236}">
                    <a16:creationId xmlns:a16="http://schemas.microsoft.com/office/drawing/2014/main" id="{9CF5E18E-B7B1-4C92-B8E1-3A17E940CD9A}"/>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118" name="群組 117">
              <a:extLst>
                <a:ext uri="{FF2B5EF4-FFF2-40B4-BE49-F238E27FC236}">
                  <a16:creationId xmlns:a16="http://schemas.microsoft.com/office/drawing/2014/main" id="{841B1A0B-AFF5-4734-96BB-60712A25DB93}"/>
                </a:ext>
              </a:extLst>
            </p:cNvPr>
            <p:cNvGrpSpPr/>
            <p:nvPr/>
          </p:nvGrpSpPr>
          <p:grpSpPr>
            <a:xfrm>
              <a:off x="3431829" y="5435870"/>
              <a:ext cx="385130" cy="222446"/>
              <a:chOff x="3460671" y="5635605"/>
              <a:chExt cx="385130" cy="222446"/>
            </a:xfrm>
          </p:grpSpPr>
          <p:sp>
            <p:nvSpPr>
              <p:cNvPr id="119" name="矩形: 圓角 118">
                <a:extLst>
                  <a:ext uri="{FF2B5EF4-FFF2-40B4-BE49-F238E27FC236}">
                    <a16:creationId xmlns:a16="http://schemas.microsoft.com/office/drawing/2014/main" id="{B70905CC-58A8-418D-AC69-0D76A346D8BB}"/>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120" name="文字方塊 119">
                <a:extLst>
                  <a:ext uri="{FF2B5EF4-FFF2-40B4-BE49-F238E27FC236}">
                    <a16:creationId xmlns:a16="http://schemas.microsoft.com/office/drawing/2014/main" id="{49454C73-4861-47B6-AEFE-3D325D0038A0}"/>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121" name="直線單箭頭接點 120">
              <a:extLst>
                <a:ext uri="{FF2B5EF4-FFF2-40B4-BE49-F238E27FC236}">
                  <a16:creationId xmlns:a16="http://schemas.microsoft.com/office/drawing/2014/main" id="{9987A1E7-DA3E-4E12-AB8C-666AA4827F55}"/>
                </a:ext>
              </a:extLst>
            </p:cNvPr>
            <p:cNvCxnSpPr/>
            <p:nvPr/>
          </p:nvCxnSpPr>
          <p:spPr>
            <a:xfrm>
              <a:off x="3779798" y="5546504"/>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群組 123">
              <a:extLst>
                <a:ext uri="{FF2B5EF4-FFF2-40B4-BE49-F238E27FC236}">
                  <a16:creationId xmlns:a16="http://schemas.microsoft.com/office/drawing/2014/main" id="{2A483662-3E66-401B-9070-D424B72C5586}"/>
                </a:ext>
              </a:extLst>
            </p:cNvPr>
            <p:cNvGrpSpPr/>
            <p:nvPr/>
          </p:nvGrpSpPr>
          <p:grpSpPr>
            <a:xfrm>
              <a:off x="3908560" y="5439494"/>
              <a:ext cx="385130" cy="214884"/>
              <a:chOff x="3971860" y="5442872"/>
              <a:chExt cx="385130" cy="214884"/>
            </a:xfrm>
          </p:grpSpPr>
          <p:sp>
            <p:nvSpPr>
              <p:cNvPr id="122" name="橢圓 121">
                <a:extLst>
                  <a:ext uri="{FF2B5EF4-FFF2-40B4-BE49-F238E27FC236}">
                    <a16:creationId xmlns:a16="http://schemas.microsoft.com/office/drawing/2014/main" id="{ECFDED2C-BC2A-4099-81AD-D4C8040561F3}"/>
                  </a:ext>
                </a:extLst>
              </p:cNvPr>
              <p:cNvSpPr/>
              <p:nvPr/>
            </p:nvSpPr>
            <p:spPr>
              <a:xfrm>
                <a:off x="3984593" y="5442872"/>
                <a:ext cx="359664" cy="207264"/>
              </a:xfrm>
              <a:prstGeom prst="ellipse">
                <a:avLst/>
              </a:prstGeom>
              <a:solidFill>
                <a:srgbClr val="BADFE7"/>
              </a:solidFill>
              <a:ln>
                <a:solidFill>
                  <a:srgbClr val="B9D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文字方塊 122">
                <a:extLst>
                  <a:ext uri="{FF2B5EF4-FFF2-40B4-BE49-F238E27FC236}">
                    <a16:creationId xmlns:a16="http://schemas.microsoft.com/office/drawing/2014/main" id="{8998DC1B-4625-4772-BB4F-A4A2F4444343}"/>
                  </a:ext>
                </a:extLst>
              </p:cNvPr>
              <p:cNvSpPr txBox="1"/>
              <p:nvPr/>
            </p:nvSpPr>
            <p:spPr>
              <a:xfrm>
                <a:off x="3971860" y="5473667"/>
                <a:ext cx="385130" cy="184089"/>
              </a:xfrm>
              <a:prstGeom prst="rect">
                <a:avLst/>
              </a:prstGeom>
              <a:noFill/>
            </p:spPr>
            <p:txBody>
              <a:bodyPr wrap="square" rtlCol="0">
                <a:spAutoFit/>
              </a:bodyPr>
              <a:lstStyle/>
              <a:p>
                <a:pPr algn="ctr">
                  <a:lnSpc>
                    <a:spcPct val="70000"/>
                  </a:lnSpc>
                </a:pPr>
                <a:r>
                  <a:rPr lang="en-US" altLang="zh-TW" sz="800" dirty="0"/>
                  <a:t>add</a:t>
                </a:r>
                <a:endParaRPr lang="zh-TW" altLang="en-US" sz="800" dirty="0"/>
              </a:p>
            </p:txBody>
          </p:sp>
        </p:grpSp>
        <p:cxnSp>
          <p:nvCxnSpPr>
            <p:cNvPr id="125" name="直線單箭頭接點 124">
              <a:extLst>
                <a:ext uri="{FF2B5EF4-FFF2-40B4-BE49-F238E27FC236}">
                  <a16:creationId xmlns:a16="http://schemas.microsoft.com/office/drawing/2014/main" id="{5A8FF6E1-8899-44E6-AA2D-4700801289AF}"/>
                </a:ext>
              </a:extLst>
            </p:cNvPr>
            <p:cNvCxnSpPr/>
            <p:nvPr/>
          </p:nvCxnSpPr>
          <p:spPr>
            <a:xfrm>
              <a:off x="4297019" y="5546237"/>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AC9795B9-A105-4A76-BC47-21E7856ACBFD}"/>
                </a:ext>
              </a:extLst>
            </p:cNvPr>
            <p:cNvCxnSpPr/>
            <p:nvPr/>
          </p:nvCxnSpPr>
          <p:spPr>
            <a:xfrm>
              <a:off x="4101125" y="5667355"/>
              <a:ext cx="0" cy="360000"/>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9" name="群組 128">
            <a:extLst>
              <a:ext uri="{FF2B5EF4-FFF2-40B4-BE49-F238E27FC236}">
                <a16:creationId xmlns:a16="http://schemas.microsoft.com/office/drawing/2014/main" id="{8236D913-DB19-4DA9-AA01-27706A7B5E45}"/>
              </a:ext>
            </a:extLst>
          </p:cNvPr>
          <p:cNvGrpSpPr/>
          <p:nvPr/>
        </p:nvGrpSpPr>
        <p:grpSpPr>
          <a:xfrm>
            <a:off x="7359362" y="953354"/>
            <a:ext cx="942236" cy="1041749"/>
            <a:chOff x="7359362" y="1311256"/>
            <a:chExt cx="942236" cy="1041749"/>
          </a:xfrm>
        </p:grpSpPr>
        <p:sp>
          <p:nvSpPr>
            <p:cNvPr id="54" name="文字方塊 53">
              <a:extLst>
                <a:ext uri="{FF2B5EF4-FFF2-40B4-BE49-F238E27FC236}">
                  <a16:creationId xmlns:a16="http://schemas.microsoft.com/office/drawing/2014/main" id="{661AB07D-43E6-40C6-9886-AFC140D79B40}"/>
                </a:ext>
              </a:extLst>
            </p:cNvPr>
            <p:cNvSpPr txBox="1"/>
            <p:nvPr/>
          </p:nvSpPr>
          <p:spPr>
            <a:xfrm>
              <a:off x="7359362" y="2106784"/>
              <a:ext cx="942236"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Mish</a:t>
              </a:r>
              <a:endParaRPr lang="zh-TW" altLang="en-US" sz="1000" dirty="0">
                <a:latin typeface="Times New Roman" panose="02020603050405020304" pitchFamily="18" charset="0"/>
                <a:cs typeface="Times New Roman" panose="02020603050405020304" pitchFamily="18" charset="0"/>
              </a:endParaRPr>
            </a:p>
          </p:txBody>
        </p:sp>
        <p:pic>
          <p:nvPicPr>
            <p:cNvPr id="128" name="圖片 127">
              <a:extLst>
                <a:ext uri="{FF2B5EF4-FFF2-40B4-BE49-F238E27FC236}">
                  <a16:creationId xmlns:a16="http://schemas.microsoft.com/office/drawing/2014/main" id="{47DD0673-23C8-45EB-A492-059E1439CF97}"/>
                </a:ext>
              </a:extLst>
            </p:cNvPr>
            <p:cNvPicPr>
              <a:picLocks noChangeAspect="1"/>
            </p:cNvPicPr>
            <p:nvPr/>
          </p:nvPicPr>
          <p:blipFill rotWithShape="1">
            <a:blip r:embed="rId4">
              <a:extLst>
                <a:ext uri="{28A0092B-C50C-407E-A947-70E740481C1C}">
                  <a14:useLocalDpi xmlns:a14="http://schemas.microsoft.com/office/drawing/2010/main" val="0"/>
                </a:ext>
              </a:extLst>
            </a:blip>
            <a:srcRect l="18426" t="19137" r="18301" b="11723"/>
            <a:stretch/>
          </p:blipFill>
          <p:spPr>
            <a:xfrm>
              <a:off x="7359362" y="1311256"/>
              <a:ext cx="942236" cy="805783"/>
            </a:xfrm>
            <a:prstGeom prst="rect">
              <a:avLst/>
            </a:prstGeom>
          </p:spPr>
        </p:pic>
      </p:grpSp>
      <p:sp>
        <p:nvSpPr>
          <p:cNvPr id="130" name="文字方塊 129">
            <a:extLst>
              <a:ext uri="{FF2B5EF4-FFF2-40B4-BE49-F238E27FC236}">
                <a16:creationId xmlns:a16="http://schemas.microsoft.com/office/drawing/2014/main" id="{E76B6812-2D83-4C55-B334-45D29FF2A0DF}"/>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grpSp>
        <p:nvGrpSpPr>
          <p:cNvPr id="5" name="群組 4">
            <a:extLst>
              <a:ext uri="{FF2B5EF4-FFF2-40B4-BE49-F238E27FC236}">
                <a16:creationId xmlns:a16="http://schemas.microsoft.com/office/drawing/2014/main" id="{CABC85F2-3252-4A41-A368-EC3307AAE5E8}"/>
              </a:ext>
            </a:extLst>
          </p:cNvPr>
          <p:cNvGrpSpPr/>
          <p:nvPr/>
        </p:nvGrpSpPr>
        <p:grpSpPr>
          <a:xfrm>
            <a:off x="492122" y="3131336"/>
            <a:ext cx="2597162" cy="730759"/>
            <a:chOff x="852339" y="3177517"/>
            <a:chExt cx="2597162" cy="730759"/>
          </a:xfrm>
        </p:grpSpPr>
        <p:grpSp>
          <p:nvGrpSpPr>
            <p:cNvPr id="59" name="群組 58">
              <a:extLst>
                <a:ext uri="{FF2B5EF4-FFF2-40B4-BE49-F238E27FC236}">
                  <a16:creationId xmlns:a16="http://schemas.microsoft.com/office/drawing/2014/main" id="{E6F8F64B-68D8-4568-9DC0-3E04270B792B}"/>
                </a:ext>
              </a:extLst>
            </p:cNvPr>
            <p:cNvGrpSpPr/>
            <p:nvPr/>
          </p:nvGrpSpPr>
          <p:grpSpPr>
            <a:xfrm>
              <a:off x="1419093" y="3205163"/>
              <a:ext cx="385130" cy="222446"/>
              <a:chOff x="904331" y="5049688"/>
              <a:chExt cx="385130" cy="222446"/>
            </a:xfrm>
          </p:grpSpPr>
          <p:sp>
            <p:nvSpPr>
              <p:cNvPr id="70" name="矩形: 圓角 69">
                <a:extLst>
                  <a:ext uri="{FF2B5EF4-FFF2-40B4-BE49-F238E27FC236}">
                    <a16:creationId xmlns:a16="http://schemas.microsoft.com/office/drawing/2014/main" id="{CC9FA447-2F77-426B-96C1-A27F181635A8}"/>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1" name="文字方塊 70">
                <a:extLst>
                  <a:ext uri="{FF2B5EF4-FFF2-40B4-BE49-F238E27FC236}">
                    <a16:creationId xmlns:a16="http://schemas.microsoft.com/office/drawing/2014/main" id="{28F0C785-1918-452F-81B3-5069CF9427C4}"/>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108" name="群組 107">
              <a:extLst>
                <a:ext uri="{FF2B5EF4-FFF2-40B4-BE49-F238E27FC236}">
                  <a16:creationId xmlns:a16="http://schemas.microsoft.com/office/drawing/2014/main" id="{877046E3-1EDD-48DF-BD9C-AF783C4E63FA}"/>
                </a:ext>
              </a:extLst>
            </p:cNvPr>
            <p:cNvGrpSpPr/>
            <p:nvPr/>
          </p:nvGrpSpPr>
          <p:grpSpPr>
            <a:xfrm>
              <a:off x="1905786" y="3178322"/>
              <a:ext cx="385130" cy="303665"/>
              <a:chOff x="1905786" y="3510824"/>
              <a:chExt cx="385130" cy="303665"/>
            </a:xfrm>
          </p:grpSpPr>
          <p:sp>
            <p:nvSpPr>
              <p:cNvPr id="73" name="矩形: 圓角 72">
                <a:extLst>
                  <a:ext uri="{FF2B5EF4-FFF2-40B4-BE49-F238E27FC236}">
                    <a16:creationId xmlns:a16="http://schemas.microsoft.com/office/drawing/2014/main" id="{986CA261-5D57-4778-80F9-429D1D0B5E14}"/>
                  </a:ext>
                </a:extLst>
              </p:cNvPr>
              <p:cNvSpPr/>
              <p:nvPr/>
            </p:nvSpPr>
            <p:spPr>
              <a:xfrm>
                <a:off x="1922236" y="3510824"/>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2" name="矩形: 圓角 71">
                <a:extLst>
                  <a:ext uri="{FF2B5EF4-FFF2-40B4-BE49-F238E27FC236}">
                    <a16:creationId xmlns:a16="http://schemas.microsoft.com/office/drawing/2014/main" id="{CEAF5C80-F2C8-4999-8BD1-F1008672FE74}"/>
                  </a:ext>
                </a:extLst>
              </p:cNvPr>
              <p:cNvSpPr/>
              <p:nvPr/>
            </p:nvSpPr>
            <p:spPr>
              <a:xfrm>
                <a:off x="1946409" y="3531535"/>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grpSp>
            <p:nvGrpSpPr>
              <p:cNvPr id="60" name="群組 59">
                <a:extLst>
                  <a:ext uri="{FF2B5EF4-FFF2-40B4-BE49-F238E27FC236}">
                    <a16:creationId xmlns:a16="http://schemas.microsoft.com/office/drawing/2014/main" id="{A17E4292-7E6C-4CBB-B3A0-989EE2D7D870}"/>
                  </a:ext>
                </a:extLst>
              </p:cNvPr>
              <p:cNvGrpSpPr/>
              <p:nvPr/>
            </p:nvGrpSpPr>
            <p:grpSpPr>
              <a:xfrm>
                <a:off x="1905786" y="3544222"/>
                <a:ext cx="385130" cy="270267"/>
                <a:chOff x="904331" y="5041664"/>
                <a:chExt cx="385130" cy="270267"/>
              </a:xfrm>
            </p:grpSpPr>
            <p:sp>
              <p:nvSpPr>
                <p:cNvPr id="68" name="矩形: 圓角 67">
                  <a:extLst>
                    <a:ext uri="{FF2B5EF4-FFF2-40B4-BE49-F238E27FC236}">
                      <a16:creationId xmlns:a16="http://schemas.microsoft.com/office/drawing/2014/main" id="{BCCE86EA-F87C-4B79-B857-BB8471A8E96E}"/>
                    </a:ext>
                  </a:extLst>
                </p:cNvPr>
                <p:cNvSpPr/>
                <p:nvPr/>
              </p:nvSpPr>
              <p:spPr>
                <a:xfrm>
                  <a:off x="967822" y="5049688"/>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69" name="文字方塊 68">
                  <a:extLst>
                    <a:ext uri="{FF2B5EF4-FFF2-40B4-BE49-F238E27FC236}">
                      <a16:creationId xmlns:a16="http://schemas.microsoft.com/office/drawing/2014/main" id="{D55B0707-5B8C-4F82-B4D1-D52FEEB39F2C}"/>
                    </a:ext>
                  </a:extLst>
                </p:cNvPr>
                <p:cNvSpPr txBox="1"/>
                <p:nvPr/>
              </p:nvSpPr>
              <p:spPr>
                <a:xfrm>
                  <a:off x="904331" y="5041664"/>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grpSp>
        </p:grpSp>
        <p:grpSp>
          <p:nvGrpSpPr>
            <p:cNvPr id="62" name="群組 61">
              <a:extLst>
                <a:ext uri="{FF2B5EF4-FFF2-40B4-BE49-F238E27FC236}">
                  <a16:creationId xmlns:a16="http://schemas.microsoft.com/office/drawing/2014/main" id="{A4958BE9-2A88-489F-AE51-6B989B01C468}"/>
                </a:ext>
              </a:extLst>
            </p:cNvPr>
            <p:cNvGrpSpPr/>
            <p:nvPr/>
          </p:nvGrpSpPr>
          <p:grpSpPr>
            <a:xfrm>
              <a:off x="852339" y="3205400"/>
              <a:ext cx="385130" cy="222446"/>
              <a:chOff x="904331" y="5049688"/>
              <a:chExt cx="385130" cy="222446"/>
            </a:xfrm>
          </p:grpSpPr>
          <p:sp>
            <p:nvSpPr>
              <p:cNvPr id="64" name="矩形: 圓角 63">
                <a:extLst>
                  <a:ext uri="{FF2B5EF4-FFF2-40B4-BE49-F238E27FC236}">
                    <a16:creationId xmlns:a16="http://schemas.microsoft.com/office/drawing/2014/main" id="{FDD88C0F-3055-4C8F-9A37-C80FE05844D3}"/>
                  </a:ext>
                </a:extLst>
              </p:cNvPr>
              <p:cNvSpPr/>
              <p:nvPr/>
            </p:nvSpPr>
            <p:spPr>
              <a:xfrm>
                <a:off x="967822" y="5049688"/>
                <a:ext cx="262743" cy="222446"/>
              </a:xfrm>
              <a:prstGeom prst="roundRect">
                <a:avLst/>
              </a:prstGeom>
              <a:solidFill>
                <a:srgbClr val="22DFC1"/>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65" name="文字方塊 64">
                <a:extLst>
                  <a:ext uri="{FF2B5EF4-FFF2-40B4-BE49-F238E27FC236}">
                    <a16:creationId xmlns:a16="http://schemas.microsoft.com/office/drawing/2014/main" id="{23B69C2A-0028-4C66-8010-DC6EF35179E6}"/>
                  </a:ext>
                </a:extLst>
              </p:cNvPr>
              <p:cNvSpPr txBox="1"/>
              <p:nvPr/>
            </p:nvSpPr>
            <p:spPr>
              <a:xfrm>
                <a:off x="904331" y="5084696"/>
                <a:ext cx="385130" cy="172611"/>
              </a:xfrm>
              <a:prstGeom prst="rect">
                <a:avLst/>
              </a:prstGeom>
              <a:noFill/>
            </p:spPr>
            <p:txBody>
              <a:bodyPr wrap="square" rtlCol="0">
                <a:spAutoFit/>
              </a:bodyPr>
              <a:lstStyle/>
              <a:p>
                <a:pPr algn="ctr">
                  <a:lnSpc>
                    <a:spcPct val="70000"/>
                  </a:lnSpc>
                </a:pPr>
                <a:r>
                  <a:rPr lang="en-US" altLang="zh-TW" sz="700" dirty="0"/>
                  <a:t>CSPX</a:t>
                </a:r>
                <a:endParaRPr lang="zh-TW" altLang="en-US" sz="700" dirty="0"/>
              </a:p>
            </p:txBody>
          </p:sp>
        </p:grpSp>
        <p:sp>
          <p:nvSpPr>
            <p:cNvPr id="63" name="文字方塊 62">
              <a:extLst>
                <a:ext uri="{FF2B5EF4-FFF2-40B4-BE49-F238E27FC236}">
                  <a16:creationId xmlns:a16="http://schemas.microsoft.com/office/drawing/2014/main" id="{4F14272C-FD6B-4866-9F51-247894706F10}"/>
                </a:ext>
              </a:extLst>
            </p:cNvPr>
            <p:cNvSpPr txBox="1"/>
            <p:nvPr/>
          </p:nvSpPr>
          <p:spPr>
            <a:xfrm>
              <a:off x="1142545" y="3177517"/>
              <a:ext cx="239942" cy="276999"/>
            </a:xfrm>
            <a:prstGeom prst="rect">
              <a:avLst/>
            </a:prstGeom>
            <a:noFill/>
          </p:spPr>
          <p:txBody>
            <a:bodyPr wrap="square" rtlCol="0">
              <a:spAutoFit/>
            </a:bodyPr>
            <a:lstStyle/>
            <a:p>
              <a:pPr algn="ctr"/>
              <a:r>
                <a:rPr lang="en-US" altLang="zh-TW" sz="1200" dirty="0"/>
                <a:t>=</a:t>
              </a:r>
              <a:endParaRPr lang="zh-TW" altLang="en-US" sz="1200" dirty="0"/>
            </a:p>
          </p:txBody>
        </p:sp>
        <p:grpSp>
          <p:nvGrpSpPr>
            <p:cNvPr id="74" name="群組 73">
              <a:extLst>
                <a:ext uri="{FF2B5EF4-FFF2-40B4-BE49-F238E27FC236}">
                  <a16:creationId xmlns:a16="http://schemas.microsoft.com/office/drawing/2014/main" id="{1C3EEFF5-C061-4178-A72C-F081DDAC3BD9}"/>
                </a:ext>
              </a:extLst>
            </p:cNvPr>
            <p:cNvGrpSpPr/>
            <p:nvPr/>
          </p:nvGrpSpPr>
          <p:grpSpPr>
            <a:xfrm>
              <a:off x="2355681" y="3208477"/>
              <a:ext cx="385130" cy="222446"/>
              <a:chOff x="904331" y="5049688"/>
              <a:chExt cx="385130" cy="222446"/>
            </a:xfrm>
          </p:grpSpPr>
          <p:sp>
            <p:nvSpPr>
              <p:cNvPr id="75" name="矩形: 圓角 74">
                <a:extLst>
                  <a:ext uri="{FF2B5EF4-FFF2-40B4-BE49-F238E27FC236}">
                    <a16:creationId xmlns:a16="http://schemas.microsoft.com/office/drawing/2014/main" id="{6A4FBF79-2D47-4E88-A161-158947E57430}"/>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6" name="文字方塊 75">
                <a:extLst>
                  <a:ext uri="{FF2B5EF4-FFF2-40B4-BE49-F238E27FC236}">
                    <a16:creationId xmlns:a16="http://schemas.microsoft.com/office/drawing/2014/main" id="{C5CA9966-D897-401B-B8BC-35A68D985FB1}"/>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77" name="群組 76">
              <a:extLst>
                <a:ext uri="{FF2B5EF4-FFF2-40B4-BE49-F238E27FC236}">
                  <a16:creationId xmlns:a16="http://schemas.microsoft.com/office/drawing/2014/main" id="{FD02703F-9B4F-4B8A-8433-5CF22BD6D705}"/>
                </a:ext>
              </a:extLst>
            </p:cNvPr>
            <p:cNvGrpSpPr/>
            <p:nvPr/>
          </p:nvGrpSpPr>
          <p:grpSpPr>
            <a:xfrm>
              <a:off x="2349011" y="3685830"/>
              <a:ext cx="385130" cy="222446"/>
              <a:chOff x="904331" y="5049688"/>
              <a:chExt cx="385130" cy="222446"/>
            </a:xfrm>
          </p:grpSpPr>
          <p:sp>
            <p:nvSpPr>
              <p:cNvPr id="78" name="矩形: 圓角 77">
                <a:extLst>
                  <a:ext uri="{FF2B5EF4-FFF2-40B4-BE49-F238E27FC236}">
                    <a16:creationId xmlns:a16="http://schemas.microsoft.com/office/drawing/2014/main" id="{34E4CD0E-B2AE-4927-BA16-A58F7A0540DD}"/>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9" name="文字方塊 78">
                <a:extLst>
                  <a:ext uri="{FF2B5EF4-FFF2-40B4-BE49-F238E27FC236}">
                    <a16:creationId xmlns:a16="http://schemas.microsoft.com/office/drawing/2014/main" id="{3DD634D8-3FD1-43B4-A2D1-29741D0A1F15}"/>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84" name="直線單箭頭接點 83">
              <a:extLst>
                <a:ext uri="{FF2B5EF4-FFF2-40B4-BE49-F238E27FC236}">
                  <a16:creationId xmlns:a16="http://schemas.microsoft.com/office/drawing/2014/main" id="{9779E157-A3EC-404E-83FB-8032E8FDC30A}"/>
                </a:ext>
              </a:extLst>
            </p:cNvPr>
            <p:cNvCxnSpPr/>
            <p:nvPr/>
          </p:nvCxnSpPr>
          <p:spPr>
            <a:xfrm>
              <a:off x="1768080" y="330939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2115D75-2C5E-4780-9346-ED9D4499A04C}"/>
                </a:ext>
              </a:extLst>
            </p:cNvPr>
            <p:cNvCxnSpPr/>
            <p:nvPr/>
          </p:nvCxnSpPr>
          <p:spPr>
            <a:xfrm>
              <a:off x="2260390" y="331243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DFE0198E-CE06-4FB9-8072-1E0CDA8253C1}"/>
                </a:ext>
              </a:extLst>
            </p:cNvPr>
            <p:cNvCxnSpPr/>
            <p:nvPr/>
          </p:nvCxnSpPr>
          <p:spPr>
            <a:xfrm>
              <a:off x="1333097" y="3316016"/>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1277FDFF-96F6-4E82-9368-0AAB2A1EF0C7}"/>
                </a:ext>
              </a:extLst>
            </p:cNvPr>
            <p:cNvCxnSpPr/>
            <p:nvPr/>
          </p:nvCxnSpPr>
          <p:spPr>
            <a:xfrm>
              <a:off x="1361807" y="3315308"/>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29E9C27D-163D-40AB-B33B-A1F139E1C51E}"/>
                </a:ext>
              </a:extLst>
            </p:cNvPr>
            <p:cNvCxnSpPr/>
            <p:nvPr/>
          </p:nvCxnSpPr>
          <p:spPr>
            <a:xfrm>
              <a:off x="1361807" y="3801308"/>
              <a:ext cx="105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5164F9C7-51B0-4135-9D63-53EB1B3E9CC1}"/>
                </a:ext>
              </a:extLst>
            </p:cNvPr>
            <p:cNvCxnSpPr/>
            <p:nvPr/>
          </p:nvCxnSpPr>
          <p:spPr>
            <a:xfrm>
              <a:off x="2865781" y="364390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B2E1966E-3331-43FB-BF0B-5D0C8FB5A567}"/>
                </a:ext>
              </a:extLst>
            </p:cNvPr>
            <p:cNvCxnSpPr/>
            <p:nvPr/>
          </p:nvCxnSpPr>
          <p:spPr>
            <a:xfrm>
              <a:off x="2865781" y="3494349"/>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8" name="群組 97">
              <a:extLst>
                <a:ext uri="{FF2B5EF4-FFF2-40B4-BE49-F238E27FC236}">
                  <a16:creationId xmlns:a16="http://schemas.microsoft.com/office/drawing/2014/main" id="{6120DFB4-A534-4EE8-A429-9CEAE8AD4890}"/>
                </a:ext>
              </a:extLst>
            </p:cNvPr>
            <p:cNvGrpSpPr/>
            <p:nvPr/>
          </p:nvGrpSpPr>
          <p:grpSpPr>
            <a:xfrm>
              <a:off x="2928780" y="3402038"/>
              <a:ext cx="471363" cy="317656"/>
              <a:chOff x="3715824" y="5405490"/>
              <a:chExt cx="471363" cy="317656"/>
            </a:xfrm>
          </p:grpSpPr>
          <p:sp>
            <p:nvSpPr>
              <p:cNvPr id="80" name="梯形 79">
                <a:extLst>
                  <a:ext uri="{FF2B5EF4-FFF2-40B4-BE49-F238E27FC236}">
                    <a16:creationId xmlns:a16="http://schemas.microsoft.com/office/drawing/2014/main" id="{110BD1BD-273E-4970-AB6B-76888D788A8E}"/>
                  </a:ext>
                </a:extLst>
              </p:cNvPr>
              <p:cNvSpPr/>
              <p:nvPr/>
            </p:nvSpPr>
            <p:spPr>
              <a:xfrm rot="5400000">
                <a:off x="3784029" y="5403070"/>
                <a:ext cx="317656" cy="322495"/>
              </a:xfrm>
              <a:prstGeom prst="trapezoid">
                <a:avLst/>
              </a:prstGeom>
              <a:solidFill>
                <a:srgbClr val="FABE0C"/>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7" name="文字方塊 96">
                <a:extLst>
                  <a:ext uri="{FF2B5EF4-FFF2-40B4-BE49-F238E27FC236}">
                    <a16:creationId xmlns:a16="http://schemas.microsoft.com/office/drawing/2014/main" id="{9DF3E86E-636E-45B5-8877-70F0B7B5F55A}"/>
                  </a:ext>
                </a:extLst>
              </p:cNvPr>
              <p:cNvSpPr txBox="1"/>
              <p:nvPr/>
            </p:nvSpPr>
            <p:spPr>
              <a:xfrm>
                <a:off x="3715824" y="5481652"/>
                <a:ext cx="471363" cy="172611"/>
              </a:xfrm>
              <a:prstGeom prst="rect">
                <a:avLst/>
              </a:prstGeom>
              <a:noFill/>
            </p:spPr>
            <p:txBody>
              <a:bodyPr wrap="square" rtlCol="0">
                <a:spAutoFit/>
              </a:bodyPr>
              <a:lstStyle/>
              <a:p>
                <a:pPr algn="ctr">
                  <a:lnSpc>
                    <a:spcPct val="70000"/>
                  </a:lnSpc>
                </a:pPr>
                <a:r>
                  <a:rPr lang="en-US" altLang="zh-TW" sz="700" dirty="0" err="1"/>
                  <a:t>Concat</a:t>
                </a:r>
                <a:endParaRPr lang="zh-TW" altLang="en-US" sz="700" dirty="0"/>
              </a:p>
            </p:txBody>
          </p:sp>
        </p:grpSp>
        <p:cxnSp>
          <p:nvCxnSpPr>
            <p:cNvPr id="99" name="直線接點 98">
              <a:extLst>
                <a:ext uri="{FF2B5EF4-FFF2-40B4-BE49-F238E27FC236}">
                  <a16:creationId xmlns:a16="http://schemas.microsoft.com/office/drawing/2014/main" id="{14F1A848-C32F-4E40-85F6-D55CC73279AD}"/>
                </a:ext>
              </a:extLst>
            </p:cNvPr>
            <p:cNvCxnSpPr/>
            <p:nvPr/>
          </p:nvCxnSpPr>
          <p:spPr>
            <a:xfrm>
              <a:off x="2679619" y="3801308"/>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6B68D156-F2C1-43D2-AF8A-F5C9D48A0B9B}"/>
                </a:ext>
              </a:extLst>
            </p:cNvPr>
            <p:cNvCxnSpPr/>
            <p:nvPr/>
          </p:nvCxnSpPr>
          <p:spPr>
            <a:xfrm>
              <a:off x="2859182" y="3637138"/>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9FB5EA36-4730-47CD-A742-9A8348FD4C40}"/>
                </a:ext>
              </a:extLst>
            </p:cNvPr>
            <p:cNvCxnSpPr/>
            <p:nvPr/>
          </p:nvCxnSpPr>
          <p:spPr>
            <a:xfrm>
              <a:off x="2686274" y="3333159"/>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141C623A-4573-4666-9BFE-A8849E20F200}"/>
                </a:ext>
              </a:extLst>
            </p:cNvPr>
            <p:cNvCxnSpPr/>
            <p:nvPr/>
          </p:nvCxnSpPr>
          <p:spPr>
            <a:xfrm>
              <a:off x="2865837" y="3329009"/>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4EE44214-78E9-4EE1-B602-3BD33F8940CC}"/>
                </a:ext>
              </a:extLst>
            </p:cNvPr>
            <p:cNvSpPr txBox="1"/>
            <p:nvPr/>
          </p:nvSpPr>
          <p:spPr>
            <a:xfrm>
              <a:off x="1735428" y="3443851"/>
              <a:ext cx="750275" cy="183512"/>
            </a:xfrm>
            <a:prstGeom prst="rect">
              <a:avLst/>
            </a:prstGeom>
            <a:noFill/>
          </p:spPr>
          <p:txBody>
            <a:bodyPr wrap="square" rtlCol="0">
              <a:spAutoFit/>
            </a:bodyPr>
            <a:lstStyle/>
            <a:p>
              <a:pPr algn="ctr">
                <a:lnSpc>
                  <a:spcPct val="70000"/>
                </a:lnSpc>
              </a:pPr>
              <a:r>
                <a:rPr lang="en-US" altLang="zh-TW" sz="800" dirty="0"/>
                <a:t>X</a:t>
              </a:r>
              <a:r>
                <a:rPr lang="zh-TW" altLang="en-US" sz="800" dirty="0"/>
                <a:t>個</a:t>
              </a:r>
              <a:r>
                <a:rPr lang="en-US" altLang="zh-TW" sz="800" dirty="0" err="1"/>
                <a:t>ResUnit</a:t>
              </a:r>
              <a:endParaRPr lang="zh-TW" altLang="en-US" sz="800" dirty="0"/>
            </a:p>
          </p:txBody>
        </p:sp>
        <p:cxnSp>
          <p:nvCxnSpPr>
            <p:cNvPr id="104" name="直線單箭頭接點 103">
              <a:extLst>
                <a:ext uri="{FF2B5EF4-FFF2-40B4-BE49-F238E27FC236}">
                  <a16:creationId xmlns:a16="http://schemas.microsoft.com/office/drawing/2014/main" id="{93DCDFDE-1BFC-4D65-9B11-EA42B9F047DD}"/>
                </a:ext>
              </a:extLst>
            </p:cNvPr>
            <p:cNvCxnSpPr/>
            <p:nvPr/>
          </p:nvCxnSpPr>
          <p:spPr>
            <a:xfrm>
              <a:off x="3323501" y="356160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群組 174">
            <a:extLst>
              <a:ext uri="{FF2B5EF4-FFF2-40B4-BE49-F238E27FC236}">
                <a16:creationId xmlns:a16="http://schemas.microsoft.com/office/drawing/2014/main" id="{F96C1DA6-203C-48C3-9856-962ADD64A062}"/>
              </a:ext>
            </a:extLst>
          </p:cNvPr>
          <p:cNvGrpSpPr/>
          <p:nvPr/>
        </p:nvGrpSpPr>
        <p:grpSpPr>
          <a:xfrm>
            <a:off x="6003412" y="5457801"/>
            <a:ext cx="2433011" cy="966230"/>
            <a:chOff x="5991981" y="4161568"/>
            <a:chExt cx="2433011" cy="966230"/>
          </a:xfrm>
        </p:grpSpPr>
        <p:grpSp>
          <p:nvGrpSpPr>
            <p:cNvPr id="106" name="群組 105">
              <a:extLst>
                <a:ext uri="{FF2B5EF4-FFF2-40B4-BE49-F238E27FC236}">
                  <a16:creationId xmlns:a16="http://schemas.microsoft.com/office/drawing/2014/main" id="{1964D350-83C7-4721-AAA1-AB0B4B37A614}"/>
                </a:ext>
              </a:extLst>
            </p:cNvPr>
            <p:cNvGrpSpPr/>
            <p:nvPr/>
          </p:nvGrpSpPr>
          <p:grpSpPr>
            <a:xfrm>
              <a:off x="6891867" y="4161568"/>
              <a:ext cx="663222" cy="222446"/>
              <a:chOff x="886099" y="5049688"/>
              <a:chExt cx="663222" cy="222446"/>
            </a:xfrm>
          </p:grpSpPr>
          <p:sp>
            <p:nvSpPr>
              <p:cNvPr id="163" name="矩形: 圓角 162">
                <a:extLst>
                  <a:ext uri="{FF2B5EF4-FFF2-40B4-BE49-F238E27FC236}">
                    <a16:creationId xmlns:a16="http://schemas.microsoft.com/office/drawing/2014/main" id="{C17C279D-819F-413A-B7CC-5679971D9B27}"/>
                  </a:ext>
                </a:extLst>
              </p:cNvPr>
              <p:cNvSpPr/>
              <p:nvPr/>
            </p:nvSpPr>
            <p:spPr>
              <a:xfrm>
                <a:off x="967822" y="5049688"/>
                <a:ext cx="504000" cy="222446"/>
              </a:xfrm>
              <a:prstGeom prst="roundRect">
                <a:avLst/>
              </a:prstGeom>
              <a:solidFill>
                <a:srgbClr val="FBDE78"/>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164" name="文字方塊 163">
                <a:extLst>
                  <a:ext uri="{FF2B5EF4-FFF2-40B4-BE49-F238E27FC236}">
                    <a16:creationId xmlns:a16="http://schemas.microsoft.com/office/drawing/2014/main" id="{43DB6459-6170-4D36-9CFC-BA17024D1A4C}"/>
                  </a:ext>
                </a:extLst>
              </p:cNvPr>
              <p:cNvSpPr txBox="1"/>
              <p:nvPr/>
            </p:nvSpPr>
            <p:spPr>
              <a:xfrm>
                <a:off x="886099" y="5084696"/>
                <a:ext cx="663222" cy="184089"/>
              </a:xfrm>
              <a:prstGeom prst="rect">
                <a:avLst/>
              </a:prstGeom>
              <a:noFill/>
            </p:spPr>
            <p:txBody>
              <a:bodyPr wrap="square" rtlCol="0">
                <a:spAutoFit/>
              </a:bodyPr>
              <a:lstStyle/>
              <a:p>
                <a:pPr algn="ctr">
                  <a:lnSpc>
                    <a:spcPct val="70000"/>
                  </a:lnSpc>
                </a:pPr>
                <a:r>
                  <a:rPr lang="en-US" altLang="zh-TW" sz="800" dirty="0" err="1"/>
                  <a:t>Maxpool</a:t>
                </a:r>
                <a:endParaRPr lang="zh-TW" altLang="en-US" sz="800" dirty="0"/>
              </a:p>
            </p:txBody>
          </p:sp>
        </p:grpSp>
        <p:grpSp>
          <p:nvGrpSpPr>
            <p:cNvPr id="132" name="群組 131">
              <a:extLst>
                <a:ext uri="{FF2B5EF4-FFF2-40B4-BE49-F238E27FC236}">
                  <a16:creationId xmlns:a16="http://schemas.microsoft.com/office/drawing/2014/main" id="{4BA5A788-305F-48C6-A642-5CCF5DA9C16E}"/>
                </a:ext>
              </a:extLst>
            </p:cNvPr>
            <p:cNvGrpSpPr/>
            <p:nvPr/>
          </p:nvGrpSpPr>
          <p:grpSpPr>
            <a:xfrm>
              <a:off x="5991981" y="4531890"/>
              <a:ext cx="385130" cy="222446"/>
              <a:chOff x="904331" y="5049688"/>
              <a:chExt cx="385130" cy="222446"/>
            </a:xfrm>
          </p:grpSpPr>
          <p:sp>
            <p:nvSpPr>
              <p:cNvPr id="156" name="矩形: 圓角 155">
                <a:extLst>
                  <a:ext uri="{FF2B5EF4-FFF2-40B4-BE49-F238E27FC236}">
                    <a16:creationId xmlns:a16="http://schemas.microsoft.com/office/drawing/2014/main" id="{C0C0D633-840A-49D8-BF50-08A5C245AAD8}"/>
                  </a:ext>
                </a:extLst>
              </p:cNvPr>
              <p:cNvSpPr/>
              <p:nvPr/>
            </p:nvSpPr>
            <p:spPr>
              <a:xfrm>
                <a:off x="967822" y="5049688"/>
                <a:ext cx="262743" cy="222446"/>
              </a:xfrm>
              <a:prstGeom prst="roundRect">
                <a:avLst/>
              </a:prstGeom>
              <a:solidFill>
                <a:srgbClr val="0370BF"/>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157" name="文字方塊 156">
                <a:extLst>
                  <a:ext uri="{FF2B5EF4-FFF2-40B4-BE49-F238E27FC236}">
                    <a16:creationId xmlns:a16="http://schemas.microsoft.com/office/drawing/2014/main" id="{8A1F26AB-5B34-42E5-B04B-CFAA7AF7121C}"/>
                  </a:ext>
                </a:extLst>
              </p:cNvPr>
              <p:cNvSpPr txBox="1"/>
              <p:nvPr/>
            </p:nvSpPr>
            <p:spPr>
              <a:xfrm>
                <a:off x="904331" y="5084696"/>
                <a:ext cx="385130" cy="172611"/>
              </a:xfrm>
              <a:prstGeom prst="rect">
                <a:avLst/>
              </a:prstGeom>
              <a:noFill/>
            </p:spPr>
            <p:txBody>
              <a:bodyPr wrap="square" rtlCol="0">
                <a:spAutoFit/>
              </a:bodyPr>
              <a:lstStyle/>
              <a:p>
                <a:pPr algn="ctr">
                  <a:lnSpc>
                    <a:spcPct val="70000"/>
                  </a:lnSpc>
                </a:pPr>
                <a:r>
                  <a:rPr lang="en-US" altLang="zh-TW" sz="700" dirty="0">
                    <a:solidFill>
                      <a:schemeClr val="bg1"/>
                    </a:solidFill>
                  </a:rPr>
                  <a:t>SPP</a:t>
                </a:r>
                <a:endParaRPr lang="zh-TW" altLang="en-US" sz="700" dirty="0">
                  <a:solidFill>
                    <a:schemeClr val="bg1"/>
                  </a:solidFill>
                </a:endParaRPr>
              </a:p>
            </p:txBody>
          </p:sp>
        </p:grpSp>
        <p:sp>
          <p:nvSpPr>
            <p:cNvPr id="133" name="文字方塊 132">
              <a:extLst>
                <a:ext uri="{FF2B5EF4-FFF2-40B4-BE49-F238E27FC236}">
                  <a16:creationId xmlns:a16="http://schemas.microsoft.com/office/drawing/2014/main" id="{79B3ACAD-2B73-4BAB-87EB-E99EE141C418}"/>
                </a:ext>
              </a:extLst>
            </p:cNvPr>
            <p:cNvSpPr txBox="1"/>
            <p:nvPr/>
          </p:nvSpPr>
          <p:spPr>
            <a:xfrm>
              <a:off x="6282187" y="4504007"/>
              <a:ext cx="239942" cy="276999"/>
            </a:xfrm>
            <a:prstGeom prst="rect">
              <a:avLst/>
            </a:prstGeom>
            <a:noFill/>
          </p:spPr>
          <p:txBody>
            <a:bodyPr wrap="square" rtlCol="0">
              <a:spAutoFit/>
            </a:bodyPr>
            <a:lstStyle/>
            <a:p>
              <a:pPr algn="ctr"/>
              <a:r>
                <a:rPr lang="en-US" altLang="zh-TW" sz="1200" dirty="0"/>
                <a:t>=</a:t>
              </a:r>
              <a:endParaRPr lang="zh-TW" altLang="en-US" sz="1200" dirty="0"/>
            </a:p>
          </p:txBody>
        </p:sp>
        <p:cxnSp>
          <p:nvCxnSpPr>
            <p:cNvPr id="138" name="直線單箭頭接點 137">
              <a:extLst>
                <a:ext uri="{FF2B5EF4-FFF2-40B4-BE49-F238E27FC236}">
                  <a16:creationId xmlns:a16="http://schemas.microsoft.com/office/drawing/2014/main" id="{56385E47-9EA2-47C9-BF46-E12C50DDA398}"/>
                </a:ext>
              </a:extLst>
            </p:cNvPr>
            <p:cNvCxnSpPr>
              <a:cxnSpLocks/>
              <a:endCxn id="163" idx="1"/>
            </p:cNvCxnSpPr>
            <p:nvPr/>
          </p:nvCxnSpPr>
          <p:spPr>
            <a:xfrm flipV="1">
              <a:off x="6472739" y="4272791"/>
              <a:ext cx="500851" cy="36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36D83D34-3028-4F3A-ACAD-68483C8C13BA}"/>
                </a:ext>
              </a:extLst>
            </p:cNvPr>
            <p:cNvCxnSpPr>
              <a:cxnSpLocks/>
            </p:cNvCxnSpPr>
            <p:nvPr/>
          </p:nvCxnSpPr>
          <p:spPr>
            <a:xfrm>
              <a:off x="6472739" y="4639435"/>
              <a:ext cx="505975" cy="4883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接點 139">
              <a:extLst>
                <a:ext uri="{FF2B5EF4-FFF2-40B4-BE49-F238E27FC236}">
                  <a16:creationId xmlns:a16="http://schemas.microsoft.com/office/drawing/2014/main" id="{5DBD563E-BEE8-48C5-B8E8-F7C1E03EBFED}"/>
                </a:ext>
              </a:extLst>
            </p:cNvPr>
            <p:cNvCxnSpPr>
              <a:cxnSpLocks/>
            </p:cNvCxnSpPr>
            <p:nvPr/>
          </p:nvCxnSpPr>
          <p:spPr>
            <a:xfrm>
              <a:off x="6971098" y="5127798"/>
              <a:ext cx="5128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CE2553AE-6326-4648-AA5D-EDE5E69B00CE}"/>
                </a:ext>
              </a:extLst>
            </p:cNvPr>
            <p:cNvCxnSpPr>
              <a:cxnSpLocks/>
              <a:endCxn id="170" idx="1"/>
            </p:cNvCxnSpPr>
            <p:nvPr/>
          </p:nvCxnSpPr>
          <p:spPr>
            <a:xfrm>
              <a:off x="6472739" y="4641798"/>
              <a:ext cx="507221" cy="2462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D6B1E230-71F1-40EB-BB91-9844155F22E4}"/>
                </a:ext>
              </a:extLst>
            </p:cNvPr>
            <p:cNvCxnSpPr>
              <a:cxnSpLocks/>
              <a:endCxn id="167" idx="1"/>
            </p:cNvCxnSpPr>
            <p:nvPr/>
          </p:nvCxnSpPr>
          <p:spPr>
            <a:xfrm flipV="1">
              <a:off x="6472739" y="4575707"/>
              <a:ext cx="499605" cy="660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142">
              <a:extLst>
                <a:ext uri="{FF2B5EF4-FFF2-40B4-BE49-F238E27FC236}">
                  <a16:creationId xmlns:a16="http://schemas.microsoft.com/office/drawing/2014/main" id="{8B3D828A-1EE4-4E91-BD5D-9CC984B5CA2D}"/>
                </a:ext>
              </a:extLst>
            </p:cNvPr>
            <p:cNvGrpSpPr/>
            <p:nvPr/>
          </p:nvGrpSpPr>
          <p:grpSpPr>
            <a:xfrm>
              <a:off x="7883169" y="4482969"/>
              <a:ext cx="492465" cy="317656"/>
              <a:chOff x="3694722" y="5405490"/>
              <a:chExt cx="492465" cy="317656"/>
            </a:xfrm>
          </p:grpSpPr>
          <p:sp>
            <p:nvSpPr>
              <p:cNvPr id="150" name="梯形 149">
                <a:extLst>
                  <a:ext uri="{FF2B5EF4-FFF2-40B4-BE49-F238E27FC236}">
                    <a16:creationId xmlns:a16="http://schemas.microsoft.com/office/drawing/2014/main" id="{4032CFAF-69DE-4FC6-8018-5E36EC613BCC}"/>
                  </a:ext>
                </a:extLst>
              </p:cNvPr>
              <p:cNvSpPr/>
              <p:nvPr/>
            </p:nvSpPr>
            <p:spPr>
              <a:xfrm rot="5400000">
                <a:off x="3784029" y="5403070"/>
                <a:ext cx="317656" cy="322495"/>
              </a:xfrm>
              <a:prstGeom prst="trapezoid">
                <a:avLst/>
              </a:prstGeom>
              <a:solidFill>
                <a:srgbClr val="FABE0C"/>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1" name="文字方塊 150">
                <a:extLst>
                  <a:ext uri="{FF2B5EF4-FFF2-40B4-BE49-F238E27FC236}">
                    <a16:creationId xmlns:a16="http://schemas.microsoft.com/office/drawing/2014/main" id="{1D221AD2-4C56-4783-BE22-10F8F796A9E1}"/>
                  </a:ext>
                </a:extLst>
              </p:cNvPr>
              <p:cNvSpPr txBox="1"/>
              <p:nvPr/>
            </p:nvSpPr>
            <p:spPr>
              <a:xfrm>
                <a:off x="3694722" y="5481652"/>
                <a:ext cx="492465" cy="172611"/>
              </a:xfrm>
              <a:prstGeom prst="rect">
                <a:avLst/>
              </a:prstGeom>
              <a:noFill/>
            </p:spPr>
            <p:txBody>
              <a:bodyPr wrap="square" rtlCol="0">
                <a:spAutoFit/>
              </a:bodyPr>
              <a:lstStyle/>
              <a:p>
                <a:pPr algn="ctr">
                  <a:lnSpc>
                    <a:spcPct val="70000"/>
                  </a:lnSpc>
                </a:pPr>
                <a:r>
                  <a:rPr lang="en-US" altLang="zh-TW" sz="700" dirty="0" err="1"/>
                  <a:t>Concat</a:t>
                </a:r>
                <a:endParaRPr lang="zh-TW" altLang="en-US" sz="700" dirty="0"/>
              </a:p>
            </p:txBody>
          </p:sp>
        </p:grpSp>
        <p:cxnSp>
          <p:nvCxnSpPr>
            <p:cNvPr id="149" name="直線單箭頭接點 148">
              <a:extLst>
                <a:ext uri="{FF2B5EF4-FFF2-40B4-BE49-F238E27FC236}">
                  <a16:creationId xmlns:a16="http://schemas.microsoft.com/office/drawing/2014/main" id="{AEF1954A-B99B-4081-9A12-7530C44C6C71}"/>
                </a:ext>
              </a:extLst>
            </p:cNvPr>
            <p:cNvCxnSpPr/>
            <p:nvPr/>
          </p:nvCxnSpPr>
          <p:spPr>
            <a:xfrm>
              <a:off x="8298992" y="4642534"/>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6" name="群組 165">
              <a:extLst>
                <a:ext uri="{FF2B5EF4-FFF2-40B4-BE49-F238E27FC236}">
                  <a16:creationId xmlns:a16="http://schemas.microsoft.com/office/drawing/2014/main" id="{96E4A538-8952-49E2-BCA3-A3445CFDEEC9}"/>
                </a:ext>
              </a:extLst>
            </p:cNvPr>
            <p:cNvGrpSpPr/>
            <p:nvPr/>
          </p:nvGrpSpPr>
          <p:grpSpPr>
            <a:xfrm>
              <a:off x="6889262" y="4464484"/>
              <a:ext cx="663222" cy="222446"/>
              <a:chOff x="884740" y="5049688"/>
              <a:chExt cx="663222" cy="222446"/>
            </a:xfrm>
          </p:grpSpPr>
          <p:sp>
            <p:nvSpPr>
              <p:cNvPr id="167" name="矩形: 圓角 166">
                <a:extLst>
                  <a:ext uri="{FF2B5EF4-FFF2-40B4-BE49-F238E27FC236}">
                    <a16:creationId xmlns:a16="http://schemas.microsoft.com/office/drawing/2014/main" id="{86ABFE8B-35FE-4D37-94E6-D45BDE43C9F5}"/>
                  </a:ext>
                </a:extLst>
              </p:cNvPr>
              <p:cNvSpPr/>
              <p:nvPr/>
            </p:nvSpPr>
            <p:spPr>
              <a:xfrm>
                <a:off x="967822" y="5049688"/>
                <a:ext cx="504000" cy="222446"/>
              </a:xfrm>
              <a:prstGeom prst="roundRect">
                <a:avLst/>
              </a:prstGeom>
              <a:solidFill>
                <a:srgbClr val="FBDE78"/>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168" name="文字方塊 167">
                <a:extLst>
                  <a:ext uri="{FF2B5EF4-FFF2-40B4-BE49-F238E27FC236}">
                    <a16:creationId xmlns:a16="http://schemas.microsoft.com/office/drawing/2014/main" id="{68D696D1-0164-4E13-BCCE-913987DA969B}"/>
                  </a:ext>
                </a:extLst>
              </p:cNvPr>
              <p:cNvSpPr txBox="1"/>
              <p:nvPr/>
            </p:nvSpPr>
            <p:spPr>
              <a:xfrm>
                <a:off x="884740" y="5084696"/>
                <a:ext cx="663222" cy="184089"/>
              </a:xfrm>
              <a:prstGeom prst="rect">
                <a:avLst/>
              </a:prstGeom>
              <a:noFill/>
            </p:spPr>
            <p:txBody>
              <a:bodyPr wrap="square" rtlCol="0">
                <a:spAutoFit/>
              </a:bodyPr>
              <a:lstStyle/>
              <a:p>
                <a:pPr algn="ctr">
                  <a:lnSpc>
                    <a:spcPct val="70000"/>
                  </a:lnSpc>
                </a:pPr>
                <a:r>
                  <a:rPr lang="en-US" altLang="zh-TW" sz="800" dirty="0" err="1"/>
                  <a:t>Maxpool</a:t>
                </a:r>
                <a:endParaRPr lang="zh-TW" altLang="en-US" sz="800" dirty="0"/>
              </a:p>
            </p:txBody>
          </p:sp>
        </p:grpSp>
        <p:grpSp>
          <p:nvGrpSpPr>
            <p:cNvPr id="169" name="群組 168">
              <a:extLst>
                <a:ext uri="{FF2B5EF4-FFF2-40B4-BE49-F238E27FC236}">
                  <a16:creationId xmlns:a16="http://schemas.microsoft.com/office/drawing/2014/main" id="{A2571DC5-5D7A-4EE5-BBDF-9CD75FBBC732}"/>
                </a:ext>
              </a:extLst>
            </p:cNvPr>
            <p:cNvGrpSpPr/>
            <p:nvPr/>
          </p:nvGrpSpPr>
          <p:grpSpPr>
            <a:xfrm>
              <a:off x="6898616" y="4776870"/>
              <a:ext cx="663222" cy="222446"/>
              <a:chOff x="886478" y="5049688"/>
              <a:chExt cx="663222" cy="222446"/>
            </a:xfrm>
          </p:grpSpPr>
          <p:sp>
            <p:nvSpPr>
              <p:cNvPr id="170" name="矩形: 圓角 169">
                <a:extLst>
                  <a:ext uri="{FF2B5EF4-FFF2-40B4-BE49-F238E27FC236}">
                    <a16:creationId xmlns:a16="http://schemas.microsoft.com/office/drawing/2014/main" id="{0120BDC0-0F8B-4FEF-AE93-1678441D5542}"/>
                  </a:ext>
                </a:extLst>
              </p:cNvPr>
              <p:cNvSpPr/>
              <p:nvPr/>
            </p:nvSpPr>
            <p:spPr>
              <a:xfrm>
                <a:off x="967822" y="5049688"/>
                <a:ext cx="504000" cy="222446"/>
              </a:xfrm>
              <a:prstGeom prst="roundRect">
                <a:avLst/>
              </a:prstGeom>
              <a:solidFill>
                <a:srgbClr val="FBDE78"/>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171" name="文字方塊 170">
                <a:extLst>
                  <a:ext uri="{FF2B5EF4-FFF2-40B4-BE49-F238E27FC236}">
                    <a16:creationId xmlns:a16="http://schemas.microsoft.com/office/drawing/2014/main" id="{139875C5-43BF-4E76-9149-9601CD10B55F}"/>
                  </a:ext>
                </a:extLst>
              </p:cNvPr>
              <p:cNvSpPr txBox="1"/>
              <p:nvPr/>
            </p:nvSpPr>
            <p:spPr>
              <a:xfrm>
                <a:off x="886478" y="5084696"/>
                <a:ext cx="663222" cy="184089"/>
              </a:xfrm>
              <a:prstGeom prst="rect">
                <a:avLst/>
              </a:prstGeom>
              <a:noFill/>
            </p:spPr>
            <p:txBody>
              <a:bodyPr wrap="square" rtlCol="0">
                <a:spAutoFit/>
              </a:bodyPr>
              <a:lstStyle/>
              <a:p>
                <a:pPr algn="ctr">
                  <a:lnSpc>
                    <a:spcPct val="70000"/>
                  </a:lnSpc>
                </a:pPr>
                <a:r>
                  <a:rPr lang="en-US" altLang="zh-TW" sz="800" dirty="0" err="1"/>
                  <a:t>Maxpool</a:t>
                </a:r>
                <a:endParaRPr lang="zh-TW" altLang="en-US" sz="800" dirty="0"/>
              </a:p>
            </p:txBody>
          </p:sp>
        </p:grpSp>
        <p:cxnSp>
          <p:nvCxnSpPr>
            <p:cNvPr id="21" name="直線單箭頭接點 20">
              <a:extLst>
                <a:ext uri="{FF2B5EF4-FFF2-40B4-BE49-F238E27FC236}">
                  <a16:creationId xmlns:a16="http://schemas.microsoft.com/office/drawing/2014/main" id="{6D8C5CC3-2A2A-438F-BF75-10C83AE87B04}"/>
                </a:ext>
              </a:extLst>
            </p:cNvPr>
            <p:cNvCxnSpPr>
              <a:cxnSpLocks/>
              <a:stCxn id="163" idx="3"/>
            </p:cNvCxnSpPr>
            <p:nvPr/>
          </p:nvCxnSpPr>
          <p:spPr>
            <a:xfrm>
              <a:off x="7477590" y="4272791"/>
              <a:ext cx="492465" cy="2462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8065D0AA-53DF-4EAB-8D2E-7CA1FA28AABC}"/>
                </a:ext>
              </a:extLst>
            </p:cNvPr>
            <p:cNvCxnSpPr>
              <a:cxnSpLocks/>
              <a:stCxn id="167" idx="3"/>
            </p:cNvCxnSpPr>
            <p:nvPr/>
          </p:nvCxnSpPr>
          <p:spPr>
            <a:xfrm>
              <a:off x="7476344" y="4575707"/>
              <a:ext cx="4860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C1BEAB39-5616-4FB6-BDE2-C9E2935CC02E}"/>
                </a:ext>
              </a:extLst>
            </p:cNvPr>
            <p:cNvCxnSpPr>
              <a:cxnSpLocks/>
              <a:stCxn id="170" idx="3"/>
              <a:endCxn id="150" idx="2"/>
            </p:cNvCxnSpPr>
            <p:nvPr/>
          </p:nvCxnSpPr>
          <p:spPr>
            <a:xfrm flipV="1">
              <a:off x="7483960" y="4641797"/>
              <a:ext cx="486097" cy="2462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a:extLst>
                <a:ext uri="{FF2B5EF4-FFF2-40B4-BE49-F238E27FC236}">
                  <a16:creationId xmlns:a16="http://schemas.microsoft.com/office/drawing/2014/main" id="{87A2F05C-4B2B-4FA8-8571-722E6F653F95}"/>
                </a:ext>
              </a:extLst>
            </p:cNvPr>
            <p:cNvCxnSpPr>
              <a:cxnSpLocks/>
            </p:cNvCxnSpPr>
            <p:nvPr/>
          </p:nvCxnSpPr>
          <p:spPr>
            <a:xfrm flipV="1">
              <a:off x="7476344" y="4762672"/>
              <a:ext cx="486097" cy="3651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811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平行四邊形 32">
            <a:extLst>
              <a:ext uri="{FF2B5EF4-FFF2-40B4-BE49-F238E27FC236}">
                <a16:creationId xmlns:a16="http://schemas.microsoft.com/office/drawing/2014/main" id="{DC1B9F72-6D3A-4E65-8E89-77A6AE35817C}"/>
              </a:ext>
            </a:extLst>
          </p:cNvPr>
          <p:cNvSpPr>
            <a:spLocks noChangeAspect="1"/>
          </p:cNvSpPr>
          <p:nvPr/>
        </p:nvSpPr>
        <p:spPr>
          <a:xfrm>
            <a:off x="2061127" y="4072117"/>
            <a:ext cx="1728000" cy="576000"/>
          </a:xfrm>
          <a:prstGeom prst="parallelogram">
            <a:avLst>
              <a:gd name="adj" fmla="val 105800"/>
            </a:avLst>
          </a:prstGeom>
          <a:solidFill>
            <a:srgbClr val="92D050">
              <a:alpha val="30196"/>
            </a:srgbClr>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P3</a:t>
            </a:r>
          </a:p>
        </p:txBody>
      </p:sp>
      <p:sp>
        <p:nvSpPr>
          <p:cNvPr id="2" name="Title 1">
            <a:extLst>
              <a:ext uri="{FF2B5EF4-FFF2-40B4-BE49-F238E27FC236}">
                <a16:creationId xmlns:a16="http://schemas.microsoft.com/office/drawing/2014/main" id="{7734F47B-37C9-43B3-805E-A751F488020A}"/>
              </a:ext>
            </a:extLst>
          </p:cNvPr>
          <p:cNvSpPr>
            <a:spLocks noGrp="1"/>
          </p:cNvSpPr>
          <p:nvPr>
            <p:ph type="title"/>
          </p:nvPr>
        </p:nvSpPr>
        <p:spPr/>
        <p:txBody>
          <a:bodyPr/>
          <a:lstStyle/>
          <a:p>
            <a:r>
              <a:rPr lang="en-US" dirty="0"/>
              <a:t>YOLOv4 Demonstration</a:t>
            </a:r>
          </a:p>
        </p:txBody>
      </p:sp>
      <p:sp>
        <p:nvSpPr>
          <p:cNvPr id="83" name="矩形 82"/>
          <p:cNvSpPr/>
          <p:nvPr/>
        </p:nvSpPr>
        <p:spPr>
          <a:xfrm>
            <a:off x="-57318" y="6354373"/>
            <a:ext cx="2222437" cy="553998"/>
          </a:xfrm>
          <a:prstGeom prst="rect">
            <a:avLst/>
          </a:prstGeom>
        </p:spPr>
        <p:txBody>
          <a:bodyPr wrap="square">
            <a:spAutoFit/>
          </a:bodyPr>
          <a:lstStyle/>
          <a:p>
            <a:r>
              <a:rPr lang="en-US" altLang="zh-TW" sz="1000" b="1" dirty="0">
                <a:solidFill>
                  <a:srgbClr val="3C5D26"/>
                </a:solidFill>
              </a:rPr>
              <a:t>3. Multi-Subnets: Detection Part – </a:t>
            </a:r>
          </a:p>
          <a:p>
            <a:r>
              <a:rPr lang="en-US" altLang="zh-TW" sz="1000" b="1" dirty="0" err="1">
                <a:solidFill>
                  <a:srgbClr val="3C5D26"/>
                </a:solidFill>
              </a:rPr>
              <a:t>Bbox</a:t>
            </a:r>
            <a:r>
              <a:rPr lang="en-US" altLang="zh-TW" sz="1000" b="1" dirty="0">
                <a:solidFill>
                  <a:srgbClr val="3C5D26"/>
                </a:solidFill>
              </a:rPr>
              <a:t> Regression (continue) Subnet and Classification (discrete) Subnet</a:t>
            </a:r>
            <a:endParaRPr lang="zh-TW" altLang="en-US" sz="1000" dirty="0">
              <a:solidFill>
                <a:prstClr val="black"/>
              </a:solidFill>
            </a:endParaRPr>
          </a:p>
        </p:txBody>
      </p:sp>
      <p:sp>
        <p:nvSpPr>
          <p:cNvPr id="174" name="Content Placeholder 2">
            <a:extLst>
              <a:ext uri="{FF2B5EF4-FFF2-40B4-BE49-F238E27FC236}">
                <a16:creationId xmlns:a16="http://schemas.microsoft.com/office/drawing/2014/main" id="{36458F86-0C98-475B-97E0-926E261E74EF}"/>
              </a:ext>
            </a:extLst>
          </p:cNvPr>
          <p:cNvSpPr txBox="1">
            <a:spLocks/>
          </p:cNvSpPr>
          <p:nvPr/>
        </p:nvSpPr>
        <p:spPr>
          <a:xfrm>
            <a:off x="-1" y="533400"/>
            <a:ext cx="9143999" cy="6340475"/>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Courier New" panose="02070309020205020404" pitchFamily="49" charset="0"/>
              <a:buChar char="o"/>
              <a:defRPr sz="1400" kern="1200">
                <a:solidFill>
                  <a:schemeClr val="tx1"/>
                </a:solidFill>
                <a:latin typeface="Times New Roman" panose="02020603050405020304" pitchFamily="18" charset="0"/>
                <a:ea typeface="+mn-ea"/>
                <a:cs typeface="Times New Roman" panose="02020603050405020304" pitchFamily="18" charset="0"/>
              </a:defRPr>
            </a:lvl1pPr>
            <a:lvl2pPr marL="576263" indent="-288925" algn="l" defTabSz="914400" rtl="0" eaLnBrk="1" latinLnBrk="0" hangingPunct="1">
              <a:lnSpc>
                <a:spcPct val="90000"/>
              </a:lnSpc>
              <a:spcBef>
                <a:spcPts val="500"/>
              </a:spcBef>
              <a:buFont typeface="Wingdings" panose="05000000000000000000" pitchFamily="2" charset="2"/>
              <a:buChar char="§"/>
              <a:tabLst/>
              <a:defRPr sz="1400" kern="1200">
                <a:solidFill>
                  <a:schemeClr val="tx1"/>
                </a:solidFill>
                <a:latin typeface="Times New Roman" panose="02020603050405020304" pitchFamily="18" charset="0"/>
                <a:ea typeface="+mn-ea"/>
                <a:cs typeface="Times New Roman" panose="02020603050405020304" pitchFamily="18" charset="0"/>
              </a:defRPr>
            </a:lvl2pPr>
            <a:lvl3pPr marL="914400" indent="-338138" algn="l" defTabSz="914400" rtl="0" eaLnBrk="1" latinLnBrk="0" hangingPunct="1">
              <a:lnSpc>
                <a:spcPct val="90000"/>
              </a:lnSpc>
              <a:spcBef>
                <a:spcPts val="500"/>
              </a:spcBef>
              <a:buFont typeface="Wingdings" panose="05000000000000000000" pitchFamily="2" charset="2"/>
              <a:buChar char="v"/>
              <a:tabLst/>
              <a:defRPr sz="1400" kern="1200">
                <a:solidFill>
                  <a:schemeClr val="tx1"/>
                </a:solidFill>
                <a:latin typeface="Times New Roman" panose="02020603050405020304" pitchFamily="18" charset="0"/>
                <a:ea typeface="+mn-ea"/>
                <a:cs typeface="Times New Roman" panose="02020603050405020304" pitchFamily="18" charset="0"/>
              </a:defRPr>
            </a:lvl3pPr>
            <a:lvl4pPr marL="1201738" indent="-287338" algn="l" defTabSz="914400" rtl="0" eaLnBrk="1" latinLnBrk="0" hangingPunct="1">
              <a:lnSpc>
                <a:spcPct val="90000"/>
              </a:lnSpc>
              <a:spcBef>
                <a:spcPts val="500"/>
              </a:spcBef>
              <a:buFont typeface="Wingdings" panose="05000000000000000000" pitchFamily="2" charset="2"/>
              <a:buChar char="Ø"/>
              <a:defRPr sz="1400" kern="1200">
                <a:solidFill>
                  <a:schemeClr val="tx1"/>
                </a:solidFill>
                <a:latin typeface="Times New Roman" panose="02020603050405020304" pitchFamily="18" charset="0"/>
                <a:ea typeface="+mn-ea"/>
                <a:cs typeface="Times New Roman" panose="02020603050405020304" pitchFamily="18" charset="0"/>
              </a:defRPr>
            </a:lvl4pPr>
            <a:lvl5pPr marL="1541463" indent="-339725" algn="l" defTabSz="914400" rtl="0" eaLnBrk="1" latinLnBrk="0" hangingPunct="1">
              <a:lnSpc>
                <a:spcPct val="90000"/>
              </a:lnSpc>
              <a:spcBef>
                <a:spcPts val="500"/>
              </a:spcBef>
              <a:buFont typeface="Wingdings" panose="05000000000000000000" pitchFamily="2" charset="2"/>
              <a:buChar char="ü"/>
              <a:defRPr sz="1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YOLOv4 (One-stage Object Detector)</a:t>
            </a:r>
            <a:endParaRPr kumimoji="0" lang="en-US" sz="1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633413" marR="0" lvl="1" indent="-342900" algn="l" defTabSz="914400" rtl="0" eaLnBrk="1" fontAlgn="auto" latinLnBrk="0" hangingPunct="1">
              <a:lnSpc>
                <a:spcPct val="90000"/>
              </a:lnSpc>
              <a:spcBef>
                <a:spcPts val="500"/>
              </a:spcBef>
              <a:spcAft>
                <a:spcPts val="0"/>
              </a:spcAft>
              <a:buClrTx/>
              <a:buSzTx/>
              <a:buFont typeface="+mj-lt"/>
              <a:buAutoNum type="arabicParenR" startAt="3"/>
              <a:tabLst/>
              <a:defRPr/>
            </a:pPr>
            <a:endParaRPr kumimoji="0" lang="en-VN" sz="1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175" name="Rectangle 174">
            <a:extLst>
              <a:ext uri="{FF2B5EF4-FFF2-40B4-BE49-F238E27FC236}">
                <a16:creationId xmlns:a16="http://schemas.microsoft.com/office/drawing/2014/main" id="{0A82EAFA-B846-4A84-A2A9-3142A918C2F5}"/>
              </a:ext>
            </a:extLst>
          </p:cNvPr>
          <p:cNvSpPr/>
          <p:nvPr/>
        </p:nvSpPr>
        <p:spPr>
          <a:xfrm>
            <a:off x="6583066" y="-24958"/>
            <a:ext cx="2568057" cy="2516073"/>
          </a:xfrm>
          <a:prstGeom prst="rect">
            <a:avLst/>
          </a:prstGeom>
        </p:spPr>
        <p:txBody>
          <a:bodyPr wrap="square">
            <a:spAutoFit/>
          </a:bodyPr>
          <a:lstStyle/>
          <a:p>
            <a:pPr defTabSz="457200">
              <a:spcBef>
                <a:spcPts val="300"/>
              </a:spcBef>
            </a:pPr>
            <a:r>
              <a:rPr lang="en-US" sz="1000" b="1" dirty="0">
                <a:solidFill>
                  <a:srgbClr val="00B0F0"/>
                </a:solidFill>
                <a:latin typeface="Times New Roman" panose="02020603050405020304" pitchFamily="18" charset="0"/>
                <a:cs typeface="Times New Roman" panose="02020603050405020304" pitchFamily="18" charset="0"/>
              </a:rPr>
              <a:t>(0)      Input</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(input image):</a:t>
            </a:r>
          </a:p>
          <a:p>
            <a:pPr marL="582613" lvl="1" indent="-225425" defTabSz="457200">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Image.</a:t>
            </a:r>
          </a:p>
          <a:p>
            <a:pPr marL="342900" indent="-342900" defTabSz="457200">
              <a:spcBef>
                <a:spcPts val="300"/>
              </a:spcBef>
              <a:buFontTx/>
              <a:buAutoNum type="arabicParenBoth"/>
            </a:pPr>
            <a:r>
              <a:rPr lang="en-US" sz="1000" b="1" dirty="0">
                <a:solidFill>
                  <a:srgbClr val="00B0F0"/>
                </a:solidFill>
                <a:latin typeface="Times New Roman" panose="02020603050405020304" pitchFamily="18" charset="0"/>
                <a:cs typeface="Times New Roman" panose="02020603050405020304" pitchFamily="18" charset="0"/>
              </a:rPr>
              <a:t>Backbones</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(takes as input the image and extracts the feature maps): </a:t>
            </a:r>
          </a:p>
          <a:p>
            <a:pPr marL="582613" lvl="1" indent="-225425" defTabSz="457200">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CSPDarknet53 [81].</a:t>
            </a:r>
          </a:p>
          <a:p>
            <a:pPr marL="342900" indent="-342900" defTabSz="457200">
              <a:spcBef>
                <a:spcPts val="300"/>
              </a:spcBef>
              <a:buFontTx/>
              <a:buAutoNum type="arabicParenBoth"/>
            </a:pPr>
            <a:r>
              <a:rPr lang="en-US" sz="1000" b="1" dirty="0">
                <a:solidFill>
                  <a:srgbClr val="00B0F0"/>
                </a:solidFill>
                <a:latin typeface="Times New Roman" panose="02020603050405020304" pitchFamily="18" charset="0"/>
                <a:cs typeface="Times New Roman" panose="02020603050405020304" pitchFamily="18" charset="0"/>
              </a:rPr>
              <a:t>Neck</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(sub-sets of the backbone - enhance the feature discriminability and robustness):</a:t>
            </a:r>
          </a:p>
          <a:p>
            <a:pPr marL="585788" lvl="1" indent="-228600" defTabSz="457200">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Path-aggregation blocks: modified </a:t>
            </a:r>
            <a:r>
              <a:rPr lang="en-US" sz="1000" dirty="0" err="1">
                <a:solidFill>
                  <a:prstClr val="black"/>
                </a:solidFill>
                <a:latin typeface="Times New Roman" panose="02020603050405020304" pitchFamily="18" charset="0"/>
                <a:cs typeface="Times New Roman" panose="02020603050405020304" pitchFamily="18" charset="0"/>
              </a:rPr>
              <a:t>PANet</a:t>
            </a:r>
            <a:r>
              <a:rPr lang="en-US" sz="1000" dirty="0">
                <a:solidFill>
                  <a:prstClr val="black"/>
                </a:solidFill>
                <a:latin typeface="Times New Roman" panose="02020603050405020304" pitchFamily="18" charset="0"/>
                <a:cs typeface="Times New Roman" panose="02020603050405020304" pitchFamily="18" charset="0"/>
              </a:rPr>
              <a:t> [49].</a:t>
            </a:r>
            <a:endParaRPr lang="en-US" sz="1000" b="1" dirty="0">
              <a:solidFill>
                <a:srgbClr val="FF0000"/>
              </a:solidFill>
              <a:latin typeface="Times New Roman" panose="02020603050405020304" pitchFamily="18" charset="0"/>
              <a:cs typeface="Times New Roman" panose="02020603050405020304" pitchFamily="18" charset="0"/>
            </a:endParaRPr>
          </a:p>
          <a:p>
            <a:pPr marL="585788" lvl="1" indent="-228600" defTabSz="457200">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Additional blocks: Spatial Pyramid Pooling [25].</a:t>
            </a:r>
          </a:p>
          <a:p>
            <a:pPr marL="342900" indent="-342900" defTabSz="457200">
              <a:spcBef>
                <a:spcPts val="300"/>
              </a:spcBef>
              <a:buFontTx/>
              <a:buAutoNum type="arabicParenBoth"/>
            </a:pPr>
            <a:r>
              <a:rPr lang="en-US" sz="1000" b="1" dirty="0">
                <a:solidFill>
                  <a:srgbClr val="00B0F0"/>
                </a:solidFill>
                <a:latin typeface="Times New Roman" panose="02020603050405020304" pitchFamily="18" charset="0"/>
                <a:cs typeface="Times New Roman" panose="02020603050405020304" pitchFamily="18" charset="0"/>
              </a:rPr>
              <a:t>Heads</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(handles the </a:t>
            </a:r>
            <a:r>
              <a:rPr lang="en-US" sz="1000" dirty="0" err="1">
                <a:solidFill>
                  <a:srgbClr val="FF0000"/>
                </a:solidFill>
                <a:latin typeface="Times New Roman" panose="02020603050405020304" pitchFamily="18" charset="0"/>
                <a:cs typeface="Times New Roman" panose="02020603050405020304" pitchFamily="18" charset="0"/>
              </a:rPr>
              <a:t>Bboxes</a:t>
            </a:r>
            <a:r>
              <a:rPr lang="en-US" sz="1000" dirty="0">
                <a:solidFill>
                  <a:srgbClr val="FF0000"/>
                </a:solidFill>
                <a:latin typeface="Times New Roman" panose="02020603050405020304" pitchFamily="18" charset="0"/>
                <a:cs typeface="Times New Roman" panose="02020603050405020304" pitchFamily="18" charset="0"/>
              </a:rPr>
              <a:t> prediction and Categories classification): </a:t>
            </a:r>
          </a:p>
        </p:txBody>
      </p:sp>
      <p:sp>
        <p:nvSpPr>
          <p:cNvPr id="176" name="Rectangle 175">
            <a:extLst>
              <a:ext uri="{FF2B5EF4-FFF2-40B4-BE49-F238E27FC236}">
                <a16:creationId xmlns:a16="http://schemas.microsoft.com/office/drawing/2014/main" id="{EDD489DC-66F9-4842-A5BD-624415FA0E8C}"/>
              </a:ext>
            </a:extLst>
          </p:cNvPr>
          <p:cNvSpPr/>
          <p:nvPr/>
        </p:nvSpPr>
        <p:spPr>
          <a:xfrm>
            <a:off x="1596027" y="6428215"/>
            <a:ext cx="3508781" cy="307777"/>
          </a:xfrm>
          <a:prstGeom prst="rect">
            <a:avLst/>
          </a:prstGeom>
        </p:spPr>
        <p:txBody>
          <a:bodyPr wrap="none">
            <a:spAutoFit/>
          </a:bodyPr>
          <a:lstStyle/>
          <a:p>
            <a:r>
              <a:rPr lang="en-US" sz="1400" b="1" i="1" dirty="0">
                <a:solidFill>
                  <a:sysClr val="windowText" lastClr="000000"/>
                </a:solidFill>
                <a:latin typeface="Times New Roman" panose="02020603050405020304" pitchFamily="18" charset="0"/>
                <a:cs typeface="Times New Roman" panose="02020603050405020304" pitchFamily="18" charset="0"/>
              </a:rPr>
              <a:t>Figure</a:t>
            </a:r>
            <a:r>
              <a:rPr lang="en-US" sz="1400" dirty="0">
                <a:solidFill>
                  <a:sysClr val="windowText" lastClr="000000"/>
                </a:solidFill>
                <a:latin typeface="Times New Roman" panose="02020603050405020304" pitchFamily="18" charset="0"/>
                <a:cs typeface="Times New Roman" panose="02020603050405020304" pitchFamily="18" charset="0"/>
              </a:rPr>
              <a:t>. YOLOv4 (One-stage Object Detector)</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177" name="平行四邊形 191">
            <a:extLst>
              <a:ext uri="{FF2B5EF4-FFF2-40B4-BE49-F238E27FC236}">
                <a16:creationId xmlns:a16="http://schemas.microsoft.com/office/drawing/2014/main" id="{12458F28-BD66-4991-BC5B-AB674361F733}"/>
              </a:ext>
            </a:extLst>
          </p:cNvPr>
          <p:cNvSpPr>
            <a:spLocks noChangeAspect="1"/>
          </p:cNvSpPr>
          <p:nvPr/>
        </p:nvSpPr>
        <p:spPr>
          <a:xfrm>
            <a:off x="49032" y="5608554"/>
            <a:ext cx="2376000" cy="792000"/>
          </a:xfrm>
          <a:prstGeom prst="parallelogram">
            <a:avLst>
              <a:gd name="adj" fmla="val 1058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200" dirty="0">
                <a:solidFill>
                  <a:srgbClr val="002060"/>
                </a:solidFill>
              </a:rPr>
              <a:t>Input</a:t>
            </a:r>
            <a:endParaRPr lang="zh-TW" altLang="en-US" sz="1200" dirty="0">
              <a:solidFill>
                <a:srgbClr val="002060"/>
              </a:solidFill>
            </a:endParaRPr>
          </a:p>
        </p:txBody>
      </p:sp>
      <p:sp>
        <p:nvSpPr>
          <p:cNvPr id="178" name="平行四邊形 190">
            <a:extLst>
              <a:ext uri="{FF2B5EF4-FFF2-40B4-BE49-F238E27FC236}">
                <a16:creationId xmlns:a16="http://schemas.microsoft.com/office/drawing/2014/main" id="{C11A8B41-03B8-45F7-BFAD-4F558ABAF958}"/>
              </a:ext>
            </a:extLst>
          </p:cNvPr>
          <p:cNvSpPr>
            <a:spLocks noChangeAspect="1"/>
          </p:cNvSpPr>
          <p:nvPr/>
        </p:nvSpPr>
        <p:spPr>
          <a:xfrm>
            <a:off x="157032" y="4979433"/>
            <a:ext cx="2160000" cy="720000"/>
          </a:xfrm>
          <a:prstGeom prst="parallelogram">
            <a:avLst>
              <a:gd name="adj" fmla="val 105800"/>
            </a:avLst>
          </a:prstGeom>
          <a:solidFill>
            <a:srgbClr val="FFC000">
              <a:alpha val="30196"/>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C1</a:t>
            </a:r>
            <a:endParaRPr lang="zh-TW" altLang="en-US" sz="1200" dirty="0">
              <a:solidFill>
                <a:srgbClr val="FFC000"/>
              </a:solidFill>
            </a:endParaRPr>
          </a:p>
        </p:txBody>
      </p:sp>
      <p:sp>
        <p:nvSpPr>
          <p:cNvPr id="179" name="文字方塊 43">
            <a:extLst>
              <a:ext uri="{FF2B5EF4-FFF2-40B4-BE49-F238E27FC236}">
                <a16:creationId xmlns:a16="http://schemas.microsoft.com/office/drawing/2014/main" id="{A7D78A1F-B734-45A3-9991-A62F0923DFED}"/>
              </a:ext>
            </a:extLst>
          </p:cNvPr>
          <p:cNvSpPr txBox="1"/>
          <p:nvPr/>
        </p:nvSpPr>
        <p:spPr>
          <a:xfrm>
            <a:off x="98476" y="2441737"/>
            <a:ext cx="2106803" cy="400110"/>
          </a:xfrm>
          <a:prstGeom prst="rect">
            <a:avLst/>
          </a:prstGeom>
          <a:noFill/>
        </p:spPr>
        <p:txBody>
          <a:bodyPr wrap="square" rtlCol="0">
            <a:spAutoFit/>
          </a:bodyPr>
          <a:lstStyle/>
          <a:p>
            <a:r>
              <a:rPr lang="en-US" altLang="zh-TW" sz="1000" dirty="0">
                <a:solidFill>
                  <a:schemeClr val="accent2"/>
                </a:solidFill>
              </a:rPr>
              <a:t>1) Feature Extraction </a:t>
            </a:r>
            <a:br>
              <a:rPr lang="en-US" altLang="zh-TW" sz="1000" dirty="0">
                <a:solidFill>
                  <a:schemeClr val="accent2"/>
                </a:solidFill>
              </a:rPr>
            </a:br>
            <a:r>
              <a:rPr lang="en-US" altLang="zh-TW" sz="1000" dirty="0">
                <a:solidFill>
                  <a:schemeClr val="accent2"/>
                </a:solidFill>
              </a:rPr>
              <a:t>(CSPDarknet53)</a:t>
            </a:r>
            <a:endParaRPr lang="zh-TW" altLang="en-US" sz="1000" dirty="0">
              <a:solidFill>
                <a:schemeClr val="accent2"/>
              </a:solidFill>
            </a:endParaRPr>
          </a:p>
        </p:txBody>
      </p:sp>
      <p:cxnSp>
        <p:nvCxnSpPr>
          <p:cNvPr id="180" name="直線單箭頭接點 40">
            <a:extLst>
              <a:ext uri="{FF2B5EF4-FFF2-40B4-BE49-F238E27FC236}">
                <a16:creationId xmlns:a16="http://schemas.microsoft.com/office/drawing/2014/main" id="{FEFDA21E-DD19-45F8-8E7E-18A36AD31A8E}"/>
              </a:ext>
            </a:extLst>
          </p:cNvPr>
          <p:cNvCxnSpPr>
            <a:cxnSpLocks/>
          </p:cNvCxnSpPr>
          <p:nvPr/>
        </p:nvCxnSpPr>
        <p:spPr>
          <a:xfrm flipH="1" flipV="1">
            <a:off x="226381" y="3104031"/>
            <a:ext cx="4919" cy="259344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1" name="平行四邊形 8">
            <a:extLst>
              <a:ext uri="{FF2B5EF4-FFF2-40B4-BE49-F238E27FC236}">
                <a16:creationId xmlns:a16="http://schemas.microsoft.com/office/drawing/2014/main" id="{2618F463-091A-4EAA-A45D-D633C57333BE}"/>
              </a:ext>
            </a:extLst>
          </p:cNvPr>
          <p:cNvSpPr>
            <a:spLocks noChangeAspect="1"/>
          </p:cNvSpPr>
          <p:nvPr/>
        </p:nvSpPr>
        <p:spPr>
          <a:xfrm>
            <a:off x="231300" y="4397965"/>
            <a:ext cx="1944000" cy="648000"/>
          </a:xfrm>
          <a:prstGeom prst="parallelogram">
            <a:avLst>
              <a:gd name="adj" fmla="val 105800"/>
            </a:avLst>
          </a:prstGeom>
          <a:solidFill>
            <a:srgbClr val="FFC000">
              <a:alpha val="30196"/>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C2</a:t>
            </a:r>
            <a:endParaRPr lang="zh-TW" altLang="en-US" sz="1200" dirty="0">
              <a:solidFill>
                <a:srgbClr val="FFC000"/>
              </a:solidFill>
            </a:endParaRPr>
          </a:p>
        </p:txBody>
      </p:sp>
      <p:sp>
        <p:nvSpPr>
          <p:cNvPr id="182" name="平行四邊形 9">
            <a:extLst>
              <a:ext uri="{FF2B5EF4-FFF2-40B4-BE49-F238E27FC236}">
                <a16:creationId xmlns:a16="http://schemas.microsoft.com/office/drawing/2014/main" id="{356C28A7-FBA8-4DED-9F60-3836B6CA4673}"/>
              </a:ext>
            </a:extLst>
          </p:cNvPr>
          <p:cNvSpPr>
            <a:spLocks noChangeAspect="1"/>
          </p:cNvSpPr>
          <p:nvPr/>
        </p:nvSpPr>
        <p:spPr>
          <a:xfrm>
            <a:off x="303060" y="3897360"/>
            <a:ext cx="1728000" cy="576000"/>
          </a:xfrm>
          <a:prstGeom prst="parallelogram">
            <a:avLst>
              <a:gd name="adj" fmla="val 105800"/>
            </a:avLst>
          </a:prstGeom>
          <a:solidFill>
            <a:srgbClr val="FFC000">
              <a:alpha val="30196"/>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C3</a:t>
            </a:r>
            <a:endParaRPr lang="zh-TW" altLang="en-US" sz="1200" dirty="0">
              <a:solidFill>
                <a:srgbClr val="FFC000"/>
              </a:solidFill>
            </a:endParaRPr>
          </a:p>
        </p:txBody>
      </p:sp>
      <p:sp>
        <p:nvSpPr>
          <p:cNvPr id="183" name="平行四邊形 10">
            <a:extLst>
              <a:ext uri="{FF2B5EF4-FFF2-40B4-BE49-F238E27FC236}">
                <a16:creationId xmlns:a16="http://schemas.microsoft.com/office/drawing/2014/main" id="{C77B89C7-2C55-4DDB-A048-2C9CD82ED104}"/>
              </a:ext>
            </a:extLst>
          </p:cNvPr>
          <p:cNvSpPr>
            <a:spLocks noChangeAspect="1"/>
          </p:cNvSpPr>
          <p:nvPr/>
        </p:nvSpPr>
        <p:spPr>
          <a:xfrm>
            <a:off x="373708" y="3465120"/>
            <a:ext cx="1512000" cy="504000"/>
          </a:xfrm>
          <a:prstGeom prst="parallelogram">
            <a:avLst>
              <a:gd name="adj" fmla="val 105800"/>
            </a:avLst>
          </a:prstGeom>
          <a:solidFill>
            <a:srgbClr val="FFC000">
              <a:alpha val="30196"/>
            </a:srgb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C4</a:t>
            </a:r>
            <a:endParaRPr lang="zh-TW" altLang="en-US" sz="1200" dirty="0">
              <a:solidFill>
                <a:srgbClr val="FFC000"/>
              </a:solidFill>
            </a:endParaRPr>
          </a:p>
        </p:txBody>
      </p:sp>
      <p:sp>
        <p:nvSpPr>
          <p:cNvPr id="184" name="平行四邊形 12">
            <a:extLst>
              <a:ext uri="{FF2B5EF4-FFF2-40B4-BE49-F238E27FC236}">
                <a16:creationId xmlns:a16="http://schemas.microsoft.com/office/drawing/2014/main" id="{5CF55385-D859-4854-89AF-D56BC220EE34}"/>
              </a:ext>
            </a:extLst>
          </p:cNvPr>
          <p:cNvSpPr>
            <a:spLocks noChangeAspect="1"/>
          </p:cNvSpPr>
          <p:nvPr/>
        </p:nvSpPr>
        <p:spPr>
          <a:xfrm>
            <a:off x="532566" y="3125806"/>
            <a:ext cx="1283003" cy="432000"/>
          </a:xfrm>
          <a:prstGeom prst="parallelogram">
            <a:avLst>
              <a:gd name="adj" fmla="val 105800"/>
            </a:avLst>
          </a:prstGeom>
          <a:solidFill>
            <a:srgbClr val="FFC000">
              <a:alpha val="30196"/>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C5</a:t>
            </a:r>
            <a:endParaRPr lang="zh-TW" altLang="en-US" sz="1200" dirty="0">
              <a:solidFill>
                <a:srgbClr val="FFC000"/>
              </a:solidFill>
            </a:endParaRPr>
          </a:p>
        </p:txBody>
      </p:sp>
      <p:sp>
        <p:nvSpPr>
          <p:cNvPr id="185" name="文字方塊 44">
            <a:extLst>
              <a:ext uri="{FF2B5EF4-FFF2-40B4-BE49-F238E27FC236}">
                <a16:creationId xmlns:a16="http://schemas.microsoft.com/office/drawing/2014/main" id="{DBF63F94-51F6-46CC-B0A3-F87FB813A847}"/>
              </a:ext>
            </a:extLst>
          </p:cNvPr>
          <p:cNvSpPr txBox="1"/>
          <p:nvPr/>
        </p:nvSpPr>
        <p:spPr>
          <a:xfrm>
            <a:off x="148777" y="5547115"/>
            <a:ext cx="730081" cy="215444"/>
          </a:xfrm>
          <a:prstGeom prst="rect">
            <a:avLst/>
          </a:prstGeom>
          <a:noFill/>
        </p:spPr>
        <p:txBody>
          <a:bodyPr wrap="square" rtlCol="0">
            <a:spAutoFit/>
          </a:bodyPr>
          <a:lstStyle/>
          <a:p>
            <a:r>
              <a:rPr lang="en-US" altLang="zh-TW" sz="800" dirty="0"/>
              <a:t>304x304x64c</a:t>
            </a:r>
            <a:endParaRPr lang="zh-TW" altLang="en-US" sz="800" dirty="0"/>
          </a:p>
        </p:txBody>
      </p:sp>
      <p:sp>
        <p:nvSpPr>
          <p:cNvPr id="186" name="文字方塊 47">
            <a:extLst>
              <a:ext uri="{FF2B5EF4-FFF2-40B4-BE49-F238E27FC236}">
                <a16:creationId xmlns:a16="http://schemas.microsoft.com/office/drawing/2014/main" id="{9EB06D0C-C777-413B-9578-9F963C9CC691}"/>
              </a:ext>
            </a:extLst>
          </p:cNvPr>
          <p:cNvSpPr txBox="1"/>
          <p:nvPr/>
        </p:nvSpPr>
        <p:spPr>
          <a:xfrm>
            <a:off x="232731" y="4897346"/>
            <a:ext cx="870202" cy="215444"/>
          </a:xfrm>
          <a:prstGeom prst="rect">
            <a:avLst/>
          </a:prstGeom>
          <a:noFill/>
        </p:spPr>
        <p:txBody>
          <a:bodyPr wrap="square" rtlCol="0">
            <a:spAutoFit/>
          </a:bodyPr>
          <a:lstStyle/>
          <a:p>
            <a:r>
              <a:rPr lang="en-US" altLang="zh-TW" sz="800" dirty="0"/>
              <a:t>152x152x128c</a:t>
            </a:r>
            <a:endParaRPr lang="zh-TW" altLang="en-US" sz="800" dirty="0"/>
          </a:p>
        </p:txBody>
      </p:sp>
      <p:sp>
        <p:nvSpPr>
          <p:cNvPr id="187" name="文字方塊 48">
            <a:extLst>
              <a:ext uri="{FF2B5EF4-FFF2-40B4-BE49-F238E27FC236}">
                <a16:creationId xmlns:a16="http://schemas.microsoft.com/office/drawing/2014/main" id="{160D832D-3556-4FA5-A521-E9FF846761DB}"/>
              </a:ext>
            </a:extLst>
          </p:cNvPr>
          <p:cNvSpPr txBox="1"/>
          <p:nvPr/>
        </p:nvSpPr>
        <p:spPr>
          <a:xfrm>
            <a:off x="2125251" y="4473255"/>
            <a:ext cx="730081" cy="215444"/>
          </a:xfrm>
          <a:prstGeom prst="rect">
            <a:avLst/>
          </a:prstGeom>
          <a:noFill/>
        </p:spPr>
        <p:txBody>
          <a:bodyPr wrap="square" rtlCol="0">
            <a:spAutoFit/>
          </a:bodyPr>
          <a:lstStyle/>
          <a:p>
            <a:r>
              <a:rPr lang="en-US" altLang="zh-TW" sz="800" dirty="0"/>
              <a:t>76x76x256c</a:t>
            </a:r>
            <a:endParaRPr lang="zh-TW" altLang="en-US" sz="800" dirty="0"/>
          </a:p>
        </p:txBody>
      </p:sp>
      <p:sp>
        <p:nvSpPr>
          <p:cNvPr id="188" name="文字方塊 49">
            <a:extLst>
              <a:ext uri="{FF2B5EF4-FFF2-40B4-BE49-F238E27FC236}">
                <a16:creationId xmlns:a16="http://schemas.microsoft.com/office/drawing/2014/main" id="{B2F7DB0D-567E-4E74-83F3-4231B3A5515F}"/>
              </a:ext>
            </a:extLst>
          </p:cNvPr>
          <p:cNvSpPr txBox="1"/>
          <p:nvPr/>
        </p:nvSpPr>
        <p:spPr>
          <a:xfrm>
            <a:off x="372852" y="3811568"/>
            <a:ext cx="730081" cy="215444"/>
          </a:xfrm>
          <a:prstGeom prst="rect">
            <a:avLst/>
          </a:prstGeom>
          <a:noFill/>
        </p:spPr>
        <p:txBody>
          <a:bodyPr wrap="square" rtlCol="0">
            <a:spAutoFit/>
          </a:bodyPr>
          <a:lstStyle/>
          <a:p>
            <a:r>
              <a:rPr lang="en-US" altLang="zh-TW" sz="800" dirty="0"/>
              <a:t>38x38x512c</a:t>
            </a:r>
            <a:endParaRPr lang="zh-TW" altLang="en-US" sz="800" dirty="0"/>
          </a:p>
        </p:txBody>
      </p:sp>
      <p:sp>
        <p:nvSpPr>
          <p:cNvPr id="189" name="文字方塊 50">
            <a:extLst>
              <a:ext uri="{FF2B5EF4-FFF2-40B4-BE49-F238E27FC236}">
                <a16:creationId xmlns:a16="http://schemas.microsoft.com/office/drawing/2014/main" id="{B64AE040-2027-4780-B7B0-DC97393A9EA4}"/>
              </a:ext>
            </a:extLst>
          </p:cNvPr>
          <p:cNvSpPr txBox="1"/>
          <p:nvPr/>
        </p:nvSpPr>
        <p:spPr>
          <a:xfrm>
            <a:off x="451679" y="3405423"/>
            <a:ext cx="730081" cy="215444"/>
          </a:xfrm>
          <a:prstGeom prst="rect">
            <a:avLst/>
          </a:prstGeom>
          <a:noFill/>
        </p:spPr>
        <p:txBody>
          <a:bodyPr wrap="square" rtlCol="0">
            <a:spAutoFit/>
          </a:bodyPr>
          <a:lstStyle/>
          <a:p>
            <a:r>
              <a:rPr lang="en-US" altLang="zh-TW" sz="800" dirty="0"/>
              <a:t>19x19x1024c</a:t>
            </a:r>
            <a:endParaRPr lang="zh-TW" altLang="en-US" sz="800" dirty="0"/>
          </a:p>
        </p:txBody>
      </p:sp>
      <p:cxnSp>
        <p:nvCxnSpPr>
          <p:cNvPr id="190" name="接點: 肘形 52">
            <a:extLst>
              <a:ext uri="{FF2B5EF4-FFF2-40B4-BE49-F238E27FC236}">
                <a16:creationId xmlns:a16="http://schemas.microsoft.com/office/drawing/2014/main" id="{30BEACFA-04F4-46F5-9A6C-232D6BBD9DE6}"/>
              </a:ext>
            </a:extLst>
          </p:cNvPr>
          <p:cNvCxnSpPr>
            <a:cxnSpLocks/>
            <a:stCxn id="221" idx="3"/>
            <a:endCxn id="196" idx="0"/>
          </p:cNvCxnSpPr>
          <p:nvPr/>
        </p:nvCxnSpPr>
        <p:spPr>
          <a:xfrm>
            <a:off x="2559652" y="2842503"/>
            <a:ext cx="328122" cy="331316"/>
          </a:xfrm>
          <a:prstGeom prst="bent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67">
            <a:extLst>
              <a:ext uri="{FF2B5EF4-FFF2-40B4-BE49-F238E27FC236}">
                <a16:creationId xmlns:a16="http://schemas.microsoft.com/office/drawing/2014/main" id="{2961B022-8A20-494F-AC68-B7C61E2DDA9E}"/>
              </a:ext>
            </a:extLst>
          </p:cNvPr>
          <p:cNvCxnSpPr>
            <a:cxnSpLocks/>
            <a:stCxn id="183" idx="2"/>
          </p:cNvCxnSpPr>
          <p:nvPr/>
        </p:nvCxnSpPr>
        <p:spPr>
          <a:xfrm>
            <a:off x="1619092" y="3717120"/>
            <a:ext cx="1268682"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70">
            <a:extLst>
              <a:ext uri="{FF2B5EF4-FFF2-40B4-BE49-F238E27FC236}">
                <a16:creationId xmlns:a16="http://schemas.microsoft.com/office/drawing/2014/main" id="{0584DE41-ED52-4612-B6B4-3A4BF5A2CB7C}"/>
              </a:ext>
            </a:extLst>
          </p:cNvPr>
          <p:cNvCxnSpPr>
            <a:cxnSpLocks/>
          </p:cNvCxnSpPr>
          <p:nvPr/>
        </p:nvCxnSpPr>
        <p:spPr>
          <a:xfrm flipV="1">
            <a:off x="1735221" y="4185503"/>
            <a:ext cx="1146205"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3" name="矩形 77">
            <a:extLst>
              <a:ext uri="{FF2B5EF4-FFF2-40B4-BE49-F238E27FC236}">
                <a16:creationId xmlns:a16="http://schemas.microsoft.com/office/drawing/2014/main" id="{38A91FD6-690F-4711-9666-BA3E1FE5DA00}"/>
              </a:ext>
            </a:extLst>
          </p:cNvPr>
          <p:cNvSpPr/>
          <p:nvPr/>
        </p:nvSpPr>
        <p:spPr>
          <a:xfrm>
            <a:off x="162564" y="2406746"/>
            <a:ext cx="1723144" cy="3723005"/>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C000"/>
              </a:solidFill>
            </a:endParaRPr>
          </a:p>
        </p:txBody>
      </p:sp>
      <p:sp>
        <p:nvSpPr>
          <p:cNvPr id="195" name="平行四邊形 33">
            <a:extLst>
              <a:ext uri="{FF2B5EF4-FFF2-40B4-BE49-F238E27FC236}">
                <a16:creationId xmlns:a16="http://schemas.microsoft.com/office/drawing/2014/main" id="{5F237703-3EDA-4D93-B151-9D4D5BD89081}"/>
              </a:ext>
            </a:extLst>
          </p:cNvPr>
          <p:cNvSpPr>
            <a:spLocks noChangeAspect="1"/>
          </p:cNvSpPr>
          <p:nvPr/>
        </p:nvSpPr>
        <p:spPr>
          <a:xfrm>
            <a:off x="2138059" y="3610454"/>
            <a:ext cx="1512000" cy="504000"/>
          </a:xfrm>
          <a:prstGeom prst="parallelogram">
            <a:avLst>
              <a:gd name="adj" fmla="val 105800"/>
            </a:avLst>
          </a:prstGeom>
          <a:solidFill>
            <a:srgbClr val="92D050">
              <a:alpha val="30196"/>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P4</a:t>
            </a:r>
            <a:endParaRPr lang="zh-TW" altLang="en-US" sz="1200" dirty="0">
              <a:solidFill>
                <a:srgbClr val="92D050"/>
              </a:solidFill>
            </a:endParaRPr>
          </a:p>
        </p:txBody>
      </p:sp>
      <p:sp>
        <p:nvSpPr>
          <p:cNvPr id="196" name="平行四邊形 34">
            <a:extLst>
              <a:ext uri="{FF2B5EF4-FFF2-40B4-BE49-F238E27FC236}">
                <a16:creationId xmlns:a16="http://schemas.microsoft.com/office/drawing/2014/main" id="{3002EA6B-4E4A-4C28-8F5C-55B9BB6D919F}"/>
              </a:ext>
            </a:extLst>
          </p:cNvPr>
          <p:cNvSpPr>
            <a:spLocks noChangeAspect="1"/>
          </p:cNvSpPr>
          <p:nvPr/>
        </p:nvSpPr>
        <p:spPr>
          <a:xfrm>
            <a:off x="2246272" y="3173819"/>
            <a:ext cx="1283003" cy="432000"/>
          </a:xfrm>
          <a:prstGeom prst="parallelogram">
            <a:avLst>
              <a:gd name="adj" fmla="val 105800"/>
            </a:avLst>
          </a:prstGeom>
          <a:solidFill>
            <a:srgbClr val="92D050">
              <a:alpha val="30196"/>
            </a:srgbClr>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P5</a:t>
            </a:r>
            <a:endParaRPr lang="zh-TW" altLang="en-US" sz="1200" dirty="0">
              <a:solidFill>
                <a:srgbClr val="92D050"/>
              </a:solidFill>
            </a:endParaRPr>
          </a:p>
        </p:txBody>
      </p:sp>
      <p:cxnSp>
        <p:nvCxnSpPr>
          <p:cNvPr id="197" name="直線單箭頭接點 58">
            <a:extLst>
              <a:ext uri="{FF2B5EF4-FFF2-40B4-BE49-F238E27FC236}">
                <a16:creationId xmlns:a16="http://schemas.microsoft.com/office/drawing/2014/main" id="{16183BAA-DE7B-4287-BF77-DD85DF761C4E}"/>
              </a:ext>
            </a:extLst>
          </p:cNvPr>
          <p:cNvCxnSpPr>
            <a:cxnSpLocks/>
          </p:cNvCxnSpPr>
          <p:nvPr/>
        </p:nvCxnSpPr>
        <p:spPr>
          <a:xfrm>
            <a:off x="2900476" y="3620862"/>
            <a:ext cx="0" cy="19923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單箭頭接點 60">
            <a:extLst>
              <a:ext uri="{FF2B5EF4-FFF2-40B4-BE49-F238E27FC236}">
                <a16:creationId xmlns:a16="http://schemas.microsoft.com/office/drawing/2014/main" id="{631F60FD-561B-4EA3-802C-145F78616A0E}"/>
              </a:ext>
            </a:extLst>
          </p:cNvPr>
          <p:cNvCxnSpPr>
            <a:cxnSpLocks/>
          </p:cNvCxnSpPr>
          <p:nvPr/>
        </p:nvCxnSpPr>
        <p:spPr>
          <a:xfrm flipH="1">
            <a:off x="2906824" y="4110174"/>
            <a:ext cx="1" cy="18000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接點: 肘形 82">
            <a:extLst>
              <a:ext uri="{FF2B5EF4-FFF2-40B4-BE49-F238E27FC236}">
                <a16:creationId xmlns:a16="http://schemas.microsoft.com/office/drawing/2014/main" id="{95DF87FD-871C-471A-92C6-DC878B3C8214}"/>
              </a:ext>
            </a:extLst>
          </p:cNvPr>
          <p:cNvCxnSpPr>
            <a:cxnSpLocks/>
            <a:stCxn id="194" idx="4"/>
            <a:endCxn id="202" idx="4"/>
          </p:cNvCxnSpPr>
          <p:nvPr/>
        </p:nvCxnSpPr>
        <p:spPr>
          <a:xfrm rot="5400000" flipH="1" flipV="1">
            <a:off x="3569997" y="3663513"/>
            <a:ext cx="339733" cy="1629475"/>
          </a:xfrm>
          <a:prstGeom prst="bentConnector3">
            <a:avLst>
              <a:gd name="adj1" fmla="val -67288"/>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92">
            <a:extLst>
              <a:ext uri="{FF2B5EF4-FFF2-40B4-BE49-F238E27FC236}">
                <a16:creationId xmlns:a16="http://schemas.microsoft.com/office/drawing/2014/main" id="{361208BA-7820-49B9-BD89-C890F921055E}"/>
              </a:ext>
            </a:extLst>
          </p:cNvPr>
          <p:cNvCxnSpPr>
            <a:cxnSpLocks/>
            <a:stCxn id="196" idx="2"/>
          </p:cNvCxnSpPr>
          <p:nvPr/>
        </p:nvCxnSpPr>
        <p:spPr>
          <a:xfrm>
            <a:off x="3300747" y="3389819"/>
            <a:ext cx="1230037" cy="0"/>
          </a:xfrm>
          <a:prstGeom prst="straightConnector1">
            <a:avLst/>
          </a:prstGeom>
          <a:ln w="19050">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201" name="直線單箭頭接點 94">
            <a:extLst>
              <a:ext uri="{FF2B5EF4-FFF2-40B4-BE49-F238E27FC236}">
                <a16:creationId xmlns:a16="http://schemas.microsoft.com/office/drawing/2014/main" id="{A73D6E04-32AB-42F6-8F6D-B242C18C5960}"/>
              </a:ext>
            </a:extLst>
          </p:cNvPr>
          <p:cNvCxnSpPr>
            <a:cxnSpLocks/>
            <a:stCxn id="195" idx="2"/>
          </p:cNvCxnSpPr>
          <p:nvPr/>
        </p:nvCxnSpPr>
        <p:spPr>
          <a:xfrm>
            <a:off x="3383442" y="3862454"/>
            <a:ext cx="1152000" cy="662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2" name="平行四邊形 36">
            <a:extLst>
              <a:ext uri="{FF2B5EF4-FFF2-40B4-BE49-F238E27FC236}">
                <a16:creationId xmlns:a16="http://schemas.microsoft.com/office/drawing/2014/main" id="{50A65D5C-D583-4121-B887-F28385E8A9A4}"/>
              </a:ext>
            </a:extLst>
          </p:cNvPr>
          <p:cNvSpPr>
            <a:spLocks noChangeAspect="1"/>
          </p:cNvSpPr>
          <p:nvPr/>
        </p:nvSpPr>
        <p:spPr>
          <a:xfrm>
            <a:off x="3690602" y="3732384"/>
            <a:ext cx="1728000" cy="576000"/>
          </a:xfrm>
          <a:prstGeom prst="parallelogram">
            <a:avLst>
              <a:gd name="adj" fmla="val 105800"/>
            </a:avLst>
          </a:prstGeom>
          <a:solidFill>
            <a:srgbClr val="BD47C9">
              <a:alpha val="30196"/>
            </a:srgbClr>
          </a:solidFill>
          <a:ln w="9525">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N3</a:t>
            </a:r>
            <a:endParaRPr lang="zh-TW" altLang="en-US" sz="1200" dirty="0">
              <a:solidFill>
                <a:srgbClr val="BD47C9"/>
              </a:solidFill>
            </a:endParaRPr>
          </a:p>
        </p:txBody>
      </p:sp>
      <p:sp>
        <p:nvSpPr>
          <p:cNvPr id="203" name="平行四邊形 37">
            <a:extLst>
              <a:ext uri="{FF2B5EF4-FFF2-40B4-BE49-F238E27FC236}">
                <a16:creationId xmlns:a16="http://schemas.microsoft.com/office/drawing/2014/main" id="{9FD32145-9AB7-4708-8B9B-9C8A216BD356}"/>
              </a:ext>
            </a:extLst>
          </p:cNvPr>
          <p:cNvSpPr>
            <a:spLocks noChangeAspect="1"/>
          </p:cNvSpPr>
          <p:nvPr/>
        </p:nvSpPr>
        <p:spPr>
          <a:xfrm>
            <a:off x="3761250" y="3271569"/>
            <a:ext cx="1512000" cy="504000"/>
          </a:xfrm>
          <a:prstGeom prst="parallelogram">
            <a:avLst>
              <a:gd name="adj" fmla="val 105800"/>
            </a:avLst>
          </a:prstGeom>
          <a:solidFill>
            <a:srgbClr val="BD47C9">
              <a:alpha val="30196"/>
            </a:srgbClr>
          </a:solidFill>
          <a:ln w="12700">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N4</a:t>
            </a:r>
          </a:p>
        </p:txBody>
      </p:sp>
      <p:sp>
        <p:nvSpPr>
          <p:cNvPr id="204" name="平行四邊形 38">
            <a:extLst>
              <a:ext uri="{FF2B5EF4-FFF2-40B4-BE49-F238E27FC236}">
                <a16:creationId xmlns:a16="http://schemas.microsoft.com/office/drawing/2014/main" id="{8D9E8959-AD64-4075-8469-A4DE69B8033D}"/>
              </a:ext>
            </a:extLst>
          </p:cNvPr>
          <p:cNvSpPr>
            <a:spLocks noChangeAspect="1"/>
          </p:cNvSpPr>
          <p:nvPr/>
        </p:nvSpPr>
        <p:spPr>
          <a:xfrm>
            <a:off x="3920108" y="2835735"/>
            <a:ext cx="1283003" cy="432000"/>
          </a:xfrm>
          <a:prstGeom prst="parallelogram">
            <a:avLst>
              <a:gd name="adj" fmla="val 105800"/>
            </a:avLst>
          </a:prstGeom>
          <a:solidFill>
            <a:srgbClr val="BD47C9">
              <a:alpha val="30196"/>
            </a:srgbClr>
          </a:solidFill>
          <a:ln w="19050">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N5</a:t>
            </a:r>
            <a:endParaRPr lang="zh-TW" altLang="en-US" sz="1200" dirty="0">
              <a:solidFill>
                <a:srgbClr val="BD47C9"/>
              </a:solidFill>
            </a:endParaRPr>
          </a:p>
        </p:txBody>
      </p:sp>
      <p:cxnSp>
        <p:nvCxnSpPr>
          <p:cNvPr id="205" name="直線單箭頭接點 96">
            <a:extLst>
              <a:ext uri="{FF2B5EF4-FFF2-40B4-BE49-F238E27FC236}">
                <a16:creationId xmlns:a16="http://schemas.microsoft.com/office/drawing/2014/main" id="{1328009D-0C86-4F07-8900-24EC7F01C7B5}"/>
              </a:ext>
            </a:extLst>
          </p:cNvPr>
          <p:cNvCxnSpPr/>
          <p:nvPr/>
        </p:nvCxnSpPr>
        <p:spPr>
          <a:xfrm flipV="1">
            <a:off x="4541901" y="3260357"/>
            <a:ext cx="0" cy="216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100">
            <a:extLst>
              <a:ext uri="{FF2B5EF4-FFF2-40B4-BE49-F238E27FC236}">
                <a16:creationId xmlns:a16="http://schemas.microsoft.com/office/drawing/2014/main" id="{8C9F8F5D-5F82-48BD-8BC1-9ED5D971F9AA}"/>
              </a:ext>
            </a:extLst>
          </p:cNvPr>
          <p:cNvCxnSpPr/>
          <p:nvPr/>
        </p:nvCxnSpPr>
        <p:spPr>
          <a:xfrm flipV="1">
            <a:off x="4542650" y="3760853"/>
            <a:ext cx="0" cy="18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7" name="矩形 118">
            <a:extLst>
              <a:ext uri="{FF2B5EF4-FFF2-40B4-BE49-F238E27FC236}">
                <a16:creationId xmlns:a16="http://schemas.microsoft.com/office/drawing/2014/main" id="{E9678393-38D9-4D51-B00F-7C826AF6588A}"/>
              </a:ext>
            </a:extLst>
          </p:cNvPr>
          <p:cNvSpPr/>
          <p:nvPr/>
        </p:nvSpPr>
        <p:spPr>
          <a:xfrm>
            <a:off x="1921539" y="2406746"/>
            <a:ext cx="1723144" cy="3723005"/>
          </a:xfrm>
          <a:prstGeom prst="rect">
            <a:avLst/>
          </a:prstGeom>
          <a:noFill/>
          <a:ln>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208" name="文字方塊 119">
            <a:extLst>
              <a:ext uri="{FF2B5EF4-FFF2-40B4-BE49-F238E27FC236}">
                <a16:creationId xmlns:a16="http://schemas.microsoft.com/office/drawing/2014/main" id="{A94DC2A9-E68A-4CF2-83E2-E8097A7E79FE}"/>
              </a:ext>
            </a:extLst>
          </p:cNvPr>
          <p:cNvSpPr txBox="1"/>
          <p:nvPr/>
        </p:nvSpPr>
        <p:spPr>
          <a:xfrm>
            <a:off x="1857291" y="2470524"/>
            <a:ext cx="1922259" cy="246221"/>
          </a:xfrm>
          <a:prstGeom prst="rect">
            <a:avLst/>
          </a:prstGeom>
          <a:noFill/>
        </p:spPr>
        <p:txBody>
          <a:bodyPr wrap="square" rtlCol="0">
            <a:spAutoFit/>
          </a:bodyPr>
          <a:lstStyle/>
          <a:p>
            <a:r>
              <a:rPr lang="en-US" altLang="zh-TW" sz="1000" dirty="0">
                <a:solidFill>
                  <a:srgbClr val="00B050"/>
                </a:solidFill>
              </a:rPr>
              <a:t>2) Feature Pyramid Network (FPN)</a:t>
            </a:r>
            <a:endParaRPr lang="zh-TW" altLang="en-US" sz="1000" dirty="0">
              <a:solidFill>
                <a:srgbClr val="00B050"/>
              </a:solidFill>
            </a:endParaRPr>
          </a:p>
        </p:txBody>
      </p:sp>
      <p:sp>
        <p:nvSpPr>
          <p:cNvPr id="209" name="矩形 120">
            <a:extLst>
              <a:ext uri="{FF2B5EF4-FFF2-40B4-BE49-F238E27FC236}">
                <a16:creationId xmlns:a16="http://schemas.microsoft.com/office/drawing/2014/main" id="{4B8C4210-972E-42F5-B3EE-D484E1D094BC}"/>
              </a:ext>
            </a:extLst>
          </p:cNvPr>
          <p:cNvSpPr/>
          <p:nvPr/>
        </p:nvSpPr>
        <p:spPr>
          <a:xfrm>
            <a:off x="3681964" y="2406746"/>
            <a:ext cx="1880716" cy="3723005"/>
          </a:xfrm>
          <a:prstGeom prst="rect">
            <a:avLst/>
          </a:prstGeom>
          <a:noFill/>
          <a:ln>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7030A0"/>
              </a:solidFill>
            </a:endParaRPr>
          </a:p>
        </p:txBody>
      </p:sp>
      <p:sp>
        <p:nvSpPr>
          <p:cNvPr id="210" name="文字方塊 123">
            <a:extLst>
              <a:ext uri="{FF2B5EF4-FFF2-40B4-BE49-F238E27FC236}">
                <a16:creationId xmlns:a16="http://schemas.microsoft.com/office/drawing/2014/main" id="{C6B11CD4-6BD8-4DB3-8FB3-80E1962DC6E6}"/>
              </a:ext>
            </a:extLst>
          </p:cNvPr>
          <p:cNvSpPr txBox="1"/>
          <p:nvPr/>
        </p:nvSpPr>
        <p:spPr>
          <a:xfrm>
            <a:off x="161114" y="2345252"/>
            <a:ext cx="1723144" cy="246221"/>
          </a:xfrm>
          <a:prstGeom prst="rect">
            <a:avLst/>
          </a:prstGeom>
          <a:noFill/>
        </p:spPr>
        <p:txBody>
          <a:bodyPr wrap="square" rtlCol="0">
            <a:spAutoFit/>
          </a:bodyPr>
          <a:lstStyle/>
          <a:p>
            <a:pPr algn="ctr"/>
            <a:r>
              <a:rPr lang="en-US" altLang="zh-TW" sz="1000" b="1" dirty="0">
                <a:solidFill>
                  <a:srgbClr val="FF0000"/>
                </a:solidFill>
              </a:rPr>
              <a:t>Bottom-up</a:t>
            </a:r>
            <a:endParaRPr lang="zh-TW" altLang="en-US" sz="1000" b="1" dirty="0">
              <a:solidFill>
                <a:srgbClr val="FF0000"/>
              </a:solidFill>
            </a:endParaRPr>
          </a:p>
        </p:txBody>
      </p:sp>
      <p:sp>
        <p:nvSpPr>
          <p:cNvPr id="211" name="文字方塊 124">
            <a:extLst>
              <a:ext uri="{FF2B5EF4-FFF2-40B4-BE49-F238E27FC236}">
                <a16:creationId xmlns:a16="http://schemas.microsoft.com/office/drawing/2014/main" id="{386B90B6-2EFA-488B-98C8-6EFA1D075136}"/>
              </a:ext>
            </a:extLst>
          </p:cNvPr>
          <p:cNvSpPr txBox="1"/>
          <p:nvPr/>
        </p:nvSpPr>
        <p:spPr>
          <a:xfrm>
            <a:off x="3680514" y="2349992"/>
            <a:ext cx="1882166" cy="246221"/>
          </a:xfrm>
          <a:prstGeom prst="rect">
            <a:avLst/>
          </a:prstGeom>
          <a:noFill/>
        </p:spPr>
        <p:txBody>
          <a:bodyPr wrap="square" rtlCol="0">
            <a:spAutoFit/>
          </a:bodyPr>
          <a:lstStyle/>
          <a:p>
            <a:pPr algn="ctr"/>
            <a:r>
              <a:rPr lang="en-US" altLang="zh-TW" sz="1000" b="1" dirty="0">
                <a:solidFill>
                  <a:srgbClr val="FF0000"/>
                </a:solidFill>
              </a:rPr>
              <a:t>Bottom-up</a:t>
            </a:r>
            <a:endParaRPr lang="zh-TW" altLang="en-US" sz="1000" b="1" dirty="0">
              <a:solidFill>
                <a:srgbClr val="FF0000"/>
              </a:solidFill>
            </a:endParaRPr>
          </a:p>
        </p:txBody>
      </p:sp>
      <p:sp>
        <p:nvSpPr>
          <p:cNvPr id="212" name="文字方塊 125">
            <a:extLst>
              <a:ext uri="{FF2B5EF4-FFF2-40B4-BE49-F238E27FC236}">
                <a16:creationId xmlns:a16="http://schemas.microsoft.com/office/drawing/2014/main" id="{355395B8-8F38-4F21-BDC8-A6D2FA830698}"/>
              </a:ext>
            </a:extLst>
          </p:cNvPr>
          <p:cNvSpPr txBox="1"/>
          <p:nvPr/>
        </p:nvSpPr>
        <p:spPr>
          <a:xfrm>
            <a:off x="1922356" y="2351087"/>
            <a:ext cx="1730269" cy="246221"/>
          </a:xfrm>
          <a:prstGeom prst="rect">
            <a:avLst/>
          </a:prstGeom>
          <a:noFill/>
        </p:spPr>
        <p:txBody>
          <a:bodyPr wrap="square" rtlCol="0">
            <a:spAutoFit/>
          </a:bodyPr>
          <a:lstStyle/>
          <a:p>
            <a:pPr algn="ctr"/>
            <a:r>
              <a:rPr lang="en-US" altLang="zh-TW" sz="1000" b="1" dirty="0">
                <a:solidFill>
                  <a:srgbClr val="FF0000"/>
                </a:solidFill>
              </a:rPr>
              <a:t>Top-down</a:t>
            </a:r>
            <a:endParaRPr lang="zh-TW" altLang="en-US" sz="1000" b="1" dirty="0">
              <a:solidFill>
                <a:srgbClr val="FF0000"/>
              </a:solidFill>
            </a:endParaRPr>
          </a:p>
        </p:txBody>
      </p:sp>
      <p:cxnSp>
        <p:nvCxnSpPr>
          <p:cNvPr id="213" name="直線單箭頭接點 136">
            <a:extLst>
              <a:ext uri="{FF2B5EF4-FFF2-40B4-BE49-F238E27FC236}">
                <a16:creationId xmlns:a16="http://schemas.microsoft.com/office/drawing/2014/main" id="{D74F5035-044D-4A0C-AAA7-380F5DBBD3D1}"/>
              </a:ext>
            </a:extLst>
          </p:cNvPr>
          <p:cNvCxnSpPr>
            <a:cxnSpLocks/>
            <a:stCxn id="204" idx="2"/>
            <a:endCxn id="247" idx="5"/>
          </p:cNvCxnSpPr>
          <p:nvPr/>
        </p:nvCxnSpPr>
        <p:spPr>
          <a:xfrm flipV="1">
            <a:off x="4974583" y="3039423"/>
            <a:ext cx="844514" cy="1231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138">
            <a:extLst>
              <a:ext uri="{FF2B5EF4-FFF2-40B4-BE49-F238E27FC236}">
                <a16:creationId xmlns:a16="http://schemas.microsoft.com/office/drawing/2014/main" id="{27E5CDD8-CF0F-4956-94DE-C302DAD1BF74}"/>
              </a:ext>
            </a:extLst>
          </p:cNvPr>
          <p:cNvCxnSpPr>
            <a:cxnSpLocks/>
            <a:stCxn id="203" idx="2"/>
            <a:endCxn id="246" idx="5"/>
          </p:cNvCxnSpPr>
          <p:nvPr/>
        </p:nvCxnSpPr>
        <p:spPr>
          <a:xfrm flipV="1">
            <a:off x="5006634" y="3513194"/>
            <a:ext cx="682724" cy="10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140">
            <a:extLst>
              <a:ext uri="{FF2B5EF4-FFF2-40B4-BE49-F238E27FC236}">
                <a16:creationId xmlns:a16="http://schemas.microsoft.com/office/drawing/2014/main" id="{2E5FEEBB-40D6-46DF-9009-6827B548BAF9}"/>
              </a:ext>
            </a:extLst>
          </p:cNvPr>
          <p:cNvCxnSpPr>
            <a:cxnSpLocks/>
            <a:stCxn id="202" idx="2"/>
            <a:endCxn id="245" idx="5"/>
          </p:cNvCxnSpPr>
          <p:nvPr/>
        </p:nvCxnSpPr>
        <p:spPr>
          <a:xfrm flipV="1">
            <a:off x="5113898" y="4020383"/>
            <a:ext cx="465194"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6" name="文字方塊 274">
            <a:extLst>
              <a:ext uri="{FF2B5EF4-FFF2-40B4-BE49-F238E27FC236}">
                <a16:creationId xmlns:a16="http://schemas.microsoft.com/office/drawing/2014/main" id="{15B0768B-0720-441B-8191-7B77AC8D3425}"/>
              </a:ext>
            </a:extLst>
          </p:cNvPr>
          <p:cNvSpPr txBox="1"/>
          <p:nvPr/>
        </p:nvSpPr>
        <p:spPr>
          <a:xfrm>
            <a:off x="3692820" y="2472448"/>
            <a:ext cx="1869860" cy="246221"/>
          </a:xfrm>
          <a:prstGeom prst="rect">
            <a:avLst/>
          </a:prstGeom>
          <a:noFill/>
        </p:spPr>
        <p:txBody>
          <a:bodyPr wrap="square" rtlCol="0">
            <a:spAutoFit/>
          </a:bodyPr>
          <a:lstStyle/>
          <a:p>
            <a:r>
              <a:rPr lang="en-US" altLang="zh-TW" sz="1000" dirty="0">
                <a:solidFill>
                  <a:srgbClr val="7030A0"/>
                </a:solidFill>
              </a:rPr>
              <a:t>3) Bottom-up Path Aggregation</a:t>
            </a:r>
            <a:endParaRPr lang="zh-TW" altLang="en-US" sz="1000" dirty="0">
              <a:solidFill>
                <a:srgbClr val="7030A0"/>
              </a:solidFill>
            </a:endParaRPr>
          </a:p>
        </p:txBody>
      </p:sp>
      <p:sp>
        <p:nvSpPr>
          <p:cNvPr id="217" name="文字方塊 281">
            <a:extLst>
              <a:ext uri="{FF2B5EF4-FFF2-40B4-BE49-F238E27FC236}">
                <a16:creationId xmlns:a16="http://schemas.microsoft.com/office/drawing/2014/main" id="{B27C45BB-8993-43D2-8307-1D8F43A3B479}"/>
              </a:ext>
            </a:extLst>
          </p:cNvPr>
          <p:cNvSpPr txBox="1"/>
          <p:nvPr/>
        </p:nvSpPr>
        <p:spPr>
          <a:xfrm>
            <a:off x="2853234" y="3566430"/>
            <a:ext cx="615370" cy="215444"/>
          </a:xfrm>
          <a:prstGeom prst="rect">
            <a:avLst/>
          </a:prstGeom>
          <a:noFill/>
        </p:spPr>
        <p:txBody>
          <a:bodyPr wrap="square" rtlCol="0">
            <a:spAutoFit/>
          </a:bodyPr>
          <a:lstStyle/>
          <a:p>
            <a:r>
              <a:rPr lang="en-US" altLang="zh-TW" sz="800" dirty="0" err="1">
                <a:solidFill>
                  <a:srgbClr val="00B050"/>
                </a:solidFill>
              </a:rPr>
              <a:t>Upsample</a:t>
            </a:r>
            <a:endParaRPr lang="zh-TW" altLang="en-US" sz="800" dirty="0">
              <a:solidFill>
                <a:srgbClr val="00B050"/>
              </a:solidFill>
            </a:endParaRPr>
          </a:p>
        </p:txBody>
      </p:sp>
      <p:sp>
        <p:nvSpPr>
          <p:cNvPr id="218" name="文字方塊 282">
            <a:extLst>
              <a:ext uri="{FF2B5EF4-FFF2-40B4-BE49-F238E27FC236}">
                <a16:creationId xmlns:a16="http://schemas.microsoft.com/office/drawing/2014/main" id="{89C7AEF2-77D2-47FD-9225-E4F0528940E0}"/>
              </a:ext>
            </a:extLst>
          </p:cNvPr>
          <p:cNvSpPr txBox="1"/>
          <p:nvPr/>
        </p:nvSpPr>
        <p:spPr>
          <a:xfrm>
            <a:off x="2858659" y="4044142"/>
            <a:ext cx="615370" cy="215444"/>
          </a:xfrm>
          <a:prstGeom prst="rect">
            <a:avLst/>
          </a:prstGeom>
          <a:noFill/>
        </p:spPr>
        <p:txBody>
          <a:bodyPr wrap="square" rtlCol="0">
            <a:spAutoFit/>
          </a:bodyPr>
          <a:lstStyle/>
          <a:p>
            <a:r>
              <a:rPr lang="en-US" altLang="zh-TW" sz="800" dirty="0" err="1">
                <a:solidFill>
                  <a:srgbClr val="00B050"/>
                </a:solidFill>
              </a:rPr>
              <a:t>Upsample</a:t>
            </a:r>
            <a:endParaRPr lang="zh-TW" altLang="en-US" sz="800" dirty="0">
              <a:solidFill>
                <a:srgbClr val="00B050"/>
              </a:solidFill>
            </a:endParaRPr>
          </a:p>
        </p:txBody>
      </p:sp>
      <p:sp>
        <p:nvSpPr>
          <p:cNvPr id="219" name="文字方塊 296">
            <a:extLst>
              <a:ext uri="{FF2B5EF4-FFF2-40B4-BE49-F238E27FC236}">
                <a16:creationId xmlns:a16="http://schemas.microsoft.com/office/drawing/2014/main" id="{AE052A05-C5F2-4DD4-A0EB-3E8B23E43E72}"/>
              </a:ext>
            </a:extLst>
          </p:cNvPr>
          <p:cNvSpPr txBox="1"/>
          <p:nvPr/>
        </p:nvSpPr>
        <p:spPr>
          <a:xfrm>
            <a:off x="1857069" y="3670702"/>
            <a:ext cx="602824" cy="215444"/>
          </a:xfrm>
          <a:prstGeom prst="rect">
            <a:avLst/>
          </a:prstGeom>
          <a:noFill/>
        </p:spPr>
        <p:txBody>
          <a:bodyPr wrap="square" rtlCol="0">
            <a:spAutoFit/>
          </a:bodyPr>
          <a:lstStyle/>
          <a:p>
            <a:r>
              <a:rPr lang="en-US" altLang="zh-TW" sz="800" dirty="0">
                <a:solidFill>
                  <a:srgbClr val="00B050"/>
                </a:solidFill>
              </a:rPr>
              <a:t>1x1 </a:t>
            </a:r>
            <a:r>
              <a:rPr lang="en-US" altLang="zh-TW" sz="800" dirty="0" err="1">
                <a:solidFill>
                  <a:srgbClr val="00B050"/>
                </a:solidFill>
              </a:rPr>
              <a:t>conv</a:t>
            </a:r>
            <a:endParaRPr lang="zh-TW" altLang="en-US" sz="800" dirty="0">
              <a:solidFill>
                <a:srgbClr val="00B050"/>
              </a:solidFill>
            </a:endParaRPr>
          </a:p>
        </p:txBody>
      </p:sp>
      <p:sp>
        <p:nvSpPr>
          <p:cNvPr id="220" name="文字方塊 192">
            <a:extLst>
              <a:ext uri="{FF2B5EF4-FFF2-40B4-BE49-F238E27FC236}">
                <a16:creationId xmlns:a16="http://schemas.microsoft.com/office/drawing/2014/main" id="{94743735-5033-48F2-B656-8AF33BB987A9}"/>
              </a:ext>
            </a:extLst>
          </p:cNvPr>
          <p:cNvSpPr txBox="1"/>
          <p:nvPr/>
        </p:nvSpPr>
        <p:spPr>
          <a:xfrm>
            <a:off x="126256" y="6214588"/>
            <a:ext cx="730081" cy="215444"/>
          </a:xfrm>
          <a:prstGeom prst="rect">
            <a:avLst/>
          </a:prstGeom>
          <a:noFill/>
        </p:spPr>
        <p:txBody>
          <a:bodyPr wrap="square" rtlCol="0">
            <a:spAutoFit/>
          </a:bodyPr>
          <a:lstStyle/>
          <a:p>
            <a:r>
              <a:rPr lang="en-US" altLang="zh-TW" sz="800" dirty="0"/>
              <a:t>608x608x3c</a:t>
            </a:r>
            <a:endParaRPr lang="zh-TW" altLang="en-US" sz="800" dirty="0"/>
          </a:p>
        </p:txBody>
      </p:sp>
      <p:sp>
        <p:nvSpPr>
          <p:cNvPr id="221" name="圓角矩形 26">
            <a:extLst>
              <a:ext uri="{FF2B5EF4-FFF2-40B4-BE49-F238E27FC236}">
                <a16:creationId xmlns:a16="http://schemas.microsoft.com/office/drawing/2014/main" id="{71248A3F-86AF-43C2-BD68-79FAFA6DE8BA}"/>
              </a:ext>
            </a:extLst>
          </p:cNvPr>
          <p:cNvSpPr/>
          <p:nvPr/>
        </p:nvSpPr>
        <p:spPr>
          <a:xfrm>
            <a:off x="1947213" y="2692813"/>
            <a:ext cx="612439" cy="299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SPP</a:t>
            </a:r>
            <a:endParaRPr lang="zh-TW" altLang="en-US" dirty="0"/>
          </a:p>
        </p:txBody>
      </p:sp>
      <p:sp>
        <p:nvSpPr>
          <p:cNvPr id="222" name="文字方塊 227">
            <a:extLst>
              <a:ext uri="{FF2B5EF4-FFF2-40B4-BE49-F238E27FC236}">
                <a16:creationId xmlns:a16="http://schemas.microsoft.com/office/drawing/2014/main" id="{ABBD5BA4-A8EF-4231-A648-54D7FAAD6E86}"/>
              </a:ext>
            </a:extLst>
          </p:cNvPr>
          <p:cNvSpPr txBox="1"/>
          <p:nvPr/>
        </p:nvSpPr>
        <p:spPr>
          <a:xfrm>
            <a:off x="1857069" y="4155717"/>
            <a:ext cx="602824" cy="215444"/>
          </a:xfrm>
          <a:prstGeom prst="rect">
            <a:avLst/>
          </a:prstGeom>
          <a:noFill/>
        </p:spPr>
        <p:txBody>
          <a:bodyPr wrap="square" rtlCol="0">
            <a:spAutoFit/>
          </a:bodyPr>
          <a:lstStyle/>
          <a:p>
            <a:r>
              <a:rPr lang="en-US" altLang="zh-TW" sz="800" dirty="0">
                <a:solidFill>
                  <a:srgbClr val="00B050"/>
                </a:solidFill>
              </a:rPr>
              <a:t>1x1 </a:t>
            </a:r>
            <a:r>
              <a:rPr lang="en-US" altLang="zh-TW" sz="800" dirty="0" err="1">
                <a:solidFill>
                  <a:srgbClr val="00B050"/>
                </a:solidFill>
              </a:rPr>
              <a:t>conv</a:t>
            </a:r>
            <a:endParaRPr lang="zh-TW" altLang="en-US" sz="800" dirty="0">
              <a:solidFill>
                <a:srgbClr val="00B050"/>
              </a:solidFill>
            </a:endParaRPr>
          </a:p>
        </p:txBody>
      </p:sp>
      <p:sp>
        <p:nvSpPr>
          <p:cNvPr id="223" name="文字方塊 237">
            <a:extLst>
              <a:ext uri="{FF2B5EF4-FFF2-40B4-BE49-F238E27FC236}">
                <a16:creationId xmlns:a16="http://schemas.microsoft.com/office/drawing/2014/main" id="{165C3362-E9FF-435C-81CD-5EDC08416D3B}"/>
              </a:ext>
            </a:extLst>
          </p:cNvPr>
          <p:cNvSpPr txBox="1"/>
          <p:nvPr/>
        </p:nvSpPr>
        <p:spPr>
          <a:xfrm>
            <a:off x="4554685" y="6132694"/>
            <a:ext cx="862240" cy="215444"/>
          </a:xfrm>
          <a:prstGeom prst="rect">
            <a:avLst/>
          </a:prstGeom>
          <a:noFill/>
        </p:spPr>
        <p:txBody>
          <a:bodyPr wrap="square" rtlCol="0">
            <a:spAutoFit/>
          </a:bodyPr>
          <a:lstStyle/>
          <a:p>
            <a:r>
              <a:rPr lang="en-US" altLang="zh-TW" sz="800" dirty="0"/>
              <a:t>concatenation</a:t>
            </a:r>
            <a:endParaRPr lang="zh-TW" altLang="en-US" sz="800" dirty="0"/>
          </a:p>
        </p:txBody>
      </p:sp>
      <p:sp>
        <p:nvSpPr>
          <p:cNvPr id="224" name="文字方塊 73">
            <a:extLst>
              <a:ext uri="{FF2B5EF4-FFF2-40B4-BE49-F238E27FC236}">
                <a16:creationId xmlns:a16="http://schemas.microsoft.com/office/drawing/2014/main" id="{11B55897-C579-4799-8ECD-BDD95CF62519}"/>
              </a:ext>
            </a:extLst>
          </p:cNvPr>
          <p:cNvSpPr txBox="1"/>
          <p:nvPr/>
        </p:nvSpPr>
        <p:spPr>
          <a:xfrm>
            <a:off x="2501664" y="2650017"/>
            <a:ext cx="730081" cy="215444"/>
          </a:xfrm>
          <a:prstGeom prst="rect">
            <a:avLst/>
          </a:prstGeom>
          <a:noFill/>
        </p:spPr>
        <p:txBody>
          <a:bodyPr wrap="square" rtlCol="0">
            <a:spAutoFit/>
          </a:bodyPr>
          <a:lstStyle/>
          <a:p>
            <a:r>
              <a:rPr lang="en-US" altLang="zh-TW" sz="800" dirty="0"/>
              <a:t>19x19x2048c</a:t>
            </a:r>
            <a:endParaRPr lang="zh-TW" altLang="en-US" sz="800" dirty="0"/>
          </a:p>
        </p:txBody>
      </p:sp>
      <p:cxnSp>
        <p:nvCxnSpPr>
          <p:cNvPr id="225" name="接點: 肘形 52">
            <a:extLst>
              <a:ext uri="{FF2B5EF4-FFF2-40B4-BE49-F238E27FC236}">
                <a16:creationId xmlns:a16="http://schemas.microsoft.com/office/drawing/2014/main" id="{D5BFE157-BA44-4011-8739-8EE9DF831F72}"/>
              </a:ext>
            </a:extLst>
          </p:cNvPr>
          <p:cNvCxnSpPr>
            <a:cxnSpLocks/>
            <a:stCxn id="184" idx="1"/>
            <a:endCxn id="221" idx="1"/>
          </p:cNvCxnSpPr>
          <p:nvPr/>
        </p:nvCxnSpPr>
        <p:spPr>
          <a:xfrm rot="5400000" flipH="1" flipV="1">
            <a:off x="1533253" y="2711847"/>
            <a:ext cx="283303" cy="544617"/>
          </a:xfrm>
          <a:prstGeom prst="bentConnector2">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6" name="文字方塊 228">
            <a:extLst>
              <a:ext uri="{FF2B5EF4-FFF2-40B4-BE49-F238E27FC236}">
                <a16:creationId xmlns:a16="http://schemas.microsoft.com/office/drawing/2014/main" id="{07AFCC23-FA92-4F7C-81B4-7AD4596D508E}"/>
              </a:ext>
            </a:extLst>
          </p:cNvPr>
          <p:cNvSpPr txBox="1"/>
          <p:nvPr/>
        </p:nvSpPr>
        <p:spPr>
          <a:xfrm>
            <a:off x="4554421" y="3736331"/>
            <a:ext cx="821957" cy="338554"/>
          </a:xfrm>
          <a:prstGeom prst="rect">
            <a:avLst/>
          </a:prstGeom>
          <a:noFill/>
        </p:spPr>
        <p:txBody>
          <a:bodyPr wrap="square" rtlCol="0">
            <a:spAutoFit/>
          </a:bodyPr>
          <a:lstStyle/>
          <a:p>
            <a:r>
              <a:rPr lang="en-US" altLang="zh-TW" sz="800" dirty="0" err="1">
                <a:solidFill>
                  <a:srgbClr val="7030A0"/>
                </a:solidFill>
              </a:rPr>
              <a:t>Downsample</a:t>
            </a:r>
            <a:r>
              <a:rPr lang="en-US" altLang="zh-TW" sz="800" dirty="0">
                <a:solidFill>
                  <a:srgbClr val="7030A0"/>
                </a:solidFill>
              </a:rPr>
              <a:t> by conv</a:t>
            </a:r>
          </a:p>
        </p:txBody>
      </p:sp>
      <p:sp>
        <p:nvSpPr>
          <p:cNvPr id="227" name="十字形 286">
            <a:extLst>
              <a:ext uri="{FF2B5EF4-FFF2-40B4-BE49-F238E27FC236}">
                <a16:creationId xmlns:a16="http://schemas.microsoft.com/office/drawing/2014/main" id="{6FED500C-D5A7-478B-97FC-19B7E7E9631D}"/>
              </a:ext>
            </a:extLst>
          </p:cNvPr>
          <p:cNvSpPr/>
          <p:nvPr/>
        </p:nvSpPr>
        <p:spPr>
          <a:xfrm rot="18758156">
            <a:off x="4493276" y="6186416"/>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 name="十字形 286">
            <a:extLst>
              <a:ext uri="{FF2B5EF4-FFF2-40B4-BE49-F238E27FC236}">
                <a16:creationId xmlns:a16="http://schemas.microsoft.com/office/drawing/2014/main" id="{EDFBB5E9-1D24-4BF6-8FBF-CA980FC9D036}"/>
              </a:ext>
            </a:extLst>
          </p:cNvPr>
          <p:cNvSpPr/>
          <p:nvPr/>
        </p:nvSpPr>
        <p:spPr>
          <a:xfrm rot="18758156">
            <a:off x="2855128" y="4137946"/>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十字形 286">
            <a:extLst>
              <a:ext uri="{FF2B5EF4-FFF2-40B4-BE49-F238E27FC236}">
                <a16:creationId xmlns:a16="http://schemas.microsoft.com/office/drawing/2014/main" id="{4D29F91D-9653-4D5C-B1C1-035190533523}"/>
              </a:ext>
            </a:extLst>
          </p:cNvPr>
          <p:cNvSpPr/>
          <p:nvPr/>
        </p:nvSpPr>
        <p:spPr>
          <a:xfrm rot="18758156">
            <a:off x="2840981" y="3672762"/>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 name="十字形 286">
            <a:extLst>
              <a:ext uri="{FF2B5EF4-FFF2-40B4-BE49-F238E27FC236}">
                <a16:creationId xmlns:a16="http://schemas.microsoft.com/office/drawing/2014/main" id="{0379CA89-EFD2-4F25-9C6F-2D64F1D95374}"/>
              </a:ext>
            </a:extLst>
          </p:cNvPr>
          <p:cNvSpPr/>
          <p:nvPr/>
        </p:nvSpPr>
        <p:spPr>
          <a:xfrm rot="18758156">
            <a:off x="4495444" y="3345841"/>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 name="十字形 286">
            <a:extLst>
              <a:ext uri="{FF2B5EF4-FFF2-40B4-BE49-F238E27FC236}">
                <a16:creationId xmlns:a16="http://schemas.microsoft.com/office/drawing/2014/main" id="{90C50221-1AC9-49D3-923C-A5BC746CF903}"/>
              </a:ext>
            </a:extLst>
          </p:cNvPr>
          <p:cNvSpPr/>
          <p:nvPr/>
        </p:nvSpPr>
        <p:spPr>
          <a:xfrm rot="18758156">
            <a:off x="4495445" y="3834402"/>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 name="文字方塊 296">
            <a:extLst>
              <a:ext uri="{FF2B5EF4-FFF2-40B4-BE49-F238E27FC236}">
                <a16:creationId xmlns:a16="http://schemas.microsoft.com/office/drawing/2014/main" id="{EB47E4F1-094F-4A71-B77F-E09EB036F5B0}"/>
              </a:ext>
            </a:extLst>
          </p:cNvPr>
          <p:cNvSpPr txBox="1"/>
          <p:nvPr/>
        </p:nvSpPr>
        <p:spPr>
          <a:xfrm>
            <a:off x="905298" y="2847063"/>
            <a:ext cx="602824" cy="215444"/>
          </a:xfrm>
          <a:prstGeom prst="rect">
            <a:avLst/>
          </a:prstGeom>
          <a:noFill/>
        </p:spPr>
        <p:txBody>
          <a:bodyPr wrap="square" rtlCol="0">
            <a:spAutoFit/>
          </a:bodyPr>
          <a:lstStyle/>
          <a:p>
            <a:r>
              <a:rPr lang="en-US" altLang="zh-TW" sz="800" dirty="0">
                <a:solidFill>
                  <a:srgbClr val="00B050"/>
                </a:solidFill>
              </a:rPr>
              <a:t>1x1 </a:t>
            </a:r>
            <a:r>
              <a:rPr lang="en-US" altLang="zh-TW" sz="800" dirty="0" err="1">
                <a:solidFill>
                  <a:srgbClr val="00B050"/>
                </a:solidFill>
              </a:rPr>
              <a:t>conv</a:t>
            </a:r>
            <a:endParaRPr lang="zh-TW" altLang="en-US" sz="800" dirty="0">
              <a:solidFill>
                <a:srgbClr val="00B050"/>
              </a:solidFill>
            </a:endParaRPr>
          </a:p>
        </p:txBody>
      </p:sp>
      <p:sp>
        <p:nvSpPr>
          <p:cNvPr id="233" name="文字方塊 296">
            <a:extLst>
              <a:ext uri="{FF2B5EF4-FFF2-40B4-BE49-F238E27FC236}">
                <a16:creationId xmlns:a16="http://schemas.microsoft.com/office/drawing/2014/main" id="{05C27EB7-38FA-4E94-9098-C3E530CF1E90}"/>
              </a:ext>
            </a:extLst>
          </p:cNvPr>
          <p:cNvSpPr txBox="1"/>
          <p:nvPr/>
        </p:nvSpPr>
        <p:spPr>
          <a:xfrm>
            <a:off x="2834438" y="2827515"/>
            <a:ext cx="602824" cy="215444"/>
          </a:xfrm>
          <a:prstGeom prst="rect">
            <a:avLst/>
          </a:prstGeom>
          <a:noFill/>
        </p:spPr>
        <p:txBody>
          <a:bodyPr wrap="square" rtlCol="0">
            <a:spAutoFit/>
          </a:bodyPr>
          <a:lstStyle/>
          <a:p>
            <a:r>
              <a:rPr lang="en-US" altLang="zh-TW" sz="800" dirty="0">
                <a:solidFill>
                  <a:srgbClr val="00B050"/>
                </a:solidFill>
              </a:rPr>
              <a:t>1x1 </a:t>
            </a:r>
            <a:r>
              <a:rPr lang="en-US" altLang="zh-TW" sz="800" dirty="0" err="1">
                <a:solidFill>
                  <a:srgbClr val="00B050"/>
                </a:solidFill>
              </a:rPr>
              <a:t>conv</a:t>
            </a:r>
            <a:endParaRPr lang="zh-TW" altLang="en-US" sz="800" dirty="0">
              <a:solidFill>
                <a:srgbClr val="00B050"/>
              </a:solidFill>
            </a:endParaRPr>
          </a:p>
        </p:txBody>
      </p:sp>
      <p:sp>
        <p:nvSpPr>
          <p:cNvPr id="234" name="文字方塊 73">
            <a:extLst>
              <a:ext uri="{FF2B5EF4-FFF2-40B4-BE49-F238E27FC236}">
                <a16:creationId xmlns:a16="http://schemas.microsoft.com/office/drawing/2014/main" id="{8BEAE564-1770-4BBC-8265-0ABB8ADE0564}"/>
              </a:ext>
            </a:extLst>
          </p:cNvPr>
          <p:cNvSpPr txBox="1"/>
          <p:nvPr/>
        </p:nvSpPr>
        <p:spPr>
          <a:xfrm>
            <a:off x="2840143" y="2945759"/>
            <a:ext cx="730081" cy="215444"/>
          </a:xfrm>
          <a:prstGeom prst="rect">
            <a:avLst/>
          </a:prstGeom>
          <a:noFill/>
        </p:spPr>
        <p:txBody>
          <a:bodyPr wrap="square" rtlCol="0">
            <a:spAutoFit/>
          </a:bodyPr>
          <a:lstStyle/>
          <a:p>
            <a:r>
              <a:rPr lang="en-US" altLang="zh-TW" sz="800" dirty="0"/>
              <a:t>19x19x512c</a:t>
            </a:r>
            <a:endParaRPr lang="zh-TW" altLang="en-US" sz="800" dirty="0"/>
          </a:p>
        </p:txBody>
      </p:sp>
      <p:sp>
        <p:nvSpPr>
          <p:cNvPr id="235" name="文字方塊 73">
            <a:extLst>
              <a:ext uri="{FF2B5EF4-FFF2-40B4-BE49-F238E27FC236}">
                <a16:creationId xmlns:a16="http://schemas.microsoft.com/office/drawing/2014/main" id="{1A781D79-D57A-4ED0-B42C-396970708F54}"/>
              </a:ext>
            </a:extLst>
          </p:cNvPr>
          <p:cNvSpPr txBox="1"/>
          <p:nvPr/>
        </p:nvSpPr>
        <p:spPr>
          <a:xfrm>
            <a:off x="793861" y="2746484"/>
            <a:ext cx="730081" cy="215444"/>
          </a:xfrm>
          <a:prstGeom prst="rect">
            <a:avLst/>
          </a:prstGeom>
          <a:noFill/>
        </p:spPr>
        <p:txBody>
          <a:bodyPr wrap="square" rtlCol="0">
            <a:spAutoFit/>
          </a:bodyPr>
          <a:lstStyle/>
          <a:p>
            <a:r>
              <a:rPr lang="en-US" altLang="zh-TW" sz="800" dirty="0"/>
              <a:t>19x19x512c</a:t>
            </a:r>
            <a:endParaRPr lang="zh-TW" altLang="en-US" sz="800" dirty="0"/>
          </a:p>
        </p:txBody>
      </p:sp>
      <p:sp>
        <p:nvSpPr>
          <p:cNvPr id="236" name="文字方塊 73">
            <a:extLst>
              <a:ext uri="{FF2B5EF4-FFF2-40B4-BE49-F238E27FC236}">
                <a16:creationId xmlns:a16="http://schemas.microsoft.com/office/drawing/2014/main" id="{765B90D5-D9A8-4687-BA13-D8D23AC499F4}"/>
              </a:ext>
            </a:extLst>
          </p:cNvPr>
          <p:cNvSpPr txBox="1"/>
          <p:nvPr/>
        </p:nvSpPr>
        <p:spPr>
          <a:xfrm>
            <a:off x="2284615" y="3432554"/>
            <a:ext cx="730081" cy="215444"/>
          </a:xfrm>
          <a:prstGeom prst="rect">
            <a:avLst/>
          </a:prstGeom>
          <a:noFill/>
        </p:spPr>
        <p:txBody>
          <a:bodyPr wrap="square" rtlCol="0">
            <a:spAutoFit/>
          </a:bodyPr>
          <a:lstStyle/>
          <a:p>
            <a:r>
              <a:rPr lang="en-US" altLang="zh-TW" sz="800" dirty="0"/>
              <a:t>19x19x1024c</a:t>
            </a:r>
            <a:endParaRPr lang="zh-TW" altLang="en-US" sz="800" dirty="0"/>
          </a:p>
        </p:txBody>
      </p:sp>
      <p:sp>
        <p:nvSpPr>
          <p:cNvPr id="237" name="文字方塊 73">
            <a:extLst>
              <a:ext uri="{FF2B5EF4-FFF2-40B4-BE49-F238E27FC236}">
                <a16:creationId xmlns:a16="http://schemas.microsoft.com/office/drawing/2014/main" id="{C658A106-C916-4347-B816-F8B218B0BBD0}"/>
              </a:ext>
            </a:extLst>
          </p:cNvPr>
          <p:cNvSpPr txBox="1"/>
          <p:nvPr/>
        </p:nvSpPr>
        <p:spPr>
          <a:xfrm>
            <a:off x="2163677" y="3928318"/>
            <a:ext cx="730081" cy="215444"/>
          </a:xfrm>
          <a:prstGeom prst="rect">
            <a:avLst/>
          </a:prstGeom>
          <a:noFill/>
        </p:spPr>
        <p:txBody>
          <a:bodyPr wrap="square" rtlCol="0">
            <a:spAutoFit/>
          </a:bodyPr>
          <a:lstStyle/>
          <a:p>
            <a:r>
              <a:rPr lang="en-US" altLang="zh-TW" sz="800" dirty="0"/>
              <a:t>38x38x512c</a:t>
            </a:r>
            <a:endParaRPr lang="zh-TW" altLang="en-US" sz="800" dirty="0"/>
          </a:p>
        </p:txBody>
      </p:sp>
      <p:sp>
        <p:nvSpPr>
          <p:cNvPr id="238" name="文字方塊 228">
            <a:extLst>
              <a:ext uri="{FF2B5EF4-FFF2-40B4-BE49-F238E27FC236}">
                <a16:creationId xmlns:a16="http://schemas.microsoft.com/office/drawing/2014/main" id="{690DF8EF-84B4-49BD-BFD0-23DCA8F7CDF5}"/>
              </a:ext>
            </a:extLst>
          </p:cNvPr>
          <p:cNvSpPr txBox="1"/>
          <p:nvPr/>
        </p:nvSpPr>
        <p:spPr>
          <a:xfrm>
            <a:off x="4523969" y="3295631"/>
            <a:ext cx="821957" cy="338554"/>
          </a:xfrm>
          <a:prstGeom prst="rect">
            <a:avLst/>
          </a:prstGeom>
          <a:noFill/>
        </p:spPr>
        <p:txBody>
          <a:bodyPr wrap="square" rtlCol="0">
            <a:spAutoFit/>
          </a:bodyPr>
          <a:lstStyle/>
          <a:p>
            <a:r>
              <a:rPr lang="en-US" altLang="zh-TW" sz="800" dirty="0" err="1">
                <a:solidFill>
                  <a:srgbClr val="7030A0"/>
                </a:solidFill>
              </a:rPr>
              <a:t>Downsample</a:t>
            </a:r>
            <a:r>
              <a:rPr lang="en-US" altLang="zh-TW" sz="800" dirty="0">
                <a:solidFill>
                  <a:srgbClr val="7030A0"/>
                </a:solidFill>
              </a:rPr>
              <a:t> by conv</a:t>
            </a:r>
          </a:p>
        </p:txBody>
      </p:sp>
      <p:sp>
        <p:nvSpPr>
          <p:cNvPr id="239" name="文字方塊 48">
            <a:extLst>
              <a:ext uri="{FF2B5EF4-FFF2-40B4-BE49-F238E27FC236}">
                <a16:creationId xmlns:a16="http://schemas.microsoft.com/office/drawing/2014/main" id="{3E8A34B0-A0DF-4521-BB14-BDA39074AC6F}"/>
              </a:ext>
            </a:extLst>
          </p:cNvPr>
          <p:cNvSpPr txBox="1"/>
          <p:nvPr/>
        </p:nvSpPr>
        <p:spPr>
          <a:xfrm>
            <a:off x="3786210" y="4135546"/>
            <a:ext cx="730081" cy="215444"/>
          </a:xfrm>
          <a:prstGeom prst="rect">
            <a:avLst/>
          </a:prstGeom>
          <a:noFill/>
        </p:spPr>
        <p:txBody>
          <a:bodyPr wrap="square" rtlCol="0">
            <a:spAutoFit/>
          </a:bodyPr>
          <a:lstStyle/>
          <a:p>
            <a:r>
              <a:rPr lang="en-US" altLang="zh-TW" sz="800" dirty="0"/>
              <a:t>76x76x256c</a:t>
            </a:r>
            <a:endParaRPr lang="zh-TW" altLang="en-US" sz="800" dirty="0"/>
          </a:p>
        </p:txBody>
      </p:sp>
      <p:sp>
        <p:nvSpPr>
          <p:cNvPr id="240" name="文字方塊 73">
            <a:extLst>
              <a:ext uri="{FF2B5EF4-FFF2-40B4-BE49-F238E27FC236}">
                <a16:creationId xmlns:a16="http://schemas.microsoft.com/office/drawing/2014/main" id="{18C90B94-2D31-4FDB-BEE1-1D3053727476}"/>
              </a:ext>
            </a:extLst>
          </p:cNvPr>
          <p:cNvSpPr txBox="1"/>
          <p:nvPr/>
        </p:nvSpPr>
        <p:spPr>
          <a:xfrm>
            <a:off x="3945574" y="3094845"/>
            <a:ext cx="730081" cy="215444"/>
          </a:xfrm>
          <a:prstGeom prst="rect">
            <a:avLst/>
          </a:prstGeom>
          <a:noFill/>
        </p:spPr>
        <p:txBody>
          <a:bodyPr wrap="square" rtlCol="0">
            <a:spAutoFit/>
          </a:bodyPr>
          <a:lstStyle/>
          <a:p>
            <a:r>
              <a:rPr lang="en-US" altLang="zh-TW" sz="800" dirty="0"/>
              <a:t>19x19x1024c</a:t>
            </a:r>
            <a:endParaRPr lang="zh-TW" altLang="en-US" sz="800" dirty="0"/>
          </a:p>
        </p:txBody>
      </p:sp>
      <p:sp>
        <p:nvSpPr>
          <p:cNvPr id="241" name="文字方塊 73">
            <a:extLst>
              <a:ext uri="{FF2B5EF4-FFF2-40B4-BE49-F238E27FC236}">
                <a16:creationId xmlns:a16="http://schemas.microsoft.com/office/drawing/2014/main" id="{9A8E3B2C-1807-42E2-9FC6-208793910F3E}"/>
              </a:ext>
            </a:extLst>
          </p:cNvPr>
          <p:cNvSpPr txBox="1"/>
          <p:nvPr/>
        </p:nvSpPr>
        <p:spPr>
          <a:xfrm>
            <a:off x="3824636" y="3590609"/>
            <a:ext cx="730081" cy="215444"/>
          </a:xfrm>
          <a:prstGeom prst="rect">
            <a:avLst/>
          </a:prstGeom>
          <a:noFill/>
        </p:spPr>
        <p:txBody>
          <a:bodyPr wrap="square" rtlCol="0">
            <a:spAutoFit/>
          </a:bodyPr>
          <a:lstStyle/>
          <a:p>
            <a:r>
              <a:rPr lang="en-US" altLang="zh-TW" sz="800" dirty="0"/>
              <a:t>38x38x512c</a:t>
            </a:r>
            <a:endParaRPr lang="zh-TW" altLang="en-US" sz="800" dirty="0"/>
          </a:p>
        </p:txBody>
      </p:sp>
      <p:sp>
        <p:nvSpPr>
          <p:cNvPr id="242" name="文字方塊 278">
            <a:extLst>
              <a:ext uri="{FF2B5EF4-FFF2-40B4-BE49-F238E27FC236}">
                <a16:creationId xmlns:a16="http://schemas.microsoft.com/office/drawing/2014/main" id="{DEA4A653-99DC-4B2E-A804-A1A194209C69}"/>
              </a:ext>
            </a:extLst>
          </p:cNvPr>
          <p:cNvSpPr txBox="1"/>
          <p:nvPr/>
        </p:nvSpPr>
        <p:spPr>
          <a:xfrm>
            <a:off x="3690602" y="4698701"/>
            <a:ext cx="550628" cy="215444"/>
          </a:xfrm>
          <a:prstGeom prst="rect">
            <a:avLst/>
          </a:prstGeom>
          <a:noFill/>
        </p:spPr>
        <p:txBody>
          <a:bodyPr wrap="square" rtlCol="0">
            <a:spAutoFit/>
          </a:bodyPr>
          <a:lstStyle/>
          <a:p>
            <a:r>
              <a:rPr lang="en-US" altLang="zh-TW" sz="800" dirty="0">
                <a:solidFill>
                  <a:srgbClr val="7030A0"/>
                </a:solidFill>
              </a:rPr>
              <a:t>copy</a:t>
            </a:r>
            <a:endParaRPr lang="zh-TW" altLang="en-US" sz="800" dirty="0">
              <a:solidFill>
                <a:srgbClr val="7030A0"/>
              </a:solidFill>
            </a:endParaRPr>
          </a:p>
        </p:txBody>
      </p:sp>
      <p:sp>
        <p:nvSpPr>
          <p:cNvPr id="243" name="文字方塊 48">
            <a:extLst>
              <a:ext uri="{FF2B5EF4-FFF2-40B4-BE49-F238E27FC236}">
                <a16:creationId xmlns:a16="http://schemas.microsoft.com/office/drawing/2014/main" id="{79A05116-4670-4FE3-ABCB-01B92452EFCD}"/>
              </a:ext>
            </a:extLst>
          </p:cNvPr>
          <p:cNvSpPr txBox="1"/>
          <p:nvPr/>
        </p:nvSpPr>
        <p:spPr>
          <a:xfrm>
            <a:off x="334874" y="4316265"/>
            <a:ext cx="730081" cy="215444"/>
          </a:xfrm>
          <a:prstGeom prst="rect">
            <a:avLst/>
          </a:prstGeom>
          <a:noFill/>
        </p:spPr>
        <p:txBody>
          <a:bodyPr wrap="square" rtlCol="0">
            <a:spAutoFit/>
          </a:bodyPr>
          <a:lstStyle/>
          <a:p>
            <a:r>
              <a:rPr lang="en-US" altLang="zh-TW" sz="800" dirty="0"/>
              <a:t>76x76x256c</a:t>
            </a:r>
            <a:endParaRPr lang="zh-TW" altLang="en-US" sz="800" dirty="0"/>
          </a:p>
        </p:txBody>
      </p:sp>
      <p:pic>
        <p:nvPicPr>
          <p:cNvPr id="244" name="Picture 243">
            <a:extLst>
              <a:ext uri="{FF2B5EF4-FFF2-40B4-BE49-F238E27FC236}">
                <a16:creationId xmlns:a16="http://schemas.microsoft.com/office/drawing/2014/main" id="{15F53DE6-1100-4BC9-86AD-47A5E8438C5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561" y="818587"/>
            <a:ext cx="6528380" cy="1450800"/>
          </a:xfrm>
          <a:prstGeom prst="rect">
            <a:avLst/>
          </a:prstGeom>
        </p:spPr>
      </p:pic>
      <p:sp>
        <p:nvSpPr>
          <p:cNvPr id="245" name="平行四邊形 36">
            <a:extLst>
              <a:ext uri="{FF2B5EF4-FFF2-40B4-BE49-F238E27FC236}">
                <a16:creationId xmlns:a16="http://schemas.microsoft.com/office/drawing/2014/main" id="{7F02B4BC-04F3-4138-B56B-62F1E335E944}"/>
              </a:ext>
            </a:extLst>
          </p:cNvPr>
          <p:cNvSpPr>
            <a:spLocks noChangeAspect="1"/>
          </p:cNvSpPr>
          <p:nvPr/>
        </p:nvSpPr>
        <p:spPr>
          <a:xfrm>
            <a:off x="5274388" y="3732383"/>
            <a:ext cx="1728000" cy="576000"/>
          </a:xfrm>
          <a:prstGeom prst="parallelogram">
            <a:avLst>
              <a:gd name="adj" fmla="val 1058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200" dirty="0">
                <a:solidFill>
                  <a:schemeClr val="accent1"/>
                </a:solidFill>
              </a:rPr>
              <a:t>Det3</a:t>
            </a:r>
            <a:endParaRPr lang="zh-TW" altLang="en-US" sz="1200" dirty="0">
              <a:solidFill>
                <a:schemeClr val="accent1"/>
              </a:solidFill>
            </a:endParaRPr>
          </a:p>
        </p:txBody>
      </p:sp>
      <p:sp>
        <p:nvSpPr>
          <p:cNvPr id="246" name="平行四邊形 37">
            <a:extLst>
              <a:ext uri="{FF2B5EF4-FFF2-40B4-BE49-F238E27FC236}">
                <a16:creationId xmlns:a16="http://schemas.microsoft.com/office/drawing/2014/main" id="{F4CBC140-7BB7-4D37-96A2-13044AD75637}"/>
              </a:ext>
            </a:extLst>
          </p:cNvPr>
          <p:cNvSpPr>
            <a:spLocks noChangeAspect="1"/>
          </p:cNvSpPr>
          <p:nvPr/>
        </p:nvSpPr>
        <p:spPr>
          <a:xfrm>
            <a:off x="5422742" y="3261194"/>
            <a:ext cx="1512000" cy="504000"/>
          </a:xfrm>
          <a:prstGeom prst="parallelogram">
            <a:avLst>
              <a:gd name="adj" fmla="val 1058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200" dirty="0">
                <a:solidFill>
                  <a:schemeClr val="accent1"/>
                </a:solidFill>
              </a:rPr>
              <a:t>Det 4</a:t>
            </a:r>
          </a:p>
        </p:txBody>
      </p:sp>
      <p:sp>
        <p:nvSpPr>
          <p:cNvPr id="247" name="平行四邊形 38">
            <a:extLst>
              <a:ext uri="{FF2B5EF4-FFF2-40B4-BE49-F238E27FC236}">
                <a16:creationId xmlns:a16="http://schemas.microsoft.com/office/drawing/2014/main" id="{0AB6A04D-EBC1-4E0D-B950-F0CCF8A13B9E}"/>
              </a:ext>
            </a:extLst>
          </p:cNvPr>
          <p:cNvSpPr>
            <a:spLocks noChangeAspect="1"/>
          </p:cNvSpPr>
          <p:nvPr/>
        </p:nvSpPr>
        <p:spPr>
          <a:xfrm>
            <a:off x="5590569" y="2823423"/>
            <a:ext cx="1283003" cy="432000"/>
          </a:xfrm>
          <a:prstGeom prst="parallelogram">
            <a:avLst>
              <a:gd name="adj" fmla="val 1058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200" dirty="0">
                <a:solidFill>
                  <a:schemeClr val="accent1"/>
                </a:solidFill>
              </a:rPr>
              <a:t>Det 5</a:t>
            </a:r>
            <a:endParaRPr lang="zh-TW" altLang="en-US" sz="1200" dirty="0">
              <a:solidFill>
                <a:schemeClr val="accent1"/>
              </a:solidFill>
            </a:endParaRPr>
          </a:p>
        </p:txBody>
      </p:sp>
      <p:sp>
        <p:nvSpPr>
          <p:cNvPr id="248" name="文字方塊 112">
            <a:extLst>
              <a:ext uri="{FF2B5EF4-FFF2-40B4-BE49-F238E27FC236}">
                <a16:creationId xmlns:a16="http://schemas.microsoft.com/office/drawing/2014/main" id="{59579EFD-87CF-433B-B8CF-9B0E9D018AFA}"/>
              </a:ext>
            </a:extLst>
          </p:cNvPr>
          <p:cNvSpPr txBox="1"/>
          <p:nvPr/>
        </p:nvSpPr>
        <p:spPr>
          <a:xfrm>
            <a:off x="6713903" y="2847106"/>
            <a:ext cx="1272502" cy="415498"/>
          </a:xfrm>
          <a:prstGeom prst="rect">
            <a:avLst/>
          </a:prstGeom>
          <a:noFill/>
        </p:spPr>
        <p:txBody>
          <a:bodyPr wrap="square" rtlCol="0">
            <a:spAutoFit/>
          </a:bodyPr>
          <a:lstStyle/>
          <a:p>
            <a:r>
              <a:rPr lang="en-US" altLang="zh-TW" sz="1050" b="1" dirty="0">
                <a:solidFill>
                  <a:srgbClr val="00B0F0"/>
                </a:solidFill>
              </a:rPr>
              <a:t>Stage 3: Large Object Detector</a:t>
            </a:r>
            <a:endParaRPr lang="zh-TW" altLang="en-US" sz="1050" b="1" dirty="0">
              <a:solidFill>
                <a:srgbClr val="00B0F0"/>
              </a:solidFill>
            </a:endParaRPr>
          </a:p>
        </p:txBody>
      </p:sp>
      <p:sp>
        <p:nvSpPr>
          <p:cNvPr id="249" name="文字方塊 225">
            <a:extLst>
              <a:ext uri="{FF2B5EF4-FFF2-40B4-BE49-F238E27FC236}">
                <a16:creationId xmlns:a16="http://schemas.microsoft.com/office/drawing/2014/main" id="{C796862C-9CD7-44B0-B47F-B0B04F122E1C}"/>
              </a:ext>
            </a:extLst>
          </p:cNvPr>
          <p:cNvSpPr txBox="1"/>
          <p:nvPr/>
        </p:nvSpPr>
        <p:spPr>
          <a:xfrm>
            <a:off x="6591798" y="3871701"/>
            <a:ext cx="1160738" cy="415498"/>
          </a:xfrm>
          <a:prstGeom prst="rect">
            <a:avLst/>
          </a:prstGeom>
          <a:noFill/>
        </p:spPr>
        <p:txBody>
          <a:bodyPr wrap="square" rtlCol="0">
            <a:spAutoFit/>
          </a:bodyPr>
          <a:lstStyle/>
          <a:p>
            <a:r>
              <a:rPr lang="en-US" altLang="zh-TW" sz="1050" b="1" dirty="0">
                <a:solidFill>
                  <a:srgbClr val="00B0F0"/>
                </a:solidFill>
              </a:rPr>
              <a:t>Stage 1: Small Object Detector</a:t>
            </a:r>
            <a:endParaRPr lang="zh-TW" altLang="en-US" sz="1050" b="1" dirty="0">
              <a:solidFill>
                <a:srgbClr val="00B0F0"/>
              </a:solidFill>
            </a:endParaRPr>
          </a:p>
        </p:txBody>
      </p:sp>
      <p:sp>
        <p:nvSpPr>
          <p:cNvPr id="250" name="文字方塊 48">
            <a:extLst>
              <a:ext uri="{FF2B5EF4-FFF2-40B4-BE49-F238E27FC236}">
                <a16:creationId xmlns:a16="http://schemas.microsoft.com/office/drawing/2014/main" id="{D5959DB3-CBF4-4B93-A4E8-0F19B6DA4B56}"/>
              </a:ext>
            </a:extLst>
          </p:cNvPr>
          <p:cNvSpPr txBox="1"/>
          <p:nvPr/>
        </p:nvSpPr>
        <p:spPr>
          <a:xfrm>
            <a:off x="5356710" y="4104986"/>
            <a:ext cx="730081" cy="215444"/>
          </a:xfrm>
          <a:prstGeom prst="rect">
            <a:avLst/>
          </a:prstGeom>
          <a:noFill/>
        </p:spPr>
        <p:txBody>
          <a:bodyPr wrap="square" rtlCol="0">
            <a:spAutoFit/>
          </a:bodyPr>
          <a:lstStyle/>
          <a:p>
            <a:r>
              <a:rPr lang="en-US" altLang="zh-TW" sz="800" dirty="0"/>
              <a:t>76x76x27c</a:t>
            </a:r>
            <a:endParaRPr lang="zh-TW" altLang="en-US" sz="800" dirty="0"/>
          </a:p>
        </p:txBody>
      </p:sp>
      <p:sp>
        <p:nvSpPr>
          <p:cNvPr id="251" name="文字方塊 73">
            <a:extLst>
              <a:ext uri="{FF2B5EF4-FFF2-40B4-BE49-F238E27FC236}">
                <a16:creationId xmlns:a16="http://schemas.microsoft.com/office/drawing/2014/main" id="{661046A4-9937-454A-9037-91FEDDA3234A}"/>
              </a:ext>
            </a:extLst>
          </p:cNvPr>
          <p:cNvSpPr txBox="1"/>
          <p:nvPr/>
        </p:nvSpPr>
        <p:spPr>
          <a:xfrm>
            <a:off x="5471010" y="3589284"/>
            <a:ext cx="730081" cy="215444"/>
          </a:xfrm>
          <a:prstGeom prst="rect">
            <a:avLst/>
          </a:prstGeom>
          <a:noFill/>
        </p:spPr>
        <p:txBody>
          <a:bodyPr wrap="square" rtlCol="0">
            <a:spAutoFit/>
          </a:bodyPr>
          <a:lstStyle/>
          <a:p>
            <a:r>
              <a:rPr lang="en-US" altLang="zh-TW" sz="800" dirty="0"/>
              <a:t>38x38x27c</a:t>
            </a:r>
            <a:endParaRPr lang="zh-TW" altLang="en-US" sz="800" dirty="0"/>
          </a:p>
        </p:txBody>
      </p:sp>
      <p:sp>
        <p:nvSpPr>
          <p:cNvPr id="252" name="文字方塊 73">
            <a:extLst>
              <a:ext uri="{FF2B5EF4-FFF2-40B4-BE49-F238E27FC236}">
                <a16:creationId xmlns:a16="http://schemas.microsoft.com/office/drawing/2014/main" id="{47958E64-C7FE-40F7-8AB6-F85B053F77FE}"/>
              </a:ext>
            </a:extLst>
          </p:cNvPr>
          <p:cNvSpPr txBox="1"/>
          <p:nvPr/>
        </p:nvSpPr>
        <p:spPr>
          <a:xfrm>
            <a:off x="5568947" y="3112700"/>
            <a:ext cx="730081" cy="215444"/>
          </a:xfrm>
          <a:prstGeom prst="rect">
            <a:avLst/>
          </a:prstGeom>
          <a:noFill/>
        </p:spPr>
        <p:txBody>
          <a:bodyPr wrap="square" rtlCol="0">
            <a:spAutoFit/>
          </a:bodyPr>
          <a:lstStyle/>
          <a:p>
            <a:r>
              <a:rPr lang="en-US" altLang="zh-TW" sz="800" dirty="0"/>
              <a:t>19x19x27c</a:t>
            </a:r>
            <a:endParaRPr lang="zh-TW" altLang="en-US" sz="800" dirty="0"/>
          </a:p>
        </p:txBody>
      </p:sp>
      <p:sp>
        <p:nvSpPr>
          <p:cNvPr id="253" name="矩形: 圓角 126">
            <a:extLst>
              <a:ext uri="{FF2B5EF4-FFF2-40B4-BE49-F238E27FC236}">
                <a16:creationId xmlns:a16="http://schemas.microsoft.com/office/drawing/2014/main" id="{17391765-53E4-410B-B170-77ACDDCCA82B}"/>
              </a:ext>
            </a:extLst>
          </p:cNvPr>
          <p:cNvSpPr/>
          <p:nvPr/>
        </p:nvSpPr>
        <p:spPr>
          <a:xfrm>
            <a:off x="8060228" y="2746370"/>
            <a:ext cx="926660" cy="15197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err="1">
                <a:solidFill>
                  <a:schemeClr val="accent6"/>
                </a:solidFill>
              </a:rPr>
              <a:t>Bboxes</a:t>
            </a:r>
            <a:r>
              <a:rPr lang="en-US" altLang="zh-TW" sz="1200" dirty="0">
                <a:solidFill>
                  <a:schemeClr val="accent6"/>
                </a:solidFill>
              </a:rPr>
              <a:t> are scaled to input size.</a:t>
            </a:r>
          </a:p>
          <a:p>
            <a:pPr algn="ctr"/>
            <a:r>
              <a:rPr lang="en-US" altLang="zh-TW" sz="1200" dirty="0">
                <a:solidFill>
                  <a:schemeClr val="accent6"/>
                </a:solidFill>
              </a:rPr>
              <a:t>NMS is at input image size</a:t>
            </a:r>
            <a:endParaRPr lang="zh-TW" altLang="en-US" sz="1200" dirty="0">
              <a:solidFill>
                <a:schemeClr val="accent6"/>
              </a:solidFill>
            </a:endParaRPr>
          </a:p>
        </p:txBody>
      </p:sp>
      <p:cxnSp>
        <p:nvCxnSpPr>
          <p:cNvPr id="254" name="直線單箭頭接點 138">
            <a:extLst>
              <a:ext uri="{FF2B5EF4-FFF2-40B4-BE49-F238E27FC236}">
                <a16:creationId xmlns:a16="http://schemas.microsoft.com/office/drawing/2014/main" id="{8BF9AFCB-5AF1-4B58-B721-1D6483E2AB1E}"/>
              </a:ext>
            </a:extLst>
          </p:cNvPr>
          <p:cNvCxnSpPr>
            <a:cxnSpLocks/>
            <a:stCxn id="246" idx="2"/>
            <a:endCxn id="253" idx="1"/>
          </p:cNvCxnSpPr>
          <p:nvPr/>
        </p:nvCxnSpPr>
        <p:spPr>
          <a:xfrm flipV="1">
            <a:off x="6668126" y="3506240"/>
            <a:ext cx="1392102" cy="6954"/>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5" name="文字方塊 224">
            <a:extLst>
              <a:ext uri="{FF2B5EF4-FFF2-40B4-BE49-F238E27FC236}">
                <a16:creationId xmlns:a16="http://schemas.microsoft.com/office/drawing/2014/main" id="{D68AA05C-F177-42C1-AF6E-803E67570C93}"/>
              </a:ext>
            </a:extLst>
          </p:cNvPr>
          <p:cNvSpPr txBox="1"/>
          <p:nvPr/>
        </p:nvSpPr>
        <p:spPr>
          <a:xfrm>
            <a:off x="6666624" y="3339686"/>
            <a:ext cx="1272502" cy="415498"/>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050" b="1" dirty="0">
                <a:solidFill>
                  <a:srgbClr val="00B0F0"/>
                </a:solidFill>
              </a:rPr>
              <a:t>Stage 2: Medium Object  Detector</a:t>
            </a:r>
            <a:endParaRPr lang="zh-TW" altLang="en-US" sz="1050" b="1" dirty="0">
              <a:solidFill>
                <a:srgbClr val="00B0F0"/>
              </a:solidFill>
            </a:endParaRPr>
          </a:p>
        </p:txBody>
      </p:sp>
      <p:cxnSp>
        <p:nvCxnSpPr>
          <p:cNvPr id="256" name="直線單箭頭接點 138">
            <a:extLst>
              <a:ext uri="{FF2B5EF4-FFF2-40B4-BE49-F238E27FC236}">
                <a16:creationId xmlns:a16="http://schemas.microsoft.com/office/drawing/2014/main" id="{B619360A-6E5D-47C5-84E8-310592D83F28}"/>
              </a:ext>
            </a:extLst>
          </p:cNvPr>
          <p:cNvCxnSpPr>
            <a:cxnSpLocks/>
            <a:endCxn id="253" idx="1"/>
          </p:cNvCxnSpPr>
          <p:nvPr/>
        </p:nvCxnSpPr>
        <p:spPr>
          <a:xfrm flipV="1">
            <a:off x="6668126" y="3506240"/>
            <a:ext cx="1392102" cy="565877"/>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7" name="直線單箭頭接點 138">
            <a:extLst>
              <a:ext uri="{FF2B5EF4-FFF2-40B4-BE49-F238E27FC236}">
                <a16:creationId xmlns:a16="http://schemas.microsoft.com/office/drawing/2014/main" id="{9E964A55-263A-4588-81CC-383477FE11E1}"/>
              </a:ext>
            </a:extLst>
          </p:cNvPr>
          <p:cNvCxnSpPr>
            <a:cxnSpLocks/>
            <a:endCxn id="253" idx="1"/>
          </p:cNvCxnSpPr>
          <p:nvPr/>
        </p:nvCxnSpPr>
        <p:spPr>
          <a:xfrm>
            <a:off x="6663436" y="3035495"/>
            <a:ext cx="1396792" cy="470745"/>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8" name="文字方塊 227">
            <a:extLst>
              <a:ext uri="{FF2B5EF4-FFF2-40B4-BE49-F238E27FC236}">
                <a16:creationId xmlns:a16="http://schemas.microsoft.com/office/drawing/2014/main" id="{C1CF86C4-1971-418F-8DB1-E66A20016044}"/>
              </a:ext>
            </a:extLst>
          </p:cNvPr>
          <p:cNvSpPr txBox="1"/>
          <p:nvPr/>
        </p:nvSpPr>
        <p:spPr>
          <a:xfrm>
            <a:off x="5153521" y="3866872"/>
            <a:ext cx="602824" cy="215444"/>
          </a:xfrm>
          <a:prstGeom prst="rect">
            <a:avLst/>
          </a:prstGeom>
          <a:noFill/>
        </p:spPr>
        <p:txBody>
          <a:bodyPr wrap="square" rtlCol="0">
            <a:spAutoFit/>
          </a:bodyPr>
          <a:lstStyle/>
          <a:p>
            <a:r>
              <a:rPr lang="en-US" altLang="zh-TW" sz="800" dirty="0" err="1">
                <a:solidFill>
                  <a:srgbClr val="00B050"/>
                </a:solidFill>
              </a:rPr>
              <a:t>convs</a:t>
            </a:r>
            <a:endParaRPr lang="zh-TW" altLang="en-US" sz="800" dirty="0">
              <a:solidFill>
                <a:srgbClr val="00B050"/>
              </a:solidFill>
            </a:endParaRPr>
          </a:p>
        </p:txBody>
      </p:sp>
      <p:sp>
        <p:nvSpPr>
          <p:cNvPr id="259" name="文字方塊 227">
            <a:extLst>
              <a:ext uri="{FF2B5EF4-FFF2-40B4-BE49-F238E27FC236}">
                <a16:creationId xmlns:a16="http://schemas.microsoft.com/office/drawing/2014/main" id="{91956C68-DC9A-4E93-9550-A80F61896FF7}"/>
              </a:ext>
            </a:extLst>
          </p:cNvPr>
          <p:cNvSpPr txBox="1"/>
          <p:nvPr/>
        </p:nvSpPr>
        <p:spPr>
          <a:xfrm>
            <a:off x="5153521" y="3350267"/>
            <a:ext cx="602824" cy="215444"/>
          </a:xfrm>
          <a:prstGeom prst="rect">
            <a:avLst/>
          </a:prstGeom>
          <a:noFill/>
        </p:spPr>
        <p:txBody>
          <a:bodyPr wrap="square" rtlCol="0">
            <a:spAutoFit/>
          </a:bodyPr>
          <a:lstStyle/>
          <a:p>
            <a:r>
              <a:rPr lang="en-US" altLang="zh-TW" sz="800" dirty="0" err="1">
                <a:solidFill>
                  <a:srgbClr val="00B050"/>
                </a:solidFill>
              </a:rPr>
              <a:t>convs</a:t>
            </a:r>
            <a:endParaRPr lang="zh-TW" altLang="en-US" sz="800" dirty="0">
              <a:solidFill>
                <a:srgbClr val="00B050"/>
              </a:solidFill>
            </a:endParaRPr>
          </a:p>
        </p:txBody>
      </p:sp>
      <p:sp>
        <p:nvSpPr>
          <p:cNvPr id="260" name="文字方塊 227">
            <a:extLst>
              <a:ext uri="{FF2B5EF4-FFF2-40B4-BE49-F238E27FC236}">
                <a16:creationId xmlns:a16="http://schemas.microsoft.com/office/drawing/2014/main" id="{1E63A5E0-274A-4AB2-BEA1-25632494CB08}"/>
              </a:ext>
            </a:extLst>
          </p:cNvPr>
          <p:cNvSpPr txBox="1"/>
          <p:nvPr/>
        </p:nvSpPr>
        <p:spPr>
          <a:xfrm>
            <a:off x="5153521" y="2857722"/>
            <a:ext cx="602824" cy="215444"/>
          </a:xfrm>
          <a:prstGeom prst="rect">
            <a:avLst/>
          </a:prstGeom>
          <a:noFill/>
        </p:spPr>
        <p:txBody>
          <a:bodyPr wrap="square" rtlCol="0">
            <a:spAutoFit/>
          </a:bodyPr>
          <a:lstStyle/>
          <a:p>
            <a:r>
              <a:rPr lang="en-US" altLang="zh-TW" sz="800" dirty="0" err="1">
                <a:solidFill>
                  <a:srgbClr val="00B050"/>
                </a:solidFill>
              </a:rPr>
              <a:t>convs</a:t>
            </a:r>
            <a:endParaRPr lang="zh-TW" altLang="en-US" sz="800" dirty="0">
              <a:solidFill>
                <a:srgbClr val="00B050"/>
              </a:solidFill>
            </a:endParaRPr>
          </a:p>
        </p:txBody>
      </p:sp>
      <p:sp>
        <p:nvSpPr>
          <p:cNvPr id="261" name="文字方塊 112">
            <a:extLst>
              <a:ext uri="{FF2B5EF4-FFF2-40B4-BE49-F238E27FC236}">
                <a16:creationId xmlns:a16="http://schemas.microsoft.com/office/drawing/2014/main" id="{4692DAA5-2B4D-4E8E-BB92-6EF92FE05824}"/>
              </a:ext>
            </a:extLst>
          </p:cNvPr>
          <p:cNvSpPr txBox="1"/>
          <p:nvPr/>
        </p:nvSpPr>
        <p:spPr>
          <a:xfrm>
            <a:off x="2413748" y="5052248"/>
            <a:ext cx="3269386" cy="1061829"/>
          </a:xfrm>
          <a:prstGeom prst="rect">
            <a:avLst/>
          </a:prstGeom>
          <a:noFill/>
        </p:spPr>
        <p:txBody>
          <a:bodyPr wrap="square" rtlCol="0">
            <a:spAutoFit/>
          </a:bodyPr>
          <a:lstStyle/>
          <a:p>
            <a:r>
              <a:rPr lang="en-US" altLang="zh-TW" sz="1050" dirty="0">
                <a:solidFill>
                  <a:srgbClr val="FF0000"/>
                </a:solidFill>
              </a:rPr>
              <a:t>[J]: Why not use c1 and c2??</a:t>
            </a:r>
          </a:p>
          <a:p>
            <a:r>
              <a:rPr lang="en-US" altLang="zh-TW" sz="1050" dirty="0">
                <a:solidFill>
                  <a:srgbClr val="FF0000"/>
                </a:solidFill>
              </a:rPr>
              <a:t>[P]: C1 and C2 have not enough semantic information and maybe contain noises, while the spatial resolution is high that cost a lot of memory and slow down process.</a:t>
            </a:r>
          </a:p>
          <a:p>
            <a:r>
              <a:rPr lang="en-US" altLang="zh-TW" sz="1050" dirty="0">
                <a:solidFill>
                  <a:srgbClr val="FF0000"/>
                </a:solidFill>
              </a:rPr>
              <a:t>Beside, information was already preserved by CSP connections. (CSPDarknet53)</a:t>
            </a:r>
            <a:endParaRPr lang="zh-TW" altLang="en-US" sz="1050" dirty="0">
              <a:solidFill>
                <a:srgbClr val="FF0000"/>
              </a:solidFill>
            </a:endParaRPr>
          </a:p>
        </p:txBody>
      </p:sp>
      <p:sp>
        <p:nvSpPr>
          <p:cNvPr id="262" name="文字方塊 225">
            <a:extLst>
              <a:ext uri="{FF2B5EF4-FFF2-40B4-BE49-F238E27FC236}">
                <a16:creationId xmlns:a16="http://schemas.microsoft.com/office/drawing/2014/main" id="{AE4DED08-C236-4770-8FEC-00C5A2CD40E0}"/>
              </a:ext>
            </a:extLst>
          </p:cNvPr>
          <p:cNvSpPr txBox="1"/>
          <p:nvPr/>
        </p:nvSpPr>
        <p:spPr>
          <a:xfrm>
            <a:off x="5819097" y="4720650"/>
            <a:ext cx="2682168" cy="415498"/>
          </a:xfrm>
          <a:prstGeom prst="rect">
            <a:avLst/>
          </a:prstGeom>
          <a:noFill/>
        </p:spPr>
        <p:txBody>
          <a:bodyPr wrap="square" rtlCol="0">
            <a:spAutoFit/>
          </a:bodyPr>
          <a:lstStyle/>
          <a:p>
            <a:r>
              <a:rPr lang="en-US" altLang="zh-TW" sz="1050" b="1" dirty="0">
                <a:solidFill>
                  <a:srgbClr val="00B0F0"/>
                </a:solidFill>
              </a:rPr>
              <a:t>Small feature maps =&gt; more global feature</a:t>
            </a:r>
          </a:p>
          <a:p>
            <a:r>
              <a:rPr lang="en-US" altLang="zh-TW" sz="1050" b="1" dirty="0">
                <a:solidFill>
                  <a:srgbClr val="00B0F0"/>
                </a:solidFill>
              </a:rPr>
              <a:t>Large object detector =&gt; large </a:t>
            </a:r>
            <a:r>
              <a:rPr lang="en-US" altLang="zh-TW" sz="1050" b="1" dirty="0" err="1">
                <a:solidFill>
                  <a:srgbClr val="00B0F0"/>
                </a:solidFill>
              </a:rPr>
              <a:t>bboxes</a:t>
            </a:r>
            <a:endParaRPr lang="zh-TW" altLang="en-US" sz="1050" b="1" dirty="0">
              <a:solidFill>
                <a:srgbClr val="00B0F0"/>
              </a:solidFill>
            </a:endParaRPr>
          </a:p>
        </p:txBody>
      </p:sp>
      <p:sp>
        <p:nvSpPr>
          <p:cNvPr id="263" name="文字方塊 274">
            <a:extLst>
              <a:ext uri="{FF2B5EF4-FFF2-40B4-BE49-F238E27FC236}">
                <a16:creationId xmlns:a16="http://schemas.microsoft.com/office/drawing/2014/main" id="{B955C343-8FE4-494F-A891-FDF085F7D173}"/>
              </a:ext>
            </a:extLst>
          </p:cNvPr>
          <p:cNvSpPr txBox="1"/>
          <p:nvPr/>
        </p:nvSpPr>
        <p:spPr>
          <a:xfrm>
            <a:off x="5721750" y="2472447"/>
            <a:ext cx="2135474" cy="246221"/>
          </a:xfrm>
          <a:prstGeom prst="rect">
            <a:avLst/>
          </a:prstGeom>
          <a:noFill/>
        </p:spPr>
        <p:txBody>
          <a:bodyPr wrap="square" rtlCol="0">
            <a:spAutoFit/>
          </a:bodyPr>
          <a:lstStyle/>
          <a:p>
            <a:r>
              <a:rPr lang="en-US" altLang="zh-TW" sz="1000" dirty="0">
                <a:solidFill>
                  <a:schemeClr val="accent1"/>
                </a:solidFill>
              </a:rPr>
              <a:t>4) heads</a:t>
            </a:r>
            <a:endParaRPr lang="zh-TW" altLang="en-US" sz="1000" dirty="0">
              <a:solidFill>
                <a:schemeClr val="accent1"/>
              </a:solidFill>
            </a:endParaRPr>
          </a:p>
        </p:txBody>
      </p:sp>
      <p:sp>
        <p:nvSpPr>
          <p:cNvPr id="3" name="投影片編號版面配置區 2">
            <a:extLst>
              <a:ext uri="{FF2B5EF4-FFF2-40B4-BE49-F238E27FC236}">
                <a16:creationId xmlns:a16="http://schemas.microsoft.com/office/drawing/2014/main" id="{1F951710-189A-49EC-8818-49D13BC9195D}"/>
              </a:ext>
            </a:extLst>
          </p:cNvPr>
          <p:cNvSpPr>
            <a:spLocks noGrp="1"/>
          </p:cNvSpPr>
          <p:nvPr>
            <p:ph type="sldNum" sz="quarter" idx="12"/>
          </p:nvPr>
        </p:nvSpPr>
        <p:spPr/>
        <p:txBody>
          <a:bodyPr/>
          <a:lstStyle/>
          <a:p>
            <a:fld id="{F8A2D2AA-0FE8-4114-AED6-026211289AC6}" type="slidenum">
              <a:rPr lang="zh-TW" altLang="en-US" smtClean="0"/>
              <a:pPr/>
              <a:t>16</a:t>
            </a:fld>
            <a:endParaRPr lang="zh-TW" altLang="en-US"/>
          </a:p>
        </p:txBody>
      </p:sp>
    </p:spTree>
    <p:extLst>
      <p:ext uri="{BB962C8B-B14F-4D97-AF65-F5344CB8AC3E}">
        <p14:creationId xmlns:p14="http://schemas.microsoft.com/office/powerpoint/2010/main" val="1932206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6FC56A98-D1A4-405A-8DE0-B1FC164C82E4}"/>
              </a:ext>
            </a:extLst>
          </p:cNvPr>
          <p:cNvSpPr/>
          <p:nvPr/>
        </p:nvSpPr>
        <p:spPr>
          <a:xfrm>
            <a:off x="3169706" y="6484546"/>
            <a:ext cx="2835776" cy="307777"/>
          </a:xfrm>
          <a:prstGeom prst="rect">
            <a:avLst/>
          </a:prstGeom>
        </p:spPr>
        <p:txBody>
          <a:bodyPr wrap="none">
            <a:spAutoFit/>
          </a:bodyPr>
          <a:lstStyle/>
          <a:p>
            <a:r>
              <a:rPr lang="en-US" sz="1400" b="1" i="1" dirty="0">
                <a:solidFill>
                  <a:sysClr val="windowText" lastClr="000000"/>
                </a:solidFill>
                <a:latin typeface="Times New Roman" panose="02020603050405020304" pitchFamily="18" charset="0"/>
                <a:cs typeface="Times New Roman" panose="02020603050405020304" pitchFamily="18" charset="0"/>
              </a:rPr>
              <a:t>Figure</a:t>
            </a:r>
            <a:r>
              <a:rPr lang="en-US" sz="1400" dirty="0">
                <a:solidFill>
                  <a:sysClr val="windowText" lastClr="000000"/>
                </a:solidFill>
                <a:latin typeface="Times New Roman" panose="02020603050405020304" pitchFamily="18" charset="0"/>
                <a:cs typeface="Times New Roman" panose="02020603050405020304" pitchFamily="18" charset="0"/>
              </a:rPr>
              <a:t>. YOLOv4 output prediction </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grpSp>
        <p:nvGrpSpPr>
          <p:cNvPr id="115" name="群組 18">
            <a:extLst>
              <a:ext uri="{FF2B5EF4-FFF2-40B4-BE49-F238E27FC236}">
                <a16:creationId xmlns:a16="http://schemas.microsoft.com/office/drawing/2014/main" id="{055E50B0-40F2-4102-A750-85093742FEEE}"/>
              </a:ext>
            </a:extLst>
          </p:cNvPr>
          <p:cNvGrpSpPr/>
          <p:nvPr/>
        </p:nvGrpSpPr>
        <p:grpSpPr>
          <a:xfrm>
            <a:off x="944252" y="2499245"/>
            <a:ext cx="1296000" cy="604687"/>
            <a:chOff x="623189" y="608163"/>
            <a:chExt cx="1296000" cy="604687"/>
          </a:xfrm>
          <a:solidFill>
            <a:srgbClr val="00B0F0">
              <a:alpha val="50196"/>
            </a:srgbClr>
          </a:solidFill>
        </p:grpSpPr>
        <p:sp>
          <p:nvSpPr>
            <p:cNvPr id="116" name="平行四邊形 19">
              <a:extLst>
                <a:ext uri="{FF2B5EF4-FFF2-40B4-BE49-F238E27FC236}">
                  <a16:creationId xmlns:a16="http://schemas.microsoft.com/office/drawing/2014/main" id="{111D04A7-10D3-45F8-8D26-C12FE51745CD}"/>
                </a:ext>
              </a:extLst>
            </p:cNvPr>
            <p:cNvSpPr>
              <a:spLocks noChangeAspect="1"/>
            </p:cNvSpPr>
            <p:nvPr/>
          </p:nvSpPr>
          <p:spPr>
            <a:xfrm>
              <a:off x="623189" y="608163"/>
              <a:ext cx="1296000" cy="432000"/>
            </a:xfrm>
            <a:prstGeom prst="parallelogram">
              <a:avLst>
                <a:gd name="adj" fmla="val 10580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117" name="平行四邊形 20">
              <a:extLst>
                <a:ext uri="{FF2B5EF4-FFF2-40B4-BE49-F238E27FC236}">
                  <a16:creationId xmlns:a16="http://schemas.microsoft.com/office/drawing/2014/main" id="{9149D28F-8A01-4590-84AB-A04B12BBAC7F}"/>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118" name="平行四邊形 21">
              <a:extLst>
                <a:ext uri="{FF2B5EF4-FFF2-40B4-BE49-F238E27FC236}">
                  <a16:creationId xmlns:a16="http://schemas.microsoft.com/office/drawing/2014/main" id="{B283A92D-A282-411D-ACFB-B07ABD34A71D}"/>
                </a:ext>
              </a:extLst>
            </p:cNvPr>
            <p:cNvSpPr>
              <a:spLocks noChangeAspect="1"/>
            </p:cNvSpPr>
            <p:nvPr/>
          </p:nvSpPr>
          <p:spPr>
            <a:xfrm rot="5400000" flipH="1">
              <a:off x="958432" y="707609"/>
              <a:ext cx="169998" cy="840484"/>
            </a:xfrm>
            <a:prstGeom prst="parallelogram">
              <a:avLst>
                <a:gd name="adj" fmla="val 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grpSp>
      <p:grpSp>
        <p:nvGrpSpPr>
          <p:cNvPr id="119" name="群組 14">
            <a:extLst>
              <a:ext uri="{FF2B5EF4-FFF2-40B4-BE49-F238E27FC236}">
                <a16:creationId xmlns:a16="http://schemas.microsoft.com/office/drawing/2014/main" id="{91BDF0C5-5F4C-4ADF-A670-E330D1D6473C}"/>
              </a:ext>
            </a:extLst>
          </p:cNvPr>
          <p:cNvGrpSpPr/>
          <p:nvPr/>
        </p:nvGrpSpPr>
        <p:grpSpPr>
          <a:xfrm>
            <a:off x="944252" y="2327795"/>
            <a:ext cx="1296000" cy="604687"/>
            <a:chOff x="623189" y="608163"/>
            <a:chExt cx="1296000" cy="604687"/>
          </a:xfrm>
          <a:solidFill>
            <a:srgbClr val="0070C0">
              <a:alpha val="50196"/>
            </a:srgbClr>
          </a:solidFill>
        </p:grpSpPr>
        <p:sp>
          <p:nvSpPr>
            <p:cNvPr id="120" name="平行四邊形 15">
              <a:extLst>
                <a:ext uri="{FF2B5EF4-FFF2-40B4-BE49-F238E27FC236}">
                  <a16:creationId xmlns:a16="http://schemas.microsoft.com/office/drawing/2014/main" id="{876A9C4C-2C32-497A-A79B-23350C24DF25}"/>
                </a:ext>
              </a:extLst>
            </p:cNvPr>
            <p:cNvSpPr>
              <a:spLocks noChangeAspect="1"/>
            </p:cNvSpPr>
            <p:nvPr/>
          </p:nvSpPr>
          <p:spPr>
            <a:xfrm>
              <a:off x="623189" y="608163"/>
              <a:ext cx="1296000" cy="432000"/>
            </a:xfrm>
            <a:prstGeom prst="parallelogram">
              <a:avLst>
                <a:gd name="adj" fmla="val 10580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121" name="平行四邊形 16">
              <a:extLst>
                <a:ext uri="{FF2B5EF4-FFF2-40B4-BE49-F238E27FC236}">
                  <a16:creationId xmlns:a16="http://schemas.microsoft.com/office/drawing/2014/main" id="{D4342E8A-22B7-49ED-8E33-275C1285ABE7}"/>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122" name="平行四邊形 17">
              <a:extLst>
                <a:ext uri="{FF2B5EF4-FFF2-40B4-BE49-F238E27FC236}">
                  <a16:creationId xmlns:a16="http://schemas.microsoft.com/office/drawing/2014/main" id="{E75EBD49-29BE-4F06-A4CF-75F573C164CB}"/>
                </a:ext>
              </a:extLst>
            </p:cNvPr>
            <p:cNvSpPr>
              <a:spLocks noChangeAspect="1"/>
            </p:cNvSpPr>
            <p:nvPr/>
          </p:nvSpPr>
          <p:spPr>
            <a:xfrm rot="5400000" flipH="1">
              <a:off x="958432" y="707609"/>
              <a:ext cx="169998" cy="840484"/>
            </a:xfrm>
            <a:prstGeom prst="parallelogram">
              <a:avLst>
                <a:gd name="adj" fmla="val 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grpSp>
      <p:grpSp>
        <p:nvGrpSpPr>
          <p:cNvPr id="123" name="群組 13">
            <a:extLst>
              <a:ext uri="{FF2B5EF4-FFF2-40B4-BE49-F238E27FC236}">
                <a16:creationId xmlns:a16="http://schemas.microsoft.com/office/drawing/2014/main" id="{7E7F7E64-D185-46FD-8B78-4A26329DA198}"/>
              </a:ext>
            </a:extLst>
          </p:cNvPr>
          <p:cNvGrpSpPr/>
          <p:nvPr/>
        </p:nvGrpSpPr>
        <p:grpSpPr>
          <a:xfrm>
            <a:off x="944252" y="2156345"/>
            <a:ext cx="1296000" cy="604687"/>
            <a:chOff x="623189" y="608163"/>
            <a:chExt cx="1296000" cy="604687"/>
          </a:xfrm>
          <a:solidFill>
            <a:srgbClr val="002060">
              <a:alpha val="50196"/>
            </a:srgbClr>
          </a:solidFill>
        </p:grpSpPr>
        <p:sp>
          <p:nvSpPr>
            <p:cNvPr id="124" name="平行四邊形 6">
              <a:extLst>
                <a:ext uri="{FF2B5EF4-FFF2-40B4-BE49-F238E27FC236}">
                  <a16:creationId xmlns:a16="http://schemas.microsoft.com/office/drawing/2014/main" id="{8E13C689-9182-4E85-8860-C75C2D4AB30E}"/>
                </a:ext>
              </a:extLst>
            </p:cNvPr>
            <p:cNvSpPr>
              <a:spLocks noChangeAspect="1"/>
            </p:cNvSpPr>
            <p:nvPr/>
          </p:nvSpPr>
          <p:spPr>
            <a:xfrm>
              <a:off x="623189" y="608163"/>
              <a:ext cx="1296000" cy="432000"/>
            </a:xfrm>
            <a:prstGeom prst="parallelogram">
              <a:avLst>
                <a:gd name="adj" fmla="val 10580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2060"/>
                  </a:solidFill>
                </a:rPr>
                <a:t>Det 5</a:t>
              </a:r>
              <a:endParaRPr lang="zh-TW" altLang="en-US" sz="1200" dirty="0">
                <a:solidFill>
                  <a:srgbClr val="002060"/>
                </a:solidFill>
              </a:endParaRPr>
            </a:p>
          </p:txBody>
        </p:sp>
        <p:sp>
          <p:nvSpPr>
            <p:cNvPr id="125" name="平行四邊形 11">
              <a:extLst>
                <a:ext uri="{FF2B5EF4-FFF2-40B4-BE49-F238E27FC236}">
                  <a16:creationId xmlns:a16="http://schemas.microsoft.com/office/drawing/2014/main" id="{6A1C5321-81B2-4046-814C-9AF3C8356894}"/>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sp>
          <p:nvSpPr>
            <p:cNvPr id="126" name="平行四邊形 12">
              <a:extLst>
                <a:ext uri="{FF2B5EF4-FFF2-40B4-BE49-F238E27FC236}">
                  <a16:creationId xmlns:a16="http://schemas.microsoft.com/office/drawing/2014/main" id="{1DDBF2D6-0DCF-496A-9AF2-D314E2FB3E2B}"/>
                </a:ext>
              </a:extLst>
            </p:cNvPr>
            <p:cNvSpPr>
              <a:spLocks noChangeAspect="1"/>
            </p:cNvSpPr>
            <p:nvPr/>
          </p:nvSpPr>
          <p:spPr>
            <a:xfrm rot="5400000" flipH="1">
              <a:off x="958432" y="707609"/>
              <a:ext cx="169998" cy="840484"/>
            </a:xfrm>
            <a:prstGeom prst="parallelogram">
              <a:avLst>
                <a:gd name="adj" fmla="val 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grpSp>
      <p:sp>
        <p:nvSpPr>
          <p:cNvPr id="127" name="文字方塊 22">
            <a:extLst>
              <a:ext uri="{FF2B5EF4-FFF2-40B4-BE49-F238E27FC236}">
                <a16:creationId xmlns:a16="http://schemas.microsoft.com/office/drawing/2014/main" id="{87DE58E5-B7FD-4E6F-B19A-5671AB27A695}"/>
              </a:ext>
            </a:extLst>
          </p:cNvPr>
          <p:cNvSpPr txBox="1"/>
          <p:nvPr/>
        </p:nvSpPr>
        <p:spPr>
          <a:xfrm>
            <a:off x="870231" y="3054859"/>
            <a:ext cx="97736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19x19x27c</a:t>
            </a:r>
            <a:endParaRPr lang="zh-TW" altLang="en-US" sz="800" dirty="0"/>
          </a:p>
        </p:txBody>
      </p:sp>
      <p:grpSp>
        <p:nvGrpSpPr>
          <p:cNvPr id="128" name="群組 23">
            <a:extLst>
              <a:ext uri="{FF2B5EF4-FFF2-40B4-BE49-F238E27FC236}">
                <a16:creationId xmlns:a16="http://schemas.microsoft.com/office/drawing/2014/main" id="{19302119-CA5B-4654-835E-8E309CB77405}"/>
              </a:ext>
            </a:extLst>
          </p:cNvPr>
          <p:cNvGrpSpPr/>
          <p:nvPr/>
        </p:nvGrpSpPr>
        <p:grpSpPr>
          <a:xfrm>
            <a:off x="2493998" y="1638185"/>
            <a:ext cx="1296000" cy="604687"/>
            <a:chOff x="623189" y="608163"/>
            <a:chExt cx="1296000" cy="604687"/>
          </a:xfrm>
          <a:solidFill>
            <a:srgbClr val="002060">
              <a:alpha val="50196"/>
            </a:srgbClr>
          </a:solidFill>
        </p:grpSpPr>
        <p:sp>
          <p:nvSpPr>
            <p:cNvPr id="129" name="平行四邊形 24">
              <a:extLst>
                <a:ext uri="{FF2B5EF4-FFF2-40B4-BE49-F238E27FC236}">
                  <a16:creationId xmlns:a16="http://schemas.microsoft.com/office/drawing/2014/main" id="{6CEE797A-40F8-4616-BE94-C62CCF73A14B}"/>
                </a:ext>
              </a:extLst>
            </p:cNvPr>
            <p:cNvSpPr>
              <a:spLocks noChangeAspect="1"/>
            </p:cNvSpPr>
            <p:nvPr/>
          </p:nvSpPr>
          <p:spPr>
            <a:xfrm>
              <a:off x="623189" y="608163"/>
              <a:ext cx="1296000" cy="432000"/>
            </a:xfrm>
            <a:prstGeom prst="parallelogram">
              <a:avLst>
                <a:gd name="adj" fmla="val 10580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2060"/>
                  </a:solidFill>
                </a:rPr>
                <a:t>Det 5-1</a:t>
              </a:r>
              <a:endParaRPr lang="zh-TW" altLang="en-US" sz="1200" dirty="0">
                <a:solidFill>
                  <a:srgbClr val="002060"/>
                </a:solidFill>
              </a:endParaRPr>
            </a:p>
          </p:txBody>
        </p:sp>
        <p:sp>
          <p:nvSpPr>
            <p:cNvPr id="130" name="平行四邊形 25">
              <a:extLst>
                <a:ext uri="{FF2B5EF4-FFF2-40B4-BE49-F238E27FC236}">
                  <a16:creationId xmlns:a16="http://schemas.microsoft.com/office/drawing/2014/main" id="{38DDDC37-5295-4B2B-9D53-CCD9CBBD6540}"/>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sp>
          <p:nvSpPr>
            <p:cNvPr id="131" name="平行四邊形 26">
              <a:extLst>
                <a:ext uri="{FF2B5EF4-FFF2-40B4-BE49-F238E27FC236}">
                  <a16:creationId xmlns:a16="http://schemas.microsoft.com/office/drawing/2014/main" id="{D6CC7D1A-4858-4328-B7F3-5D67311CEF00}"/>
                </a:ext>
              </a:extLst>
            </p:cNvPr>
            <p:cNvSpPr>
              <a:spLocks noChangeAspect="1"/>
            </p:cNvSpPr>
            <p:nvPr/>
          </p:nvSpPr>
          <p:spPr>
            <a:xfrm rot="5400000" flipH="1">
              <a:off x="958432" y="707609"/>
              <a:ext cx="169998" cy="840484"/>
            </a:xfrm>
            <a:prstGeom prst="parallelogram">
              <a:avLst>
                <a:gd name="adj" fmla="val 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grpSp>
      <p:grpSp>
        <p:nvGrpSpPr>
          <p:cNvPr id="132" name="群組 27">
            <a:extLst>
              <a:ext uri="{FF2B5EF4-FFF2-40B4-BE49-F238E27FC236}">
                <a16:creationId xmlns:a16="http://schemas.microsoft.com/office/drawing/2014/main" id="{B5C0A531-89E7-44DA-B6A3-03A089400A2D}"/>
              </a:ext>
            </a:extLst>
          </p:cNvPr>
          <p:cNvGrpSpPr/>
          <p:nvPr/>
        </p:nvGrpSpPr>
        <p:grpSpPr>
          <a:xfrm>
            <a:off x="2493998" y="2327795"/>
            <a:ext cx="1296000" cy="604687"/>
            <a:chOff x="623189" y="608163"/>
            <a:chExt cx="1296000" cy="604687"/>
          </a:xfrm>
          <a:solidFill>
            <a:srgbClr val="0070C0">
              <a:alpha val="50196"/>
            </a:srgbClr>
          </a:solidFill>
        </p:grpSpPr>
        <p:sp>
          <p:nvSpPr>
            <p:cNvPr id="133" name="平行四邊形 28">
              <a:extLst>
                <a:ext uri="{FF2B5EF4-FFF2-40B4-BE49-F238E27FC236}">
                  <a16:creationId xmlns:a16="http://schemas.microsoft.com/office/drawing/2014/main" id="{F5B7DA95-89E9-4B07-83F3-1F7F774962BE}"/>
                </a:ext>
              </a:extLst>
            </p:cNvPr>
            <p:cNvSpPr>
              <a:spLocks noChangeAspect="1"/>
            </p:cNvSpPr>
            <p:nvPr/>
          </p:nvSpPr>
          <p:spPr>
            <a:xfrm>
              <a:off x="623189" y="608163"/>
              <a:ext cx="1296000" cy="432000"/>
            </a:xfrm>
            <a:prstGeom prst="parallelogram">
              <a:avLst>
                <a:gd name="adj" fmla="val 10580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70C0"/>
                  </a:solidFill>
                </a:rPr>
                <a:t>Det 5-2</a:t>
              </a:r>
              <a:endParaRPr lang="zh-TW" altLang="en-US" sz="1200" dirty="0">
                <a:solidFill>
                  <a:srgbClr val="0070C0"/>
                </a:solidFill>
              </a:endParaRPr>
            </a:p>
          </p:txBody>
        </p:sp>
        <p:sp>
          <p:nvSpPr>
            <p:cNvPr id="134" name="平行四邊形 29">
              <a:extLst>
                <a:ext uri="{FF2B5EF4-FFF2-40B4-BE49-F238E27FC236}">
                  <a16:creationId xmlns:a16="http://schemas.microsoft.com/office/drawing/2014/main" id="{24BCC356-2DCA-4098-BA70-A0FC8DEC0924}"/>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135" name="平行四邊形 30">
              <a:extLst>
                <a:ext uri="{FF2B5EF4-FFF2-40B4-BE49-F238E27FC236}">
                  <a16:creationId xmlns:a16="http://schemas.microsoft.com/office/drawing/2014/main" id="{8CC64A06-4E59-4D2B-A327-DB5E98EEE226}"/>
                </a:ext>
              </a:extLst>
            </p:cNvPr>
            <p:cNvSpPr>
              <a:spLocks noChangeAspect="1"/>
            </p:cNvSpPr>
            <p:nvPr/>
          </p:nvSpPr>
          <p:spPr>
            <a:xfrm rot="5400000" flipH="1">
              <a:off x="958432" y="707609"/>
              <a:ext cx="169998" cy="840484"/>
            </a:xfrm>
            <a:prstGeom prst="parallelogram">
              <a:avLst>
                <a:gd name="adj" fmla="val 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grpSp>
      <p:grpSp>
        <p:nvGrpSpPr>
          <p:cNvPr id="136" name="群組 31">
            <a:extLst>
              <a:ext uri="{FF2B5EF4-FFF2-40B4-BE49-F238E27FC236}">
                <a16:creationId xmlns:a16="http://schemas.microsoft.com/office/drawing/2014/main" id="{4FB4A108-A781-4A7F-8C42-0AB675DB5DCD}"/>
              </a:ext>
            </a:extLst>
          </p:cNvPr>
          <p:cNvGrpSpPr/>
          <p:nvPr/>
        </p:nvGrpSpPr>
        <p:grpSpPr>
          <a:xfrm>
            <a:off x="2493998" y="3017405"/>
            <a:ext cx="1296000" cy="604687"/>
            <a:chOff x="623189" y="608163"/>
            <a:chExt cx="1296000" cy="604687"/>
          </a:xfrm>
          <a:solidFill>
            <a:srgbClr val="00B0F0">
              <a:alpha val="50196"/>
            </a:srgbClr>
          </a:solidFill>
        </p:grpSpPr>
        <p:sp>
          <p:nvSpPr>
            <p:cNvPr id="137" name="平行四邊形 32">
              <a:extLst>
                <a:ext uri="{FF2B5EF4-FFF2-40B4-BE49-F238E27FC236}">
                  <a16:creationId xmlns:a16="http://schemas.microsoft.com/office/drawing/2014/main" id="{4DB1C43D-6E99-45FF-B3A8-2DFE96E30787}"/>
                </a:ext>
              </a:extLst>
            </p:cNvPr>
            <p:cNvSpPr>
              <a:spLocks noChangeAspect="1"/>
            </p:cNvSpPr>
            <p:nvPr/>
          </p:nvSpPr>
          <p:spPr>
            <a:xfrm>
              <a:off x="623189" y="608163"/>
              <a:ext cx="1296000" cy="432000"/>
            </a:xfrm>
            <a:prstGeom prst="parallelogram">
              <a:avLst>
                <a:gd name="adj" fmla="val 10580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B0F0"/>
                  </a:solidFill>
                </a:rPr>
                <a:t>Det 5-3</a:t>
              </a:r>
              <a:endParaRPr lang="zh-TW" altLang="en-US" sz="1200" dirty="0">
                <a:solidFill>
                  <a:srgbClr val="00B0F0"/>
                </a:solidFill>
              </a:endParaRPr>
            </a:p>
          </p:txBody>
        </p:sp>
        <p:sp>
          <p:nvSpPr>
            <p:cNvPr id="138" name="平行四邊形 33">
              <a:extLst>
                <a:ext uri="{FF2B5EF4-FFF2-40B4-BE49-F238E27FC236}">
                  <a16:creationId xmlns:a16="http://schemas.microsoft.com/office/drawing/2014/main" id="{060EB3B9-F4C5-4DE8-A419-F5B4057BA1E2}"/>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139" name="平行四邊形 34">
              <a:extLst>
                <a:ext uri="{FF2B5EF4-FFF2-40B4-BE49-F238E27FC236}">
                  <a16:creationId xmlns:a16="http://schemas.microsoft.com/office/drawing/2014/main" id="{36A66252-03AF-4234-B1C9-05890C66AAE1}"/>
                </a:ext>
              </a:extLst>
            </p:cNvPr>
            <p:cNvSpPr>
              <a:spLocks noChangeAspect="1"/>
            </p:cNvSpPr>
            <p:nvPr/>
          </p:nvSpPr>
          <p:spPr>
            <a:xfrm rot="5400000" flipH="1">
              <a:off x="958432" y="707609"/>
              <a:ext cx="169998" cy="840484"/>
            </a:xfrm>
            <a:prstGeom prst="parallelogram">
              <a:avLst>
                <a:gd name="adj" fmla="val 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grpSp>
      <p:cxnSp>
        <p:nvCxnSpPr>
          <p:cNvPr id="140" name="直線單箭頭接點 36">
            <a:extLst>
              <a:ext uri="{FF2B5EF4-FFF2-40B4-BE49-F238E27FC236}">
                <a16:creationId xmlns:a16="http://schemas.microsoft.com/office/drawing/2014/main" id="{E0B622CE-52ED-4FA5-BF10-D9671C74C755}"/>
              </a:ext>
            </a:extLst>
          </p:cNvPr>
          <p:cNvCxnSpPr>
            <a:stCxn id="125" idx="2"/>
            <a:endCxn id="129" idx="5"/>
          </p:cNvCxnSpPr>
          <p:nvPr/>
        </p:nvCxnSpPr>
        <p:spPr>
          <a:xfrm flipV="1">
            <a:off x="2012495" y="1854185"/>
            <a:ext cx="710031" cy="5200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38">
            <a:extLst>
              <a:ext uri="{FF2B5EF4-FFF2-40B4-BE49-F238E27FC236}">
                <a16:creationId xmlns:a16="http://schemas.microsoft.com/office/drawing/2014/main" id="{BAB3C504-0DD9-4777-BB7D-40E00081B415}"/>
              </a:ext>
            </a:extLst>
          </p:cNvPr>
          <p:cNvCxnSpPr>
            <a:stCxn id="121" idx="2"/>
            <a:endCxn id="133" idx="5"/>
          </p:cNvCxnSpPr>
          <p:nvPr/>
        </p:nvCxnSpPr>
        <p:spPr>
          <a:xfrm flipV="1">
            <a:off x="2012495" y="2543795"/>
            <a:ext cx="710031" cy="19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40">
            <a:extLst>
              <a:ext uri="{FF2B5EF4-FFF2-40B4-BE49-F238E27FC236}">
                <a16:creationId xmlns:a16="http://schemas.microsoft.com/office/drawing/2014/main" id="{658AD1C4-50EF-47A5-8CC8-FF136B6527DC}"/>
              </a:ext>
            </a:extLst>
          </p:cNvPr>
          <p:cNvCxnSpPr>
            <a:stCxn id="117" idx="2"/>
            <a:endCxn id="137" idx="5"/>
          </p:cNvCxnSpPr>
          <p:nvPr/>
        </p:nvCxnSpPr>
        <p:spPr>
          <a:xfrm>
            <a:off x="2012495" y="2717152"/>
            <a:ext cx="710031" cy="5162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3" name="文字方塊 41">
            <a:extLst>
              <a:ext uri="{FF2B5EF4-FFF2-40B4-BE49-F238E27FC236}">
                <a16:creationId xmlns:a16="http://schemas.microsoft.com/office/drawing/2014/main" id="{E561BEEB-D9BB-42E6-B9A4-72AF0DBABC9F}"/>
              </a:ext>
            </a:extLst>
          </p:cNvPr>
          <p:cNvSpPr txBox="1"/>
          <p:nvPr/>
        </p:nvSpPr>
        <p:spPr>
          <a:xfrm>
            <a:off x="2446203" y="2064316"/>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sp>
        <p:nvSpPr>
          <p:cNvPr id="144" name="文字方塊 42">
            <a:extLst>
              <a:ext uri="{FF2B5EF4-FFF2-40B4-BE49-F238E27FC236}">
                <a16:creationId xmlns:a16="http://schemas.microsoft.com/office/drawing/2014/main" id="{0A6AED11-97B0-4D13-A37E-015578EF16DD}"/>
              </a:ext>
            </a:extLst>
          </p:cNvPr>
          <p:cNvSpPr txBox="1"/>
          <p:nvPr/>
        </p:nvSpPr>
        <p:spPr>
          <a:xfrm>
            <a:off x="2443086" y="2757404"/>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sp>
        <p:nvSpPr>
          <p:cNvPr id="145" name="文字方塊 43">
            <a:extLst>
              <a:ext uri="{FF2B5EF4-FFF2-40B4-BE49-F238E27FC236}">
                <a16:creationId xmlns:a16="http://schemas.microsoft.com/office/drawing/2014/main" id="{B0DC9FCC-BEC4-4111-A997-50EA93336014}"/>
              </a:ext>
            </a:extLst>
          </p:cNvPr>
          <p:cNvSpPr txBox="1"/>
          <p:nvPr/>
        </p:nvSpPr>
        <p:spPr>
          <a:xfrm>
            <a:off x="2443086" y="3452678"/>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sp>
        <p:nvSpPr>
          <p:cNvPr id="146" name="矩形 44">
            <a:extLst>
              <a:ext uri="{FF2B5EF4-FFF2-40B4-BE49-F238E27FC236}">
                <a16:creationId xmlns:a16="http://schemas.microsoft.com/office/drawing/2014/main" id="{116A858F-F3CF-45DC-9B46-15C2CFB31F1F}"/>
              </a:ext>
            </a:extLst>
          </p:cNvPr>
          <p:cNvSpPr/>
          <p:nvPr/>
        </p:nvSpPr>
        <p:spPr>
          <a:xfrm>
            <a:off x="90000" y="1407200"/>
            <a:ext cx="8964000" cy="5116171"/>
          </a:xfrm>
          <a:prstGeom prst="rect">
            <a:avLst/>
          </a:pr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a:solidFill>
                <a:srgbClr val="7030A0"/>
              </a:solidFill>
            </a:endParaRPr>
          </a:p>
        </p:txBody>
      </p:sp>
      <p:cxnSp>
        <p:nvCxnSpPr>
          <p:cNvPr id="147" name="直線單箭頭接點 53">
            <a:extLst>
              <a:ext uri="{FF2B5EF4-FFF2-40B4-BE49-F238E27FC236}">
                <a16:creationId xmlns:a16="http://schemas.microsoft.com/office/drawing/2014/main" id="{A635C0B3-DE5B-4E53-A776-68084E196C7C}"/>
              </a:ext>
            </a:extLst>
          </p:cNvPr>
          <p:cNvCxnSpPr>
            <a:cxnSpLocks/>
            <a:stCxn id="130" idx="2"/>
            <a:endCxn id="150" idx="1"/>
          </p:cNvCxnSpPr>
          <p:nvPr/>
        </p:nvCxnSpPr>
        <p:spPr>
          <a:xfrm>
            <a:off x="3562241" y="1856092"/>
            <a:ext cx="499361" cy="2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55">
            <a:extLst>
              <a:ext uri="{FF2B5EF4-FFF2-40B4-BE49-F238E27FC236}">
                <a16:creationId xmlns:a16="http://schemas.microsoft.com/office/drawing/2014/main" id="{4D4ECC94-D923-4E8A-9A6C-E960280132C0}"/>
              </a:ext>
            </a:extLst>
          </p:cNvPr>
          <p:cNvCxnSpPr>
            <a:cxnSpLocks/>
            <a:stCxn id="134" idx="2"/>
            <a:endCxn id="151" idx="1"/>
          </p:cNvCxnSpPr>
          <p:nvPr/>
        </p:nvCxnSpPr>
        <p:spPr>
          <a:xfrm flipV="1">
            <a:off x="3562241" y="2539518"/>
            <a:ext cx="499682" cy="61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57">
            <a:extLst>
              <a:ext uri="{FF2B5EF4-FFF2-40B4-BE49-F238E27FC236}">
                <a16:creationId xmlns:a16="http://schemas.microsoft.com/office/drawing/2014/main" id="{CB478D64-8A60-47A1-B268-AC9A8A352E2F}"/>
              </a:ext>
            </a:extLst>
          </p:cNvPr>
          <p:cNvCxnSpPr>
            <a:cxnSpLocks/>
            <a:stCxn id="138" idx="2"/>
            <a:endCxn id="152" idx="1"/>
          </p:cNvCxnSpPr>
          <p:nvPr/>
        </p:nvCxnSpPr>
        <p:spPr>
          <a:xfrm flipV="1">
            <a:off x="3562241" y="3233405"/>
            <a:ext cx="496834" cy="19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矩形: 圓角 82">
            <a:extLst>
              <a:ext uri="{FF2B5EF4-FFF2-40B4-BE49-F238E27FC236}">
                <a16:creationId xmlns:a16="http://schemas.microsoft.com/office/drawing/2014/main" id="{69B62657-A9A7-4132-B675-0DFD63EEA706}"/>
              </a:ext>
            </a:extLst>
          </p:cNvPr>
          <p:cNvSpPr/>
          <p:nvPr/>
        </p:nvSpPr>
        <p:spPr>
          <a:xfrm>
            <a:off x="4061602" y="1742692"/>
            <a:ext cx="2022360" cy="232202"/>
          </a:xfrm>
          <a:prstGeom prst="roundRect">
            <a:avLst/>
          </a:prstGeom>
          <a:solidFill>
            <a:schemeClr val="accent2">
              <a:alpha val="5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chemeClr val="accent2"/>
                </a:solidFill>
              </a:rPr>
              <a:t>Reg</a:t>
            </a:r>
            <a:endParaRPr lang="zh-TW" altLang="en-US" sz="1200" dirty="0">
              <a:solidFill>
                <a:schemeClr val="accent2"/>
              </a:solidFill>
            </a:endParaRPr>
          </a:p>
        </p:txBody>
      </p:sp>
      <p:sp>
        <p:nvSpPr>
          <p:cNvPr id="151" name="矩形: 圓角 83">
            <a:extLst>
              <a:ext uri="{FF2B5EF4-FFF2-40B4-BE49-F238E27FC236}">
                <a16:creationId xmlns:a16="http://schemas.microsoft.com/office/drawing/2014/main" id="{C3E05C40-79A2-4F64-8CA1-AB31059EE1DD}"/>
              </a:ext>
            </a:extLst>
          </p:cNvPr>
          <p:cNvSpPr/>
          <p:nvPr/>
        </p:nvSpPr>
        <p:spPr>
          <a:xfrm>
            <a:off x="4061923" y="2423417"/>
            <a:ext cx="2016226" cy="232202"/>
          </a:xfrm>
          <a:prstGeom prst="roundRect">
            <a:avLst/>
          </a:prstGeom>
          <a:solidFill>
            <a:schemeClr val="accent2">
              <a:alpha val="5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chemeClr val="accent2"/>
                </a:solidFill>
              </a:rPr>
              <a:t>Reg</a:t>
            </a:r>
            <a:endParaRPr lang="zh-TW" altLang="en-US" sz="1200" dirty="0">
              <a:solidFill>
                <a:schemeClr val="accent2"/>
              </a:solidFill>
            </a:endParaRPr>
          </a:p>
        </p:txBody>
      </p:sp>
      <p:sp>
        <p:nvSpPr>
          <p:cNvPr id="152" name="矩形: 圓角 84">
            <a:extLst>
              <a:ext uri="{FF2B5EF4-FFF2-40B4-BE49-F238E27FC236}">
                <a16:creationId xmlns:a16="http://schemas.microsoft.com/office/drawing/2014/main" id="{09DE82B8-C2C7-436D-A1DF-65C747DDD1DD}"/>
              </a:ext>
            </a:extLst>
          </p:cNvPr>
          <p:cNvSpPr/>
          <p:nvPr/>
        </p:nvSpPr>
        <p:spPr>
          <a:xfrm>
            <a:off x="4059075" y="3117304"/>
            <a:ext cx="1996426" cy="232202"/>
          </a:xfrm>
          <a:prstGeom prst="roundRect">
            <a:avLst/>
          </a:prstGeom>
          <a:solidFill>
            <a:schemeClr val="accent2">
              <a:alpha val="5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chemeClr val="accent2"/>
                </a:solidFill>
              </a:rPr>
              <a:t>Reg</a:t>
            </a:r>
            <a:endParaRPr lang="zh-TW" altLang="en-US" sz="1200" dirty="0">
              <a:solidFill>
                <a:schemeClr val="accent2"/>
              </a:solidFill>
            </a:endParaRPr>
          </a:p>
        </p:txBody>
      </p:sp>
      <p:grpSp>
        <p:nvGrpSpPr>
          <p:cNvPr id="153" name="群組 94">
            <a:extLst>
              <a:ext uri="{FF2B5EF4-FFF2-40B4-BE49-F238E27FC236}">
                <a16:creationId xmlns:a16="http://schemas.microsoft.com/office/drawing/2014/main" id="{D3296141-FCF0-4D19-9A51-54180879819B}"/>
              </a:ext>
            </a:extLst>
          </p:cNvPr>
          <p:cNvGrpSpPr/>
          <p:nvPr/>
        </p:nvGrpSpPr>
        <p:grpSpPr>
          <a:xfrm>
            <a:off x="6263132" y="2323807"/>
            <a:ext cx="1296000" cy="604687"/>
            <a:chOff x="623189" y="608163"/>
            <a:chExt cx="1296000" cy="604687"/>
          </a:xfrm>
          <a:solidFill>
            <a:srgbClr val="0070C0">
              <a:alpha val="50196"/>
            </a:srgbClr>
          </a:solidFill>
        </p:grpSpPr>
        <p:sp>
          <p:nvSpPr>
            <p:cNvPr id="154" name="平行四邊形 95">
              <a:extLst>
                <a:ext uri="{FF2B5EF4-FFF2-40B4-BE49-F238E27FC236}">
                  <a16:creationId xmlns:a16="http://schemas.microsoft.com/office/drawing/2014/main" id="{33E8D246-2EF7-4570-8703-FB6C1E1B467E}"/>
                </a:ext>
              </a:extLst>
            </p:cNvPr>
            <p:cNvSpPr>
              <a:spLocks noChangeAspect="1"/>
            </p:cNvSpPr>
            <p:nvPr/>
          </p:nvSpPr>
          <p:spPr>
            <a:xfrm>
              <a:off x="623189" y="608163"/>
              <a:ext cx="1296000" cy="432000"/>
            </a:xfrm>
            <a:prstGeom prst="parallelogram">
              <a:avLst>
                <a:gd name="adj" fmla="val 10580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err="1">
                  <a:solidFill>
                    <a:srgbClr val="0070C0"/>
                  </a:solidFill>
                </a:rPr>
                <a:t>Det</a:t>
              </a:r>
              <a:r>
                <a:rPr lang="en-US" altLang="zh-TW" sz="1200" dirty="0">
                  <a:solidFill>
                    <a:srgbClr val="0070C0"/>
                  </a:solidFill>
                </a:rPr>
                <a:t>’ 5-2</a:t>
              </a:r>
              <a:endParaRPr lang="zh-TW" altLang="en-US" sz="1200" dirty="0">
                <a:solidFill>
                  <a:srgbClr val="0070C0"/>
                </a:solidFill>
              </a:endParaRPr>
            </a:p>
          </p:txBody>
        </p:sp>
        <p:sp>
          <p:nvSpPr>
            <p:cNvPr id="155" name="平行四邊形 96">
              <a:extLst>
                <a:ext uri="{FF2B5EF4-FFF2-40B4-BE49-F238E27FC236}">
                  <a16:creationId xmlns:a16="http://schemas.microsoft.com/office/drawing/2014/main" id="{F23C54D0-6B19-414C-A65A-7927CB13F71A}"/>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156" name="平行四邊形 97">
              <a:extLst>
                <a:ext uri="{FF2B5EF4-FFF2-40B4-BE49-F238E27FC236}">
                  <a16:creationId xmlns:a16="http://schemas.microsoft.com/office/drawing/2014/main" id="{8152B502-11AD-4684-A09B-68195F6A5B8C}"/>
                </a:ext>
              </a:extLst>
            </p:cNvPr>
            <p:cNvSpPr>
              <a:spLocks noChangeAspect="1"/>
            </p:cNvSpPr>
            <p:nvPr/>
          </p:nvSpPr>
          <p:spPr>
            <a:xfrm rot="5400000" flipH="1">
              <a:off x="958432" y="707609"/>
              <a:ext cx="169998" cy="840484"/>
            </a:xfrm>
            <a:prstGeom prst="parallelogram">
              <a:avLst>
                <a:gd name="adj" fmla="val 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grpSp>
      <p:grpSp>
        <p:nvGrpSpPr>
          <p:cNvPr id="157" name="群組 99">
            <a:extLst>
              <a:ext uri="{FF2B5EF4-FFF2-40B4-BE49-F238E27FC236}">
                <a16:creationId xmlns:a16="http://schemas.microsoft.com/office/drawing/2014/main" id="{034EB348-B29C-4192-9F2D-C6C774BA94E0}"/>
              </a:ext>
            </a:extLst>
          </p:cNvPr>
          <p:cNvGrpSpPr/>
          <p:nvPr/>
        </p:nvGrpSpPr>
        <p:grpSpPr>
          <a:xfrm>
            <a:off x="6268624" y="1632776"/>
            <a:ext cx="1296000" cy="604687"/>
            <a:chOff x="623189" y="608163"/>
            <a:chExt cx="1296000" cy="604687"/>
          </a:xfrm>
          <a:solidFill>
            <a:srgbClr val="002060">
              <a:alpha val="50196"/>
            </a:srgbClr>
          </a:solidFill>
        </p:grpSpPr>
        <p:sp>
          <p:nvSpPr>
            <p:cNvPr id="158" name="平行四邊形 100">
              <a:extLst>
                <a:ext uri="{FF2B5EF4-FFF2-40B4-BE49-F238E27FC236}">
                  <a16:creationId xmlns:a16="http://schemas.microsoft.com/office/drawing/2014/main" id="{E4E1F2D5-81E8-488E-9854-80F9C8C98E30}"/>
                </a:ext>
              </a:extLst>
            </p:cNvPr>
            <p:cNvSpPr>
              <a:spLocks noChangeAspect="1"/>
            </p:cNvSpPr>
            <p:nvPr/>
          </p:nvSpPr>
          <p:spPr>
            <a:xfrm>
              <a:off x="623189" y="608163"/>
              <a:ext cx="1296000" cy="432000"/>
            </a:xfrm>
            <a:prstGeom prst="parallelogram">
              <a:avLst>
                <a:gd name="adj" fmla="val 10580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err="1">
                  <a:solidFill>
                    <a:srgbClr val="002060"/>
                  </a:solidFill>
                </a:rPr>
                <a:t>Det</a:t>
              </a:r>
              <a:r>
                <a:rPr lang="en-US" altLang="zh-TW" sz="1200" dirty="0">
                  <a:solidFill>
                    <a:srgbClr val="002060"/>
                  </a:solidFill>
                </a:rPr>
                <a:t>’ 5-1</a:t>
              </a:r>
              <a:endParaRPr lang="zh-TW" altLang="en-US" sz="1200" dirty="0">
                <a:solidFill>
                  <a:srgbClr val="002060"/>
                </a:solidFill>
              </a:endParaRPr>
            </a:p>
          </p:txBody>
        </p:sp>
        <p:sp>
          <p:nvSpPr>
            <p:cNvPr id="159" name="平行四邊形 101">
              <a:extLst>
                <a:ext uri="{FF2B5EF4-FFF2-40B4-BE49-F238E27FC236}">
                  <a16:creationId xmlns:a16="http://schemas.microsoft.com/office/drawing/2014/main" id="{1BFCF562-3F1E-4456-A3EE-A1205592228B}"/>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sp>
          <p:nvSpPr>
            <p:cNvPr id="160" name="平行四邊形 102">
              <a:extLst>
                <a:ext uri="{FF2B5EF4-FFF2-40B4-BE49-F238E27FC236}">
                  <a16:creationId xmlns:a16="http://schemas.microsoft.com/office/drawing/2014/main" id="{3A3F8410-114A-4209-AD11-A1F3CF41BBE1}"/>
                </a:ext>
              </a:extLst>
            </p:cNvPr>
            <p:cNvSpPr>
              <a:spLocks noChangeAspect="1"/>
            </p:cNvSpPr>
            <p:nvPr/>
          </p:nvSpPr>
          <p:spPr>
            <a:xfrm rot="5400000" flipH="1">
              <a:off x="958432" y="707609"/>
              <a:ext cx="169998" cy="840484"/>
            </a:xfrm>
            <a:prstGeom prst="parallelogram">
              <a:avLst>
                <a:gd name="adj" fmla="val 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grpSp>
      <p:grpSp>
        <p:nvGrpSpPr>
          <p:cNvPr id="161" name="群組 103">
            <a:extLst>
              <a:ext uri="{FF2B5EF4-FFF2-40B4-BE49-F238E27FC236}">
                <a16:creationId xmlns:a16="http://schemas.microsoft.com/office/drawing/2014/main" id="{779F72C7-6D6E-48EE-8E5B-92577A537445}"/>
              </a:ext>
            </a:extLst>
          </p:cNvPr>
          <p:cNvGrpSpPr/>
          <p:nvPr/>
        </p:nvGrpSpPr>
        <p:grpSpPr>
          <a:xfrm>
            <a:off x="6256099" y="3014838"/>
            <a:ext cx="1296000" cy="604687"/>
            <a:chOff x="623189" y="608163"/>
            <a:chExt cx="1296000" cy="604687"/>
          </a:xfrm>
          <a:solidFill>
            <a:srgbClr val="00B0F0">
              <a:alpha val="50196"/>
            </a:srgbClr>
          </a:solidFill>
        </p:grpSpPr>
        <p:sp>
          <p:nvSpPr>
            <p:cNvPr id="162" name="平行四邊形 104">
              <a:extLst>
                <a:ext uri="{FF2B5EF4-FFF2-40B4-BE49-F238E27FC236}">
                  <a16:creationId xmlns:a16="http://schemas.microsoft.com/office/drawing/2014/main" id="{72DE31CD-E206-4D69-AD46-1BA6D7F9A219}"/>
                </a:ext>
              </a:extLst>
            </p:cNvPr>
            <p:cNvSpPr>
              <a:spLocks noChangeAspect="1"/>
            </p:cNvSpPr>
            <p:nvPr/>
          </p:nvSpPr>
          <p:spPr>
            <a:xfrm>
              <a:off x="623189" y="608163"/>
              <a:ext cx="1296000" cy="432000"/>
            </a:xfrm>
            <a:prstGeom prst="parallelogram">
              <a:avLst>
                <a:gd name="adj" fmla="val 10580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err="1">
                  <a:solidFill>
                    <a:srgbClr val="00B0F0"/>
                  </a:solidFill>
                </a:rPr>
                <a:t>Det</a:t>
              </a:r>
              <a:r>
                <a:rPr lang="en-US" altLang="zh-TW" sz="1200" dirty="0">
                  <a:solidFill>
                    <a:srgbClr val="00B0F0"/>
                  </a:solidFill>
                </a:rPr>
                <a:t>’ 5-3</a:t>
              </a:r>
              <a:endParaRPr lang="zh-TW" altLang="en-US" sz="1200" dirty="0">
                <a:solidFill>
                  <a:srgbClr val="00B0F0"/>
                </a:solidFill>
              </a:endParaRPr>
            </a:p>
          </p:txBody>
        </p:sp>
        <p:sp>
          <p:nvSpPr>
            <p:cNvPr id="163" name="平行四邊形 105">
              <a:extLst>
                <a:ext uri="{FF2B5EF4-FFF2-40B4-BE49-F238E27FC236}">
                  <a16:creationId xmlns:a16="http://schemas.microsoft.com/office/drawing/2014/main" id="{B5509225-738D-49D6-9D8E-5C8E666F3529}"/>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164" name="平行四邊形 106">
              <a:extLst>
                <a:ext uri="{FF2B5EF4-FFF2-40B4-BE49-F238E27FC236}">
                  <a16:creationId xmlns:a16="http://schemas.microsoft.com/office/drawing/2014/main" id="{641BA68D-2B24-4E9C-BB3B-7DC559C80E7A}"/>
                </a:ext>
              </a:extLst>
            </p:cNvPr>
            <p:cNvSpPr>
              <a:spLocks noChangeAspect="1"/>
            </p:cNvSpPr>
            <p:nvPr/>
          </p:nvSpPr>
          <p:spPr>
            <a:xfrm rot="5400000" flipH="1">
              <a:off x="958432" y="707609"/>
              <a:ext cx="169998" cy="840484"/>
            </a:xfrm>
            <a:prstGeom prst="parallelogram">
              <a:avLst>
                <a:gd name="adj" fmla="val 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grpSp>
      <p:sp>
        <p:nvSpPr>
          <p:cNvPr id="165" name="文字方塊 107">
            <a:extLst>
              <a:ext uri="{FF2B5EF4-FFF2-40B4-BE49-F238E27FC236}">
                <a16:creationId xmlns:a16="http://schemas.microsoft.com/office/drawing/2014/main" id="{E3FD9F1A-9E66-4177-9585-3BBCC0045C92}"/>
              </a:ext>
            </a:extLst>
          </p:cNvPr>
          <p:cNvSpPr txBox="1"/>
          <p:nvPr/>
        </p:nvSpPr>
        <p:spPr>
          <a:xfrm>
            <a:off x="6212883" y="2064316"/>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sp>
        <p:nvSpPr>
          <p:cNvPr id="166" name="文字方塊 108">
            <a:extLst>
              <a:ext uri="{FF2B5EF4-FFF2-40B4-BE49-F238E27FC236}">
                <a16:creationId xmlns:a16="http://schemas.microsoft.com/office/drawing/2014/main" id="{1263FBEA-42FC-418B-A242-FCD308435FE4}"/>
              </a:ext>
            </a:extLst>
          </p:cNvPr>
          <p:cNvSpPr txBox="1"/>
          <p:nvPr/>
        </p:nvSpPr>
        <p:spPr>
          <a:xfrm>
            <a:off x="6209766" y="2757404"/>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sp>
        <p:nvSpPr>
          <p:cNvPr id="167" name="文字方塊 109">
            <a:extLst>
              <a:ext uri="{FF2B5EF4-FFF2-40B4-BE49-F238E27FC236}">
                <a16:creationId xmlns:a16="http://schemas.microsoft.com/office/drawing/2014/main" id="{5B84E7AD-AAD9-43CE-80F0-ECDCEEA2A981}"/>
              </a:ext>
            </a:extLst>
          </p:cNvPr>
          <p:cNvSpPr txBox="1"/>
          <p:nvPr/>
        </p:nvSpPr>
        <p:spPr>
          <a:xfrm>
            <a:off x="6209766" y="3452678"/>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cxnSp>
        <p:nvCxnSpPr>
          <p:cNvPr id="168" name="直線單箭頭接點 111">
            <a:extLst>
              <a:ext uri="{FF2B5EF4-FFF2-40B4-BE49-F238E27FC236}">
                <a16:creationId xmlns:a16="http://schemas.microsoft.com/office/drawing/2014/main" id="{0E0A9E9B-DEB1-4448-95C6-39453764D8CD}"/>
              </a:ext>
            </a:extLst>
          </p:cNvPr>
          <p:cNvCxnSpPr>
            <a:cxnSpLocks/>
            <a:stCxn id="150" idx="3"/>
            <a:endCxn id="158" idx="5"/>
          </p:cNvCxnSpPr>
          <p:nvPr/>
        </p:nvCxnSpPr>
        <p:spPr>
          <a:xfrm flipV="1">
            <a:off x="6083962" y="1848776"/>
            <a:ext cx="413190" cy="100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12">
            <a:extLst>
              <a:ext uri="{FF2B5EF4-FFF2-40B4-BE49-F238E27FC236}">
                <a16:creationId xmlns:a16="http://schemas.microsoft.com/office/drawing/2014/main" id="{B660C7E4-8FDF-4EDA-A3DE-C29D43001F1A}"/>
              </a:ext>
            </a:extLst>
          </p:cNvPr>
          <p:cNvCxnSpPr>
            <a:cxnSpLocks/>
            <a:stCxn id="151" idx="3"/>
            <a:endCxn id="154" idx="5"/>
          </p:cNvCxnSpPr>
          <p:nvPr/>
        </p:nvCxnSpPr>
        <p:spPr>
          <a:xfrm>
            <a:off x="6078149" y="2539518"/>
            <a:ext cx="413511" cy="2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15">
            <a:extLst>
              <a:ext uri="{FF2B5EF4-FFF2-40B4-BE49-F238E27FC236}">
                <a16:creationId xmlns:a16="http://schemas.microsoft.com/office/drawing/2014/main" id="{BBCD82D1-CCD3-4ADF-99AA-1885AA36FAA0}"/>
              </a:ext>
            </a:extLst>
          </p:cNvPr>
          <p:cNvCxnSpPr>
            <a:cxnSpLocks/>
            <a:stCxn id="152" idx="3"/>
            <a:endCxn id="162" idx="5"/>
          </p:cNvCxnSpPr>
          <p:nvPr/>
        </p:nvCxnSpPr>
        <p:spPr>
          <a:xfrm flipV="1">
            <a:off x="6055501" y="3230838"/>
            <a:ext cx="429126" cy="25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1" name="矩形: 圓角 126">
            <a:extLst>
              <a:ext uri="{FF2B5EF4-FFF2-40B4-BE49-F238E27FC236}">
                <a16:creationId xmlns:a16="http://schemas.microsoft.com/office/drawing/2014/main" id="{3E74D510-5905-4BA9-BDAD-25F67C29BC0F}"/>
              </a:ext>
            </a:extLst>
          </p:cNvPr>
          <p:cNvSpPr/>
          <p:nvPr/>
        </p:nvSpPr>
        <p:spPr>
          <a:xfrm>
            <a:off x="8021192" y="2261528"/>
            <a:ext cx="926660" cy="579102"/>
          </a:xfrm>
          <a:prstGeom prst="roundRect">
            <a:avLst/>
          </a:prstGeom>
          <a:solidFill>
            <a:schemeClr val="accent6">
              <a:alpha val="50196"/>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chemeClr val="accent6"/>
                </a:solidFill>
              </a:rPr>
              <a:t>Stage Prediction</a:t>
            </a:r>
            <a:endParaRPr lang="zh-TW" altLang="en-US" sz="1200" dirty="0">
              <a:solidFill>
                <a:schemeClr val="accent6"/>
              </a:solidFill>
            </a:endParaRPr>
          </a:p>
        </p:txBody>
      </p:sp>
      <p:cxnSp>
        <p:nvCxnSpPr>
          <p:cNvPr id="172" name="直線單箭頭接點 122">
            <a:extLst>
              <a:ext uri="{FF2B5EF4-FFF2-40B4-BE49-F238E27FC236}">
                <a16:creationId xmlns:a16="http://schemas.microsoft.com/office/drawing/2014/main" id="{1076C3EA-FCA8-4CC5-B0F1-13237512BC72}"/>
              </a:ext>
            </a:extLst>
          </p:cNvPr>
          <p:cNvCxnSpPr>
            <a:cxnSpLocks/>
            <a:stCxn id="159" idx="2"/>
            <a:endCxn id="171" idx="1"/>
          </p:cNvCxnSpPr>
          <p:nvPr/>
        </p:nvCxnSpPr>
        <p:spPr>
          <a:xfrm>
            <a:off x="7336867" y="1850683"/>
            <a:ext cx="684325" cy="7003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023">
            <a:extLst>
              <a:ext uri="{FF2B5EF4-FFF2-40B4-BE49-F238E27FC236}">
                <a16:creationId xmlns:a16="http://schemas.microsoft.com/office/drawing/2014/main" id="{B5C292A5-A218-437C-A33E-F94F1E7C302B}"/>
              </a:ext>
            </a:extLst>
          </p:cNvPr>
          <p:cNvCxnSpPr>
            <a:cxnSpLocks/>
            <a:stCxn id="155" idx="2"/>
            <a:endCxn id="171" idx="1"/>
          </p:cNvCxnSpPr>
          <p:nvPr/>
        </p:nvCxnSpPr>
        <p:spPr>
          <a:xfrm>
            <a:off x="7331375" y="2541714"/>
            <a:ext cx="689817" cy="93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線單箭頭接點 1026">
            <a:extLst>
              <a:ext uri="{FF2B5EF4-FFF2-40B4-BE49-F238E27FC236}">
                <a16:creationId xmlns:a16="http://schemas.microsoft.com/office/drawing/2014/main" id="{5EF0A627-28EE-4122-A253-EF96859BB1EC}"/>
              </a:ext>
            </a:extLst>
          </p:cNvPr>
          <p:cNvCxnSpPr>
            <a:cxnSpLocks/>
            <a:stCxn id="163" idx="2"/>
            <a:endCxn id="171" idx="1"/>
          </p:cNvCxnSpPr>
          <p:nvPr/>
        </p:nvCxnSpPr>
        <p:spPr>
          <a:xfrm flipV="1">
            <a:off x="7324342" y="2551079"/>
            <a:ext cx="696850" cy="681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4" name="Table 283">
            <a:extLst>
              <a:ext uri="{FF2B5EF4-FFF2-40B4-BE49-F238E27FC236}">
                <a16:creationId xmlns:a16="http://schemas.microsoft.com/office/drawing/2014/main" id="{258692F2-91A6-470D-A7BF-CD8A3B8879C2}"/>
              </a:ext>
            </a:extLst>
          </p:cNvPr>
          <p:cNvGraphicFramePr>
            <a:graphicFrameLocks noGrp="1"/>
          </p:cNvGraphicFramePr>
          <p:nvPr>
            <p:extLst>
              <p:ext uri="{D42A27DB-BD31-4B8C-83A1-F6EECF244321}">
                <p14:modId xmlns:p14="http://schemas.microsoft.com/office/powerpoint/2010/main" val="853164862"/>
              </p:ext>
            </p:extLst>
          </p:nvPr>
        </p:nvGraphicFramePr>
        <p:xfrm>
          <a:off x="3761973" y="3723425"/>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p>
                      <a:r>
                        <a:rPr lang="en-US" sz="1200" dirty="0" err="1">
                          <a:sym typeface="Wingdings 3" panose="05040102010807070707" pitchFamily="18" charset="2"/>
                        </a:rPr>
                        <a:t>t</a:t>
                      </a:r>
                      <a:r>
                        <a:rPr lang="en-US" sz="1200" baseline="-25000" dirty="0" err="1">
                          <a:sym typeface="Wingdings 3" panose="05040102010807070707" pitchFamily="18" charset="2"/>
                        </a:rPr>
                        <a:t>x</a:t>
                      </a:r>
                      <a:endParaRPr lang="en-US" sz="1200" baseline="-25000" dirty="0"/>
                    </a:p>
                  </a:txBody>
                  <a:tcPr>
                    <a:solidFill>
                      <a:srgbClr val="FFE699"/>
                    </a:solidFill>
                  </a:tcPr>
                </a:tc>
                <a:extLst>
                  <a:ext uri="{0D108BD9-81ED-4DB2-BD59-A6C34878D82A}">
                    <a16:rowId xmlns:a16="http://schemas.microsoft.com/office/drawing/2014/main" val="2803843339"/>
                  </a:ext>
                </a:extLst>
              </a:tr>
              <a:tr h="202145">
                <a:tc>
                  <a:txBody>
                    <a:bodyPr/>
                    <a:lstStyle/>
                    <a:p>
                      <a:r>
                        <a:rPr lang="en-US" sz="1200" dirty="0">
                          <a:sym typeface="Wingdings 3" panose="05040102010807070707" pitchFamily="18" charset="2"/>
                        </a:rPr>
                        <a:t>t</a:t>
                      </a:r>
                      <a:r>
                        <a:rPr lang="en-US" sz="1200" baseline="-25000" dirty="0">
                          <a:sym typeface="Wingdings 3" panose="05040102010807070707" pitchFamily="18" charset="2"/>
                        </a:rPr>
                        <a:t>y</a:t>
                      </a:r>
                      <a:endParaRPr lang="en-US" sz="1200" baseline="-25000" dirty="0"/>
                    </a:p>
                  </a:txBody>
                  <a:tcPr>
                    <a:solidFill>
                      <a:srgbClr val="FFE699"/>
                    </a:solidFill>
                  </a:tcPr>
                </a:tc>
                <a:extLst>
                  <a:ext uri="{0D108BD9-81ED-4DB2-BD59-A6C34878D82A}">
                    <a16:rowId xmlns:a16="http://schemas.microsoft.com/office/drawing/2014/main" val="2241641525"/>
                  </a:ext>
                </a:extLst>
              </a:tr>
              <a:tr h="202145">
                <a:tc>
                  <a:txBody>
                    <a:bodyPr/>
                    <a:lstStyle/>
                    <a:p>
                      <a:r>
                        <a:rPr lang="en-US" sz="1200" dirty="0" err="1">
                          <a:sym typeface="Wingdings 3" panose="05040102010807070707" pitchFamily="18" charset="2"/>
                        </a:rPr>
                        <a:t>t</a:t>
                      </a:r>
                      <a:r>
                        <a:rPr lang="en-US" sz="1200" baseline="-25000" dirty="0" err="1">
                          <a:sym typeface="Wingdings 3" panose="05040102010807070707" pitchFamily="18" charset="2"/>
                        </a:rPr>
                        <a:t>w</a:t>
                      </a:r>
                      <a:endParaRPr lang="en-US" sz="1200" baseline="-25000" dirty="0"/>
                    </a:p>
                  </a:txBody>
                  <a:tcPr>
                    <a:solidFill>
                      <a:srgbClr val="FFE699"/>
                    </a:solidFill>
                  </a:tcPr>
                </a:tc>
                <a:extLst>
                  <a:ext uri="{0D108BD9-81ED-4DB2-BD59-A6C34878D82A}">
                    <a16:rowId xmlns:a16="http://schemas.microsoft.com/office/drawing/2014/main" val="2042710359"/>
                  </a:ext>
                </a:extLst>
              </a:tr>
              <a:tr h="202145">
                <a:tc>
                  <a:txBody>
                    <a:bodyPr/>
                    <a:lstStyle/>
                    <a:p>
                      <a:r>
                        <a:rPr lang="en-US" sz="1200" dirty="0" err="1">
                          <a:sym typeface="Wingdings 3" panose="05040102010807070707" pitchFamily="18" charset="2"/>
                        </a:rPr>
                        <a:t>t</a:t>
                      </a:r>
                      <a:r>
                        <a:rPr lang="en-US" sz="1200" baseline="-25000" dirty="0" err="1">
                          <a:sym typeface="Wingdings 3" panose="05040102010807070707" pitchFamily="18" charset="2"/>
                        </a:rPr>
                        <a:t>h</a:t>
                      </a:r>
                      <a:endParaRPr lang="en-US" sz="1200" baseline="-25000" dirty="0"/>
                    </a:p>
                  </a:txBody>
                  <a:tcPr>
                    <a:solidFill>
                      <a:srgbClr val="FFE699"/>
                    </a:solidFill>
                  </a:tcPr>
                </a:tc>
                <a:extLst>
                  <a:ext uri="{0D108BD9-81ED-4DB2-BD59-A6C34878D82A}">
                    <a16:rowId xmlns:a16="http://schemas.microsoft.com/office/drawing/2014/main" val="396598985"/>
                  </a:ext>
                </a:extLst>
              </a:tr>
              <a:tr h="202145">
                <a:tc>
                  <a:txBody>
                    <a:bodyPr/>
                    <a:lstStyle/>
                    <a:p>
                      <a:r>
                        <a:rPr lang="en-US" sz="1200" dirty="0"/>
                        <a:t>C</a:t>
                      </a:r>
                    </a:p>
                  </a:txBody>
                  <a:tcPr>
                    <a:solidFill>
                      <a:srgbClr val="B3EBFF"/>
                    </a:solidFill>
                  </a:tcPr>
                </a:tc>
                <a:extLst>
                  <a:ext uri="{0D108BD9-81ED-4DB2-BD59-A6C34878D82A}">
                    <a16:rowId xmlns:a16="http://schemas.microsoft.com/office/drawing/2014/main" val="3963810034"/>
                  </a:ext>
                </a:extLst>
              </a:tr>
              <a:tr h="202145">
                <a:tc>
                  <a:txBody>
                    <a:bodyPr/>
                    <a:lstStyle/>
                    <a:p>
                      <a:r>
                        <a:rPr lang="en-US" sz="1200" dirty="0"/>
                        <a:t>P</a:t>
                      </a:r>
                      <a:r>
                        <a:rPr lang="en-US" sz="1200" baseline="-25000" dirty="0"/>
                        <a:t>c0</a:t>
                      </a:r>
                    </a:p>
                  </a:txBody>
                  <a:tcPr>
                    <a:solidFill>
                      <a:srgbClr val="C5E0B4"/>
                    </a:solidFill>
                  </a:tcPr>
                </a:tc>
                <a:extLst>
                  <a:ext uri="{0D108BD9-81ED-4DB2-BD59-A6C34878D82A}">
                    <a16:rowId xmlns:a16="http://schemas.microsoft.com/office/drawing/2014/main" val="2148244202"/>
                  </a:ext>
                </a:extLst>
              </a:tr>
              <a:tr h="202145">
                <a:tc>
                  <a:txBody>
                    <a:bodyPr/>
                    <a:lstStyle/>
                    <a:p>
                      <a:r>
                        <a:rPr lang="en-US" sz="1200" dirty="0"/>
                        <a:t>P</a:t>
                      </a:r>
                      <a:r>
                        <a:rPr lang="en-US" sz="1200" baseline="-25000" dirty="0"/>
                        <a:t>c1</a:t>
                      </a:r>
                    </a:p>
                  </a:txBody>
                  <a:tcPr>
                    <a:solidFill>
                      <a:srgbClr val="C5E0B4"/>
                    </a:solidFill>
                  </a:tcPr>
                </a:tc>
                <a:extLst>
                  <a:ext uri="{0D108BD9-81ED-4DB2-BD59-A6C34878D82A}">
                    <a16:rowId xmlns:a16="http://schemas.microsoft.com/office/drawing/2014/main" val="3057661573"/>
                  </a:ext>
                </a:extLst>
              </a:tr>
              <a:tr h="202145">
                <a:tc>
                  <a:txBody>
                    <a:bodyPr/>
                    <a:lstStyle/>
                    <a:p>
                      <a:r>
                        <a:rPr lang="en-US" sz="1200" dirty="0"/>
                        <a:t>P</a:t>
                      </a:r>
                      <a:r>
                        <a:rPr lang="en-US" sz="1200" baseline="-25000" dirty="0"/>
                        <a:t>c2</a:t>
                      </a:r>
                    </a:p>
                  </a:txBody>
                  <a:tcPr>
                    <a:solidFill>
                      <a:srgbClr val="C5E0B4"/>
                    </a:solidFill>
                  </a:tcPr>
                </a:tc>
                <a:extLst>
                  <a:ext uri="{0D108BD9-81ED-4DB2-BD59-A6C34878D82A}">
                    <a16:rowId xmlns:a16="http://schemas.microsoft.com/office/drawing/2014/main" val="3128613690"/>
                  </a:ext>
                </a:extLst>
              </a:tr>
              <a:tr h="202145">
                <a:tc>
                  <a:txBody>
                    <a:bodyPr/>
                    <a:lstStyle/>
                    <a:p>
                      <a:r>
                        <a:rPr lang="en-US" sz="1200" dirty="0"/>
                        <a:t>P</a:t>
                      </a:r>
                      <a:r>
                        <a:rPr lang="en-US" sz="1200" baseline="-25000" dirty="0"/>
                        <a:t>c3</a:t>
                      </a:r>
                    </a:p>
                  </a:txBody>
                  <a:tcPr>
                    <a:solidFill>
                      <a:srgbClr val="C5E0B4"/>
                    </a:solidFill>
                  </a:tcPr>
                </a:tc>
                <a:extLst>
                  <a:ext uri="{0D108BD9-81ED-4DB2-BD59-A6C34878D82A}">
                    <a16:rowId xmlns:a16="http://schemas.microsoft.com/office/drawing/2014/main" val="2172081352"/>
                  </a:ext>
                </a:extLst>
              </a:tr>
            </a:tbl>
          </a:graphicData>
        </a:graphic>
      </p:graphicFrame>
      <p:cxnSp>
        <p:nvCxnSpPr>
          <p:cNvPr id="285" name="直線接點 75">
            <a:extLst>
              <a:ext uri="{FF2B5EF4-FFF2-40B4-BE49-F238E27FC236}">
                <a16:creationId xmlns:a16="http://schemas.microsoft.com/office/drawing/2014/main" id="{FD1F405D-1CBF-4629-9C80-5D880C1615A7}"/>
              </a:ext>
            </a:extLst>
          </p:cNvPr>
          <p:cNvCxnSpPr>
            <a:cxnSpLocks/>
          </p:cNvCxnSpPr>
          <p:nvPr/>
        </p:nvCxnSpPr>
        <p:spPr>
          <a:xfrm>
            <a:off x="3308898" y="3424258"/>
            <a:ext cx="448385" cy="299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接點 79">
            <a:extLst>
              <a:ext uri="{FF2B5EF4-FFF2-40B4-BE49-F238E27FC236}">
                <a16:creationId xmlns:a16="http://schemas.microsoft.com/office/drawing/2014/main" id="{75E15ABF-282A-4A28-88FD-7EAC0696FE82}"/>
              </a:ext>
            </a:extLst>
          </p:cNvPr>
          <p:cNvCxnSpPr>
            <a:cxnSpLocks/>
          </p:cNvCxnSpPr>
          <p:nvPr/>
        </p:nvCxnSpPr>
        <p:spPr>
          <a:xfrm flipH="1" flipV="1">
            <a:off x="3315252" y="3606637"/>
            <a:ext cx="442031" cy="2575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7" name="矩形: 圓角 49">
            <a:extLst>
              <a:ext uri="{FF2B5EF4-FFF2-40B4-BE49-F238E27FC236}">
                <a16:creationId xmlns:a16="http://schemas.microsoft.com/office/drawing/2014/main" id="{A77FAF6B-32BB-4FC1-98A2-306548F83F0D}"/>
              </a:ext>
            </a:extLst>
          </p:cNvPr>
          <p:cNvSpPr/>
          <p:nvPr/>
        </p:nvSpPr>
        <p:spPr>
          <a:xfrm>
            <a:off x="4061923" y="1444292"/>
            <a:ext cx="2150960" cy="213570"/>
          </a:xfrm>
          <a:prstGeom prst="roundRect">
            <a:avLst/>
          </a:prstGeom>
          <a:solidFill>
            <a:srgbClr val="FF00FF">
              <a:alpha val="50196"/>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t>Pre-defined 8</a:t>
            </a:r>
            <a:r>
              <a:rPr lang="en-US" altLang="zh-TW" sz="1200" baseline="30000" dirty="0"/>
              <a:t>th</a:t>
            </a:r>
            <a:r>
              <a:rPr lang="en-US" altLang="zh-TW" sz="1200" dirty="0"/>
              <a:t> Anchor  (p</a:t>
            </a:r>
            <a:r>
              <a:rPr lang="en-US" altLang="zh-TW" sz="1200" baseline="-25000" dirty="0"/>
              <a:t>w</a:t>
            </a:r>
            <a:r>
              <a:rPr lang="en-US" altLang="zh-TW" sz="1200" dirty="0"/>
              <a:t>, </a:t>
            </a:r>
            <a:r>
              <a:rPr lang="en-US" altLang="zh-TW" sz="1200" dirty="0" err="1"/>
              <a:t>p</a:t>
            </a:r>
            <a:r>
              <a:rPr lang="en-US" altLang="zh-TW" sz="1200" baseline="-25000" dirty="0" err="1"/>
              <a:t>h</a:t>
            </a:r>
            <a:r>
              <a:rPr lang="en-US" altLang="zh-TW" sz="1200" dirty="0"/>
              <a:t>)</a:t>
            </a:r>
            <a:endParaRPr lang="zh-TW" altLang="en-US" sz="1200" dirty="0"/>
          </a:p>
        </p:txBody>
      </p:sp>
      <p:sp>
        <p:nvSpPr>
          <p:cNvPr id="288" name="矩形: 圓角 50">
            <a:extLst>
              <a:ext uri="{FF2B5EF4-FFF2-40B4-BE49-F238E27FC236}">
                <a16:creationId xmlns:a16="http://schemas.microsoft.com/office/drawing/2014/main" id="{D9B99DD0-6D9B-4F74-AD8C-D290E0BE78A9}"/>
              </a:ext>
            </a:extLst>
          </p:cNvPr>
          <p:cNvSpPr/>
          <p:nvPr/>
        </p:nvSpPr>
        <p:spPr>
          <a:xfrm>
            <a:off x="4061922" y="2133712"/>
            <a:ext cx="2115035" cy="210003"/>
          </a:xfrm>
          <a:prstGeom prst="roundRect">
            <a:avLst/>
          </a:prstGeom>
          <a:solidFill>
            <a:srgbClr val="FF00FF">
              <a:alpha val="50196"/>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t>Pre-defined 7 </a:t>
            </a:r>
            <a:r>
              <a:rPr lang="en-US" altLang="zh-TW" sz="1200" dirty="0" err="1"/>
              <a:t>th</a:t>
            </a:r>
            <a:r>
              <a:rPr lang="en-US" altLang="zh-TW" sz="1200" dirty="0"/>
              <a:t> Anchor (p</a:t>
            </a:r>
            <a:r>
              <a:rPr lang="en-US" altLang="zh-TW" sz="1200" baseline="-25000" dirty="0"/>
              <a:t>w</a:t>
            </a:r>
            <a:r>
              <a:rPr lang="en-US" altLang="zh-TW" sz="1200" dirty="0"/>
              <a:t>, </a:t>
            </a:r>
            <a:r>
              <a:rPr lang="en-US" altLang="zh-TW" sz="1200" dirty="0" err="1"/>
              <a:t>p</a:t>
            </a:r>
            <a:r>
              <a:rPr lang="en-US" altLang="zh-TW" sz="1200" baseline="-25000" dirty="0" err="1"/>
              <a:t>h</a:t>
            </a:r>
            <a:r>
              <a:rPr lang="en-US" altLang="zh-TW" sz="1200" dirty="0"/>
              <a:t>) </a:t>
            </a:r>
            <a:endParaRPr lang="zh-TW" altLang="en-US" sz="1200" dirty="0"/>
          </a:p>
        </p:txBody>
      </p:sp>
      <p:sp>
        <p:nvSpPr>
          <p:cNvPr id="289" name="矩形: 圓角 51">
            <a:extLst>
              <a:ext uri="{FF2B5EF4-FFF2-40B4-BE49-F238E27FC236}">
                <a16:creationId xmlns:a16="http://schemas.microsoft.com/office/drawing/2014/main" id="{754BA779-221C-4C08-9CE0-7546C5B419B9}"/>
              </a:ext>
            </a:extLst>
          </p:cNvPr>
          <p:cNvSpPr/>
          <p:nvPr/>
        </p:nvSpPr>
        <p:spPr>
          <a:xfrm>
            <a:off x="4059075" y="2816565"/>
            <a:ext cx="2087470" cy="207266"/>
          </a:xfrm>
          <a:prstGeom prst="roundRect">
            <a:avLst/>
          </a:prstGeom>
          <a:solidFill>
            <a:srgbClr val="FF00FF">
              <a:alpha val="50196"/>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t>Pre-defined 6</a:t>
            </a:r>
            <a:r>
              <a:rPr lang="en-US" altLang="zh-TW" sz="1200" baseline="30000" dirty="0"/>
              <a:t>th</a:t>
            </a:r>
            <a:r>
              <a:rPr lang="en-US" altLang="zh-TW" sz="1200" dirty="0"/>
              <a:t> Anchor (p</a:t>
            </a:r>
            <a:r>
              <a:rPr lang="en-US" altLang="zh-TW" sz="1200" baseline="-25000" dirty="0"/>
              <a:t>w</a:t>
            </a:r>
            <a:r>
              <a:rPr lang="en-US" altLang="zh-TW" sz="1200" dirty="0"/>
              <a:t>, </a:t>
            </a:r>
            <a:r>
              <a:rPr lang="en-US" altLang="zh-TW" sz="1200" dirty="0" err="1"/>
              <a:t>p</a:t>
            </a:r>
            <a:r>
              <a:rPr lang="en-US" altLang="zh-TW" sz="1200" baseline="-25000" dirty="0" err="1"/>
              <a:t>h</a:t>
            </a:r>
            <a:r>
              <a:rPr lang="en-US" altLang="zh-TW" sz="1200" dirty="0"/>
              <a:t>) </a:t>
            </a:r>
            <a:endParaRPr lang="zh-TW" altLang="en-US" sz="1200" dirty="0"/>
          </a:p>
        </p:txBody>
      </p:sp>
      <p:pic>
        <p:nvPicPr>
          <p:cNvPr id="290" name="Picture 289">
            <a:extLst>
              <a:ext uri="{FF2B5EF4-FFF2-40B4-BE49-F238E27FC236}">
                <a16:creationId xmlns:a16="http://schemas.microsoft.com/office/drawing/2014/main" id="{7B84F955-7A22-4699-9E5A-734C42CD9A00}"/>
              </a:ext>
            </a:extLst>
          </p:cNvPr>
          <p:cNvPicPr>
            <a:picLocks noChangeAspect="1"/>
          </p:cNvPicPr>
          <p:nvPr/>
        </p:nvPicPr>
        <p:blipFill rotWithShape="1">
          <a:blip r:embed="rId2"/>
          <a:srcRect l="11553" r="12004"/>
          <a:stretch/>
        </p:blipFill>
        <p:spPr>
          <a:xfrm>
            <a:off x="4238129" y="3911064"/>
            <a:ext cx="2952598" cy="2212647"/>
          </a:xfrm>
          <a:prstGeom prst="rect">
            <a:avLst/>
          </a:prstGeom>
        </p:spPr>
      </p:pic>
      <p:graphicFrame>
        <p:nvGraphicFramePr>
          <p:cNvPr id="291" name="Table 290">
            <a:extLst>
              <a:ext uri="{FF2B5EF4-FFF2-40B4-BE49-F238E27FC236}">
                <a16:creationId xmlns:a16="http://schemas.microsoft.com/office/drawing/2014/main" id="{B35FCDD6-7017-48B1-B014-D5803B18C78B}"/>
              </a:ext>
            </a:extLst>
          </p:cNvPr>
          <p:cNvGraphicFramePr>
            <a:graphicFrameLocks noGrp="1"/>
          </p:cNvGraphicFramePr>
          <p:nvPr/>
        </p:nvGraphicFramePr>
        <p:xfrm>
          <a:off x="7538419" y="3708392"/>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p>
                      <a:r>
                        <a:rPr lang="en-US" sz="1200" dirty="0">
                          <a:sym typeface="Wingdings 3" panose="05040102010807070707" pitchFamily="18" charset="2"/>
                        </a:rPr>
                        <a:t>b</a:t>
                      </a:r>
                      <a:r>
                        <a:rPr lang="en-US" sz="1200" baseline="-25000" dirty="0">
                          <a:sym typeface="Wingdings 3" panose="05040102010807070707" pitchFamily="18" charset="2"/>
                        </a:rPr>
                        <a:t>x</a:t>
                      </a:r>
                      <a:endParaRPr lang="en-US" sz="1200" baseline="-25000" dirty="0"/>
                    </a:p>
                  </a:txBody>
                  <a:tcPr>
                    <a:solidFill>
                      <a:srgbClr val="FFE699"/>
                    </a:solidFill>
                  </a:tcPr>
                </a:tc>
                <a:extLst>
                  <a:ext uri="{0D108BD9-81ED-4DB2-BD59-A6C34878D82A}">
                    <a16:rowId xmlns:a16="http://schemas.microsoft.com/office/drawing/2014/main" val="2803843339"/>
                  </a:ext>
                </a:extLst>
              </a:tr>
              <a:tr h="202145">
                <a:tc>
                  <a:txBody>
                    <a:bodyPr/>
                    <a:lstStyle/>
                    <a:p>
                      <a:r>
                        <a:rPr lang="en-US" sz="1200" dirty="0">
                          <a:sym typeface="Wingdings 3" panose="05040102010807070707" pitchFamily="18" charset="2"/>
                        </a:rPr>
                        <a:t>b</a:t>
                      </a:r>
                      <a:r>
                        <a:rPr lang="en-US" sz="1200" baseline="-25000" dirty="0">
                          <a:sym typeface="Wingdings 3" panose="05040102010807070707" pitchFamily="18" charset="2"/>
                        </a:rPr>
                        <a:t>y</a:t>
                      </a:r>
                      <a:endParaRPr lang="en-US" sz="1200" baseline="-25000" dirty="0"/>
                    </a:p>
                  </a:txBody>
                  <a:tcPr>
                    <a:solidFill>
                      <a:srgbClr val="FFE699"/>
                    </a:solidFill>
                  </a:tcPr>
                </a:tc>
                <a:extLst>
                  <a:ext uri="{0D108BD9-81ED-4DB2-BD59-A6C34878D82A}">
                    <a16:rowId xmlns:a16="http://schemas.microsoft.com/office/drawing/2014/main" val="2241641525"/>
                  </a:ext>
                </a:extLst>
              </a:tr>
              <a:tr h="202145">
                <a:tc>
                  <a:txBody>
                    <a:bodyPr/>
                    <a:lstStyle/>
                    <a:p>
                      <a:r>
                        <a:rPr lang="en-US" sz="1200" dirty="0" err="1">
                          <a:sym typeface="Wingdings 3" panose="05040102010807070707" pitchFamily="18" charset="2"/>
                        </a:rPr>
                        <a:t>b</a:t>
                      </a:r>
                      <a:r>
                        <a:rPr lang="en-US" sz="1200" baseline="-25000" dirty="0" err="1">
                          <a:sym typeface="Wingdings 3" panose="05040102010807070707" pitchFamily="18" charset="2"/>
                        </a:rPr>
                        <a:t>w</a:t>
                      </a:r>
                      <a:endParaRPr lang="en-US" sz="1200" baseline="-25000" dirty="0"/>
                    </a:p>
                  </a:txBody>
                  <a:tcPr>
                    <a:solidFill>
                      <a:srgbClr val="FFE699"/>
                    </a:solidFill>
                  </a:tcPr>
                </a:tc>
                <a:extLst>
                  <a:ext uri="{0D108BD9-81ED-4DB2-BD59-A6C34878D82A}">
                    <a16:rowId xmlns:a16="http://schemas.microsoft.com/office/drawing/2014/main" val="2042710359"/>
                  </a:ext>
                </a:extLst>
              </a:tr>
              <a:tr h="202145">
                <a:tc>
                  <a:txBody>
                    <a:bodyPr/>
                    <a:lstStyle/>
                    <a:p>
                      <a:r>
                        <a:rPr lang="en-US" sz="1200" dirty="0" err="1">
                          <a:sym typeface="Wingdings 3" panose="05040102010807070707" pitchFamily="18" charset="2"/>
                        </a:rPr>
                        <a:t>b</a:t>
                      </a:r>
                      <a:r>
                        <a:rPr lang="en-US" sz="1200" baseline="-25000" dirty="0" err="1">
                          <a:sym typeface="Wingdings 3" panose="05040102010807070707" pitchFamily="18" charset="2"/>
                        </a:rPr>
                        <a:t>h</a:t>
                      </a:r>
                      <a:endParaRPr lang="en-US" sz="1200" baseline="-25000" dirty="0"/>
                    </a:p>
                  </a:txBody>
                  <a:tcPr>
                    <a:solidFill>
                      <a:srgbClr val="FFE699"/>
                    </a:solidFill>
                  </a:tcPr>
                </a:tc>
                <a:extLst>
                  <a:ext uri="{0D108BD9-81ED-4DB2-BD59-A6C34878D82A}">
                    <a16:rowId xmlns:a16="http://schemas.microsoft.com/office/drawing/2014/main" val="396598985"/>
                  </a:ext>
                </a:extLst>
              </a:tr>
              <a:tr h="202145">
                <a:tc>
                  <a:txBody>
                    <a:bodyPr/>
                    <a:lstStyle/>
                    <a:p>
                      <a:r>
                        <a:rPr lang="en-US" sz="1200" dirty="0"/>
                        <a:t>C</a:t>
                      </a:r>
                    </a:p>
                  </a:txBody>
                  <a:tcPr>
                    <a:solidFill>
                      <a:srgbClr val="B3EBFF"/>
                    </a:solidFill>
                  </a:tcPr>
                </a:tc>
                <a:extLst>
                  <a:ext uri="{0D108BD9-81ED-4DB2-BD59-A6C34878D82A}">
                    <a16:rowId xmlns:a16="http://schemas.microsoft.com/office/drawing/2014/main" val="3963810034"/>
                  </a:ext>
                </a:extLst>
              </a:tr>
              <a:tr h="202145">
                <a:tc>
                  <a:txBody>
                    <a:bodyPr/>
                    <a:lstStyle/>
                    <a:p>
                      <a:r>
                        <a:rPr lang="en-US" sz="1200" dirty="0"/>
                        <a:t>P</a:t>
                      </a:r>
                      <a:r>
                        <a:rPr lang="en-US" sz="1200" baseline="-25000" dirty="0"/>
                        <a:t>c0</a:t>
                      </a:r>
                    </a:p>
                  </a:txBody>
                  <a:tcPr>
                    <a:solidFill>
                      <a:srgbClr val="C5E0B4"/>
                    </a:solidFill>
                  </a:tcPr>
                </a:tc>
                <a:extLst>
                  <a:ext uri="{0D108BD9-81ED-4DB2-BD59-A6C34878D82A}">
                    <a16:rowId xmlns:a16="http://schemas.microsoft.com/office/drawing/2014/main" val="2148244202"/>
                  </a:ext>
                </a:extLst>
              </a:tr>
              <a:tr h="202145">
                <a:tc>
                  <a:txBody>
                    <a:bodyPr/>
                    <a:lstStyle/>
                    <a:p>
                      <a:r>
                        <a:rPr lang="en-US" sz="1200" dirty="0"/>
                        <a:t>P</a:t>
                      </a:r>
                      <a:r>
                        <a:rPr lang="en-US" sz="1200" baseline="-25000" dirty="0"/>
                        <a:t>c1</a:t>
                      </a:r>
                    </a:p>
                  </a:txBody>
                  <a:tcPr>
                    <a:solidFill>
                      <a:srgbClr val="C5E0B4"/>
                    </a:solidFill>
                  </a:tcPr>
                </a:tc>
                <a:extLst>
                  <a:ext uri="{0D108BD9-81ED-4DB2-BD59-A6C34878D82A}">
                    <a16:rowId xmlns:a16="http://schemas.microsoft.com/office/drawing/2014/main" val="3057661573"/>
                  </a:ext>
                </a:extLst>
              </a:tr>
              <a:tr h="202145">
                <a:tc>
                  <a:txBody>
                    <a:bodyPr/>
                    <a:lstStyle/>
                    <a:p>
                      <a:r>
                        <a:rPr lang="en-US" sz="1200" dirty="0"/>
                        <a:t>P</a:t>
                      </a:r>
                      <a:r>
                        <a:rPr lang="en-US" sz="1200" baseline="-25000" dirty="0"/>
                        <a:t>c2</a:t>
                      </a:r>
                    </a:p>
                  </a:txBody>
                  <a:tcPr>
                    <a:solidFill>
                      <a:srgbClr val="C5E0B4"/>
                    </a:solidFill>
                  </a:tcPr>
                </a:tc>
                <a:extLst>
                  <a:ext uri="{0D108BD9-81ED-4DB2-BD59-A6C34878D82A}">
                    <a16:rowId xmlns:a16="http://schemas.microsoft.com/office/drawing/2014/main" val="3128613690"/>
                  </a:ext>
                </a:extLst>
              </a:tr>
              <a:tr h="202145">
                <a:tc>
                  <a:txBody>
                    <a:bodyPr/>
                    <a:lstStyle/>
                    <a:p>
                      <a:r>
                        <a:rPr lang="en-US" sz="1200" dirty="0"/>
                        <a:t>P</a:t>
                      </a:r>
                      <a:r>
                        <a:rPr lang="en-US" sz="1200" baseline="-25000" dirty="0"/>
                        <a:t>c3</a:t>
                      </a:r>
                    </a:p>
                  </a:txBody>
                  <a:tcPr>
                    <a:solidFill>
                      <a:srgbClr val="C5E0B4"/>
                    </a:solidFill>
                  </a:tcPr>
                </a:tc>
                <a:extLst>
                  <a:ext uri="{0D108BD9-81ED-4DB2-BD59-A6C34878D82A}">
                    <a16:rowId xmlns:a16="http://schemas.microsoft.com/office/drawing/2014/main" val="2172081352"/>
                  </a:ext>
                </a:extLst>
              </a:tr>
            </a:tbl>
          </a:graphicData>
        </a:graphic>
      </p:graphicFrame>
      <p:cxnSp>
        <p:nvCxnSpPr>
          <p:cNvPr id="292" name="直線接點 75">
            <a:extLst>
              <a:ext uri="{FF2B5EF4-FFF2-40B4-BE49-F238E27FC236}">
                <a16:creationId xmlns:a16="http://schemas.microsoft.com/office/drawing/2014/main" id="{D8398017-F7F3-4550-A61F-19A36463B0C0}"/>
              </a:ext>
            </a:extLst>
          </p:cNvPr>
          <p:cNvCxnSpPr>
            <a:cxnSpLocks/>
          </p:cNvCxnSpPr>
          <p:nvPr/>
        </p:nvCxnSpPr>
        <p:spPr>
          <a:xfrm>
            <a:off x="7085344" y="3409225"/>
            <a:ext cx="448385" cy="299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接點 79">
            <a:extLst>
              <a:ext uri="{FF2B5EF4-FFF2-40B4-BE49-F238E27FC236}">
                <a16:creationId xmlns:a16="http://schemas.microsoft.com/office/drawing/2014/main" id="{BC49A9E0-97C2-4755-8A62-4E44A996ED43}"/>
              </a:ext>
            </a:extLst>
          </p:cNvPr>
          <p:cNvCxnSpPr>
            <a:cxnSpLocks/>
          </p:cNvCxnSpPr>
          <p:nvPr/>
        </p:nvCxnSpPr>
        <p:spPr>
          <a:xfrm flipH="1" flipV="1">
            <a:off x="7091698" y="3591604"/>
            <a:ext cx="442031" cy="2575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01CAC37B-82F2-4E28-AF4F-8233B121EF76}"/>
              </a:ext>
            </a:extLst>
          </p:cNvPr>
          <p:cNvCxnSpPr>
            <a:cxnSpLocks/>
            <a:stCxn id="287" idx="2"/>
            <a:endCxn id="150" idx="0"/>
          </p:cNvCxnSpPr>
          <p:nvPr/>
        </p:nvCxnSpPr>
        <p:spPr>
          <a:xfrm flipH="1">
            <a:off x="5072782" y="1657862"/>
            <a:ext cx="64621" cy="84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FB0EF18E-FBF1-4745-B271-66B6CBC401C0}"/>
              </a:ext>
            </a:extLst>
          </p:cNvPr>
          <p:cNvCxnSpPr>
            <a:cxnSpLocks/>
            <a:stCxn id="288" idx="2"/>
            <a:endCxn id="151" idx="0"/>
          </p:cNvCxnSpPr>
          <p:nvPr/>
        </p:nvCxnSpPr>
        <p:spPr>
          <a:xfrm flipH="1">
            <a:off x="5070036" y="2343715"/>
            <a:ext cx="49404" cy="79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20531842-2F5F-46D1-AA1A-7F481595E4A7}"/>
              </a:ext>
            </a:extLst>
          </p:cNvPr>
          <p:cNvCxnSpPr>
            <a:cxnSpLocks/>
            <a:stCxn id="289" idx="2"/>
            <a:endCxn id="152" idx="0"/>
          </p:cNvCxnSpPr>
          <p:nvPr/>
        </p:nvCxnSpPr>
        <p:spPr>
          <a:xfrm flipH="1">
            <a:off x="5057288" y="3023831"/>
            <a:ext cx="45522" cy="93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143C5F68-1E11-4DBA-BE95-F04FE12F2809}"/>
              </a:ext>
            </a:extLst>
          </p:cNvPr>
          <p:cNvCxnSpPr>
            <a:cxnSpLocks/>
            <a:stCxn id="152" idx="2"/>
          </p:cNvCxnSpPr>
          <p:nvPr/>
        </p:nvCxnSpPr>
        <p:spPr>
          <a:xfrm>
            <a:off x="5057288" y="3349506"/>
            <a:ext cx="789344" cy="107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8" name="Rectangle 297">
            <a:extLst>
              <a:ext uri="{FF2B5EF4-FFF2-40B4-BE49-F238E27FC236}">
                <a16:creationId xmlns:a16="http://schemas.microsoft.com/office/drawing/2014/main" id="{851BFCE4-D03E-4672-B5EC-A0B935F22E40}"/>
              </a:ext>
            </a:extLst>
          </p:cNvPr>
          <p:cNvSpPr/>
          <p:nvPr/>
        </p:nvSpPr>
        <p:spPr>
          <a:xfrm>
            <a:off x="5589036" y="338485"/>
            <a:ext cx="3442509" cy="1015663"/>
          </a:xfrm>
          <a:prstGeom prst="rect">
            <a:avLst/>
          </a:prstGeom>
        </p:spPr>
        <p:txBody>
          <a:bodyPr wrap="square">
            <a:spAutoFit/>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4 predicted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 offsets: </a:t>
            </a:r>
            <a:r>
              <a:rPr lang="en-US" sz="1200" dirty="0" err="1">
                <a:latin typeface="Times New Roman" panose="02020603050405020304" pitchFamily="18" charset="0"/>
                <a:cs typeface="Times New Roman" panose="02020603050405020304" pitchFamily="18" charset="0"/>
              </a:rPr>
              <a:t>t</a:t>
            </a:r>
            <a:r>
              <a:rPr lang="en-US" sz="1200" baseline="-25000" dirty="0" err="1">
                <a:latin typeface="Times New Roman" panose="02020603050405020304" pitchFamily="18" charset="0"/>
                <a:cs typeface="Times New Roman" panose="02020603050405020304" pitchFamily="18" charset="0"/>
              </a:rPr>
              <a:t>x</a:t>
            </a:r>
            <a:r>
              <a:rPr lang="en-US" sz="1200" dirty="0">
                <a:latin typeface="Times New Roman" panose="02020603050405020304" pitchFamily="18" charset="0"/>
                <a:cs typeface="Times New Roman" panose="02020603050405020304" pitchFamily="18" charset="0"/>
              </a:rPr>
              <a:t>, t</a:t>
            </a:r>
            <a:r>
              <a:rPr lang="en-US" sz="1200" baseline="-25000" dirty="0">
                <a:latin typeface="Times New Roman" panose="02020603050405020304" pitchFamily="18" charset="0"/>
                <a:cs typeface="Times New Roman" panose="02020603050405020304" pitchFamily="18" charset="0"/>
              </a:rPr>
              <a:t>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t>
            </a:r>
            <a:r>
              <a:rPr lang="en-US" sz="1200" baseline="-25000" dirty="0" err="1">
                <a:latin typeface="Times New Roman" panose="02020603050405020304" pitchFamily="18" charset="0"/>
                <a:cs typeface="Times New Roman" panose="02020603050405020304" pitchFamily="18" charset="0"/>
              </a:rPr>
              <a:t>w</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t>
            </a:r>
            <a:r>
              <a:rPr lang="en-US" sz="1200" baseline="-25000" dirty="0" err="1">
                <a:latin typeface="Times New Roman" panose="02020603050405020304" pitchFamily="18" charset="0"/>
                <a:cs typeface="Times New Roman" panose="02020603050405020304" pitchFamily="18" charset="0"/>
              </a:rPr>
              <a:t>h</a:t>
            </a:r>
            <a:endParaRPr lang="en-US" sz="1200" baseline="-250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Confident score: c</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4 detect type of class probability: pc</a:t>
            </a:r>
            <a:r>
              <a:rPr lang="en-US" sz="1200" baseline="-25000" dirty="0">
                <a:latin typeface="Times New Roman" panose="02020603050405020304" pitchFamily="18" charset="0"/>
                <a:cs typeface="Times New Roman" panose="02020603050405020304" pitchFamily="18" charset="0"/>
              </a:rPr>
              <a:t>0 </a:t>
            </a:r>
            <a:r>
              <a:rPr lang="en-US" sz="1200" dirty="0">
                <a:latin typeface="Times New Roman" panose="02020603050405020304" pitchFamily="18" charset="0"/>
                <a:cs typeface="Times New Roman" panose="02020603050405020304" pitchFamily="18" charset="0"/>
              </a:rPr>
              <a:t>,pc</a:t>
            </a:r>
            <a:r>
              <a:rPr lang="en-US" sz="1200" baseline="-25000" dirty="0">
                <a:latin typeface="Times New Roman" panose="02020603050405020304" pitchFamily="18" charset="0"/>
                <a:cs typeface="Times New Roman" panose="02020603050405020304" pitchFamily="18" charset="0"/>
              </a:rPr>
              <a:t>1</a:t>
            </a:r>
            <a:r>
              <a:rPr lang="en-US" sz="1200" dirty="0">
                <a:latin typeface="Times New Roman" panose="02020603050405020304" pitchFamily="18" charset="0"/>
                <a:cs typeface="Times New Roman" panose="02020603050405020304" pitchFamily="18" charset="0"/>
              </a:rPr>
              <a:t>, pc</a:t>
            </a:r>
            <a:r>
              <a:rPr lang="en-US" sz="1200" baseline="-25000"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 pc</a:t>
            </a:r>
            <a:r>
              <a:rPr lang="en-US" sz="1200" baseline="-25000" dirty="0">
                <a:latin typeface="Times New Roman" panose="02020603050405020304" pitchFamily="18" charset="0"/>
                <a:cs typeface="Times New Roman" panose="02020603050405020304" pitchFamily="18" charset="0"/>
              </a:rPr>
              <a:t>3</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Pre-defined anchor box size: p</a:t>
            </a:r>
            <a:r>
              <a:rPr lang="en-US" sz="1200" baseline="-25000" dirty="0">
                <a:latin typeface="Times New Roman" panose="02020603050405020304" pitchFamily="18" charset="0"/>
                <a:cs typeface="Times New Roman" panose="02020603050405020304" pitchFamily="18" charset="0"/>
              </a:rPr>
              <a:t>w</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t>
            </a:r>
            <a:r>
              <a:rPr lang="en-US" sz="1200" baseline="-25000" dirty="0" err="1">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4 output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 coordinates: b</a:t>
            </a:r>
            <a:r>
              <a:rPr lang="en-US" sz="1200" baseline="-25000" dirty="0">
                <a:latin typeface="Times New Roman" panose="02020603050405020304" pitchFamily="18" charset="0"/>
                <a:cs typeface="Times New Roman" panose="02020603050405020304" pitchFamily="18" charset="0"/>
              </a:rPr>
              <a:t>x</a:t>
            </a:r>
            <a:r>
              <a:rPr lang="en-US" sz="1200" dirty="0">
                <a:latin typeface="Times New Roman" panose="02020603050405020304" pitchFamily="18" charset="0"/>
                <a:cs typeface="Times New Roman" panose="02020603050405020304" pitchFamily="18" charset="0"/>
              </a:rPr>
              <a:t>, b</a:t>
            </a:r>
            <a:r>
              <a:rPr lang="en-US" sz="1200" baseline="-25000" dirty="0">
                <a:latin typeface="Times New Roman" panose="02020603050405020304" pitchFamily="18" charset="0"/>
                <a:cs typeface="Times New Roman" panose="02020603050405020304" pitchFamily="18" charset="0"/>
              </a:rPr>
              <a:t>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t>
            </a:r>
            <a:r>
              <a:rPr lang="en-US" sz="1200" baseline="-25000" dirty="0" err="1">
                <a:latin typeface="Times New Roman" panose="02020603050405020304" pitchFamily="18" charset="0"/>
                <a:cs typeface="Times New Roman" panose="02020603050405020304" pitchFamily="18" charset="0"/>
              </a:rPr>
              <a:t>w</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t>
            </a:r>
            <a:r>
              <a:rPr lang="en-US" sz="1200" baseline="-25000" dirty="0" err="1">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 </a:t>
            </a:r>
          </a:p>
        </p:txBody>
      </p:sp>
      <p:sp>
        <p:nvSpPr>
          <p:cNvPr id="299" name="文字方塊 112">
            <a:extLst>
              <a:ext uri="{FF2B5EF4-FFF2-40B4-BE49-F238E27FC236}">
                <a16:creationId xmlns:a16="http://schemas.microsoft.com/office/drawing/2014/main" id="{2BBA76F7-757E-4978-97A0-646986323C2E}"/>
              </a:ext>
            </a:extLst>
          </p:cNvPr>
          <p:cNvSpPr txBox="1"/>
          <p:nvPr/>
        </p:nvSpPr>
        <p:spPr>
          <a:xfrm>
            <a:off x="55850" y="1864477"/>
            <a:ext cx="700035" cy="738664"/>
          </a:xfrm>
          <a:prstGeom prst="rect">
            <a:avLst/>
          </a:prstGeom>
          <a:noFill/>
        </p:spPr>
        <p:txBody>
          <a:bodyPr wrap="square" rtlCol="0">
            <a:spAutoFit/>
          </a:bodyPr>
          <a:lstStyle/>
          <a:p>
            <a:r>
              <a:rPr lang="en-US" altLang="zh-TW" sz="1050" b="1" dirty="0">
                <a:solidFill>
                  <a:srgbClr val="00B0F0"/>
                </a:solidFill>
              </a:rPr>
              <a:t>Stage 3: Large Object Detector</a:t>
            </a:r>
            <a:endParaRPr lang="zh-TW" altLang="en-US" sz="1050" b="1" dirty="0">
              <a:solidFill>
                <a:srgbClr val="00B0F0"/>
              </a:solidFill>
            </a:endParaRPr>
          </a:p>
        </p:txBody>
      </p:sp>
      <mc:AlternateContent xmlns:mc="http://schemas.openxmlformats.org/markup-compatibility/2006" xmlns:a14="http://schemas.microsoft.com/office/drawing/2010/main">
        <mc:Choice Requires="a14">
          <p:sp>
            <p:nvSpPr>
              <p:cNvPr id="300" name="Rectangle 299">
                <a:extLst>
                  <a:ext uri="{FF2B5EF4-FFF2-40B4-BE49-F238E27FC236}">
                    <a16:creationId xmlns:a16="http://schemas.microsoft.com/office/drawing/2014/main" id="{DEE76DAC-9500-48FD-A3E2-89A28DFE5186}"/>
                  </a:ext>
                </a:extLst>
              </p:cNvPr>
              <p:cNvSpPr/>
              <p:nvPr/>
            </p:nvSpPr>
            <p:spPr>
              <a:xfrm>
                <a:off x="7903179" y="2847290"/>
                <a:ext cx="1299749" cy="2800767"/>
              </a:xfrm>
              <a:prstGeom prst="rect">
                <a:avLst/>
              </a:prstGeom>
            </p:spPr>
            <p:txBody>
              <a:bodyPr wrap="square">
                <a:spAutoFit/>
              </a:bodyPr>
              <a:lstStyle/>
              <a:p>
                <a:r>
                  <a:rPr lang="en-US" sz="1100" dirty="0">
                    <a:solidFill>
                      <a:srgbClr val="FF0000"/>
                    </a:solidFill>
                  </a:rPr>
                  <a:t>After merging from 3 stage (3 scales), the NMS process will be applied to suppress the overlapping boxes</a:t>
                </a:r>
              </a:p>
              <a:p>
                <a:endParaRPr lang="en-US" sz="1100" dirty="0"/>
              </a:p>
              <a:p>
                <a:r>
                  <a:rPr lang="en-US" sz="1100" dirty="0"/>
                  <a:t>NMS (non-maximum suppression): </a:t>
                </a:r>
              </a:p>
              <a:p>
                <a:pPr marL="228600" indent="-228600">
                  <a:buAutoNum type="arabicPeriod"/>
                </a:pPr>
                <a:r>
                  <a:rPr lang="en-US" sz="1100" dirty="0"/>
                  <a:t>Pick the box with largest C</a:t>
                </a:r>
              </a:p>
              <a:p>
                <a:pPr marL="228600" indent="-228600">
                  <a:buAutoNum type="arabicPeriod"/>
                </a:pPr>
                <a:r>
                  <a:rPr lang="en-US" sz="1100" dirty="0"/>
                  <a:t>Discard any remaining box with </a:t>
                </a:r>
                <a:r>
                  <a:rPr lang="en-US" sz="1100" dirty="0" err="1"/>
                  <a:t>IoU</a:t>
                </a:r>
                <a:r>
                  <a:rPr lang="en-US" sz="1100" dirty="0"/>
                  <a:t> </a:t>
                </a:r>
                <a14:m>
                  <m:oMath xmlns:m="http://schemas.openxmlformats.org/officeDocument/2006/math">
                    <m:r>
                      <a:rPr lang="en-US" sz="1100" i="1" smtClean="0">
                        <a:latin typeface="Cambria Math" panose="02040503050406030204" pitchFamily="18" charset="0"/>
                        <a:ea typeface="Cambria Math" panose="02040503050406030204" pitchFamily="18" charset="0"/>
                      </a:rPr>
                      <m:t>≥</m:t>
                    </m:r>
                  </m:oMath>
                </a14:m>
                <a:r>
                  <a:rPr lang="en-US" sz="1100" dirty="0"/>
                  <a:t> threshold</a:t>
                </a:r>
              </a:p>
            </p:txBody>
          </p:sp>
        </mc:Choice>
        <mc:Fallback xmlns="">
          <p:sp>
            <p:nvSpPr>
              <p:cNvPr id="300" name="Rectangle 299">
                <a:extLst>
                  <a:ext uri="{FF2B5EF4-FFF2-40B4-BE49-F238E27FC236}">
                    <a16:creationId xmlns:a16="http://schemas.microsoft.com/office/drawing/2014/main" id="{DEE76DAC-9500-48FD-A3E2-89A28DFE5186}"/>
                  </a:ext>
                </a:extLst>
              </p:cNvPr>
              <p:cNvSpPr>
                <a:spLocks noRot="1" noChangeAspect="1" noMove="1" noResize="1" noEditPoints="1" noAdjustHandles="1" noChangeArrowheads="1" noChangeShapeType="1" noTextEdit="1"/>
              </p:cNvSpPr>
              <p:nvPr/>
            </p:nvSpPr>
            <p:spPr>
              <a:xfrm>
                <a:off x="7903179" y="2847290"/>
                <a:ext cx="1299749" cy="2800767"/>
              </a:xfrm>
              <a:prstGeom prst="rect">
                <a:avLst/>
              </a:prstGeom>
              <a:blipFill>
                <a:blip r:embed="rId3"/>
                <a:stretch>
                  <a:fillRect t="-217" r="-467" b="-435"/>
                </a:stretch>
              </a:blipFill>
            </p:spPr>
            <p:txBody>
              <a:bodyPr/>
              <a:lstStyle/>
              <a:p>
                <a:r>
                  <a:rPr lang="zh-TW" altLang="en-US">
                    <a:noFill/>
                  </a:rPr>
                  <a:t> </a:t>
                </a:r>
              </a:p>
            </p:txBody>
          </p:sp>
        </mc:Fallback>
      </mc:AlternateContent>
      <p:sp>
        <p:nvSpPr>
          <p:cNvPr id="301" name="Arrow: Right 300">
            <a:extLst>
              <a:ext uri="{FF2B5EF4-FFF2-40B4-BE49-F238E27FC236}">
                <a16:creationId xmlns:a16="http://schemas.microsoft.com/office/drawing/2014/main" id="{B66BA01E-68E7-43BD-8567-A52ADB50CCED}"/>
              </a:ext>
            </a:extLst>
          </p:cNvPr>
          <p:cNvSpPr/>
          <p:nvPr/>
        </p:nvSpPr>
        <p:spPr>
          <a:xfrm>
            <a:off x="650983" y="2208910"/>
            <a:ext cx="174636" cy="229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2" name="群組 18">
            <a:extLst>
              <a:ext uri="{FF2B5EF4-FFF2-40B4-BE49-F238E27FC236}">
                <a16:creationId xmlns:a16="http://schemas.microsoft.com/office/drawing/2014/main" id="{71B43996-3BF7-4D57-BD7F-2ACD19C89D9A}"/>
              </a:ext>
            </a:extLst>
          </p:cNvPr>
          <p:cNvGrpSpPr/>
          <p:nvPr/>
        </p:nvGrpSpPr>
        <p:grpSpPr>
          <a:xfrm>
            <a:off x="789899" y="3928744"/>
            <a:ext cx="1504504" cy="701970"/>
            <a:chOff x="623189" y="608163"/>
            <a:chExt cx="1296000" cy="604687"/>
          </a:xfrm>
          <a:solidFill>
            <a:srgbClr val="00B0F0">
              <a:alpha val="50196"/>
            </a:srgbClr>
          </a:solidFill>
        </p:grpSpPr>
        <p:sp>
          <p:nvSpPr>
            <p:cNvPr id="303" name="平行四邊形 19">
              <a:extLst>
                <a:ext uri="{FF2B5EF4-FFF2-40B4-BE49-F238E27FC236}">
                  <a16:creationId xmlns:a16="http://schemas.microsoft.com/office/drawing/2014/main" id="{2D3E2F59-0391-4986-BF9C-12D28363D8FD}"/>
                </a:ext>
              </a:extLst>
            </p:cNvPr>
            <p:cNvSpPr>
              <a:spLocks noChangeAspect="1"/>
            </p:cNvSpPr>
            <p:nvPr/>
          </p:nvSpPr>
          <p:spPr>
            <a:xfrm>
              <a:off x="623189" y="608163"/>
              <a:ext cx="1296000" cy="432000"/>
            </a:xfrm>
            <a:prstGeom prst="parallelogram">
              <a:avLst>
                <a:gd name="adj" fmla="val 10580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304" name="平行四邊形 20">
              <a:extLst>
                <a:ext uri="{FF2B5EF4-FFF2-40B4-BE49-F238E27FC236}">
                  <a16:creationId xmlns:a16="http://schemas.microsoft.com/office/drawing/2014/main" id="{06E6F9D4-8FFE-466B-95A7-38E01111EA85}"/>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305" name="平行四邊形 21">
              <a:extLst>
                <a:ext uri="{FF2B5EF4-FFF2-40B4-BE49-F238E27FC236}">
                  <a16:creationId xmlns:a16="http://schemas.microsoft.com/office/drawing/2014/main" id="{CD37E5FB-EEF5-4868-8F1B-C51FA0EC74AC}"/>
                </a:ext>
              </a:extLst>
            </p:cNvPr>
            <p:cNvSpPr>
              <a:spLocks noChangeAspect="1"/>
            </p:cNvSpPr>
            <p:nvPr/>
          </p:nvSpPr>
          <p:spPr>
            <a:xfrm rot="5400000" flipH="1">
              <a:off x="958432" y="707609"/>
              <a:ext cx="169998" cy="840484"/>
            </a:xfrm>
            <a:prstGeom prst="parallelogram">
              <a:avLst>
                <a:gd name="adj" fmla="val 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grpSp>
      <p:grpSp>
        <p:nvGrpSpPr>
          <p:cNvPr id="306" name="群組 14">
            <a:extLst>
              <a:ext uri="{FF2B5EF4-FFF2-40B4-BE49-F238E27FC236}">
                <a16:creationId xmlns:a16="http://schemas.microsoft.com/office/drawing/2014/main" id="{97BFB730-093A-4128-BB13-8DA997921D42}"/>
              </a:ext>
            </a:extLst>
          </p:cNvPr>
          <p:cNvGrpSpPr/>
          <p:nvPr/>
        </p:nvGrpSpPr>
        <p:grpSpPr>
          <a:xfrm>
            <a:off x="789899" y="3757294"/>
            <a:ext cx="1504504" cy="701970"/>
            <a:chOff x="623189" y="608163"/>
            <a:chExt cx="1296000" cy="604687"/>
          </a:xfrm>
          <a:solidFill>
            <a:srgbClr val="0070C0">
              <a:alpha val="50196"/>
            </a:srgbClr>
          </a:solidFill>
        </p:grpSpPr>
        <p:sp>
          <p:nvSpPr>
            <p:cNvPr id="307" name="平行四邊形 15">
              <a:extLst>
                <a:ext uri="{FF2B5EF4-FFF2-40B4-BE49-F238E27FC236}">
                  <a16:creationId xmlns:a16="http://schemas.microsoft.com/office/drawing/2014/main" id="{0350A060-91CD-413C-9FA1-D38A9915C2D9}"/>
                </a:ext>
              </a:extLst>
            </p:cNvPr>
            <p:cNvSpPr>
              <a:spLocks noChangeAspect="1"/>
            </p:cNvSpPr>
            <p:nvPr/>
          </p:nvSpPr>
          <p:spPr>
            <a:xfrm>
              <a:off x="623189" y="608163"/>
              <a:ext cx="1296000" cy="432000"/>
            </a:xfrm>
            <a:prstGeom prst="parallelogram">
              <a:avLst>
                <a:gd name="adj" fmla="val 10580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308" name="平行四邊形 16">
              <a:extLst>
                <a:ext uri="{FF2B5EF4-FFF2-40B4-BE49-F238E27FC236}">
                  <a16:creationId xmlns:a16="http://schemas.microsoft.com/office/drawing/2014/main" id="{4C5C10BC-54FD-4E77-A788-B191AC97F2BF}"/>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309" name="平行四邊形 17">
              <a:extLst>
                <a:ext uri="{FF2B5EF4-FFF2-40B4-BE49-F238E27FC236}">
                  <a16:creationId xmlns:a16="http://schemas.microsoft.com/office/drawing/2014/main" id="{6A6E17BD-0891-4121-A9B3-A61C644DF6E0}"/>
                </a:ext>
              </a:extLst>
            </p:cNvPr>
            <p:cNvSpPr>
              <a:spLocks noChangeAspect="1"/>
            </p:cNvSpPr>
            <p:nvPr/>
          </p:nvSpPr>
          <p:spPr>
            <a:xfrm rot="5400000" flipH="1">
              <a:off x="958432" y="707609"/>
              <a:ext cx="169998" cy="840484"/>
            </a:xfrm>
            <a:prstGeom prst="parallelogram">
              <a:avLst>
                <a:gd name="adj" fmla="val 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grpSp>
      <p:grpSp>
        <p:nvGrpSpPr>
          <p:cNvPr id="310" name="群組 13">
            <a:extLst>
              <a:ext uri="{FF2B5EF4-FFF2-40B4-BE49-F238E27FC236}">
                <a16:creationId xmlns:a16="http://schemas.microsoft.com/office/drawing/2014/main" id="{4CA55512-B366-44ED-96E2-4F59A954749B}"/>
              </a:ext>
            </a:extLst>
          </p:cNvPr>
          <p:cNvGrpSpPr/>
          <p:nvPr/>
        </p:nvGrpSpPr>
        <p:grpSpPr>
          <a:xfrm>
            <a:off x="789899" y="3585844"/>
            <a:ext cx="1504504" cy="701970"/>
            <a:chOff x="623189" y="608163"/>
            <a:chExt cx="1296000" cy="604687"/>
          </a:xfrm>
          <a:solidFill>
            <a:srgbClr val="002060">
              <a:alpha val="50196"/>
            </a:srgbClr>
          </a:solidFill>
        </p:grpSpPr>
        <p:sp>
          <p:nvSpPr>
            <p:cNvPr id="311" name="平行四邊形 6">
              <a:extLst>
                <a:ext uri="{FF2B5EF4-FFF2-40B4-BE49-F238E27FC236}">
                  <a16:creationId xmlns:a16="http://schemas.microsoft.com/office/drawing/2014/main" id="{C3A91843-9A70-44E6-80D9-81105200B715}"/>
                </a:ext>
              </a:extLst>
            </p:cNvPr>
            <p:cNvSpPr>
              <a:spLocks noChangeAspect="1"/>
            </p:cNvSpPr>
            <p:nvPr/>
          </p:nvSpPr>
          <p:spPr>
            <a:xfrm>
              <a:off x="623189" y="608163"/>
              <a:ext cx="1296000" cy="432000"/>
            </a:xfrm>
            <a:prstGeom prst="parallelogram">
              <a:avLst>
                <a:gd name="adj" fmla="val 10580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2060"/>
                  </a:solidFill>
                </a:rPr>
                <a:t>Det 4</a:t>
              </a:r>
              <a:endParaRPr lang="zh-TW" altLang="en-US" sz="1200" dirty="0">
                <a:solidFill>
                  <a:srgbClr val="002060"/>
                </a:solidFill>
              </a:endParaRPr>
            </a:p>
          </p:txBody>
        </p:sp>
        <p:sp>
          <p:nvSpPr>
            <p:cNvPr id="312" name="平行四邊形 11">
              <a:extLst>
                <a:ext uri="{FF2B5EF4-FFF2-40B4-BE49-F238E27FC236}">
                  <a16:creationId xmlns:a16="http://schemas.microsoft.com/office/drawing/2014/main" id="{9A4E4245-C341-4154-A420-54BFFB89B8D1}"/>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sp>
          <p:nvSpPr>
            <p:cNvPr id="313" name="平行四邊形 12">
              <a:extLst>
                <a:ext uri="{FF2B5EF4-FFF2-40B4-BE49-F238E27FC236}">
                  <a16:creationId xmlns:a16="http://schemas.microsoft.com/office/drawing/2014/main" id="{4665201D-50A1-4065-8E15-E243F9A8771E}"/>
                </a:ext>
              </a:extLst>
            </p:cNvPr>
            <p:cNvSpPr>
              <a:spLocks noChangeAspect="1"/>
            </p:cNvSpPr>
            <p:nvPr/>
          </p:nvSpPr>
          <p:spPr>
            <a:xfrm rot="5400000" flipH="1">
              <a:off x="958432" y="707609"/>
              <a:ext cx="169998" cy="840484"/>
            </a:xfrm>
            <a:prstGeom prst="parallelogram">
              <a:avLst>
                <a:gd name="adj" fmla="val 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grpSp>
      <p:sp>
        <p:nvSpPr>
          <p:cNvPr id="314" name="文字方塊 22">
            <a:extLst>
              <a:ext uri="{FF2B5EF4-FFF2-40B4-BE49-F238E27FC236}">
                <a16:creationId xmlns:a16="http://schemas.microsoft.com/office/drawing/2014/main" id="{5DD954BD-2660-4B34-B94B-3E4CCA0DD8E0}"/>
              </a:ext>
            </a:extLst>
          </p:cNvPr>
          <p:cNvSpPr txBox="1"/>
          <p:nvPr/>
        </p:nvSpPr>
        <p:spPr>
          <a:xfrm>
            <a:off x="730313" y="4588265"/>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38x38x27c</a:t>
            </a:r>
            <a:endParaRPr lang="zh-TW" altLang="en-US" sz="800" dirty="0"/>
          </a:p>
        </p:txBody>
      </p:sp>
      <p:sp>
        <p:nvSpPr>
          <p:cNvPr id="315" name="文字方塊 112">
            <a:extLst>
              <a:ext uri="{FF2B5EF4-FFF2-40B4-BE49-F238E27FC236}">
                <a16:creationId xmlns:a16="http://schemas.microsoft.com/office/drawing/2014/main" id="{6793D33F-AC00-4A6E-BBEF-69324D516DDE}"/>
              </a:ext>
            </a:extLst>
          </p:cNvPr>
          <p:cNvSpPr txBox="1"/>
          <p:nvPr/>
        </p:nvSpPr>
        <p:spPr>
          <a:xfrm>
            <a:off x="39753" y="3442854"/>
            <a:ext cx="700035" cy="738664"/>
          </a:xfrm>
          <a:prstGeom prst="rect">
            <a:avLst/>
          </a:prstGeom>
          <a:noFill/>
        </p:spPr>
        <p:txBody>
          <a:bodyPr wrap="square" rtlCol="0">
            <a:spAutoFit/>
          </a:bodyPr>
          <a:lstStyle/>
          <a:p>
            <a:r>
              <a:rPr lang="en-US" altLang="zh-TW" sz="1050" b="1" dirty="0">
                <a:solidFill>
                  <a:srgbClr val="00B0F0"/>
                </a:solidFill>
              </a:rPr>
              <a:t>Stage 2: Medium Object Detector</a:t>
            </a:r>
            <a:endParaRPr lang="zh-TW" altLang="en-US" sz="1050" b="1" dirty="0">
              <a:solidFill>
                <a:srgbClr val="00B0F0"/>
              </a:solidFill>
            </a:endParaRPr>
          </a:p>
        </p:txBody>
      </p:sp>
      <p:sp>
        <p:nvSpPr>
          <p:cNvPr id="316" name="Arrow: Right 315">
            <a:extLst>
              <a:ext uri="{FF2B5EF4-FFF2-40B4-BE49-F238E27FC236}">
                <a16:creationId xmlns:a16="http://schemas.microsoft.com/office/drawing/2014/main" id="{8FC46C63-C745-47FF-A9F4-119B3BDC1638}"/>
              </a:ext>
            </a:extLst>
          </p:cNvPr>
          <p:cNvSpPr/>
          <p:nvPr/>
        </p:nvSpPr>
        <p:spPr>
          <a:xfrm>
            <a:off x="642780" y="3618796"/>
            <a:ext cx="174636" cy="229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7" name="群組 18">
            <a:extLst>
              <a:ext uri="{FF2B5EF4-FFF2-40B4-BE49-F238E27FC236}">
                <a16:creationId xmlns:a16="http://schemas.microsoft.com/office/drawing/2014/main" id="{1EA32A35-9B59-417E-A2C1-772E0664EEE8}"/>
              </a:ext>
            </a:extLst>
          </p:cNvPr>
          <p:cNvGrpSpPr/>
          <p:nvPr/>
        </p:nvGrpSpPr>
        <p:grpSpPr>
          <a:xfrm>
            <a:off x="620042" y="5486631"/>
            <a:ext cx="1867732" cy="875446"/>
            <a:chOff x="623189" y="608163"/>
            <a:chExt cx="1296000" cy="604687"/>
          </a:xfrm>
          <a:solidFill>
            <a:srgbClr val="00B0F0">
              <a:alpha val="50196"/>
            </a:srgbClr>
          </a:solidFill>
        </p:grpSpPr>
        <p:sp>
          <p:nvSpPr>
            <p:cNvPr id="318" name="平行四邊形 19">
              <a:extLst>
                <a:ext uri="{FF2B5EF4-FFF2-40B4-BE49-F238E27FC236}">
                  <a16:creationId xmlns:a16="http://schemas.microsoft.com/office/drawing/2014/main" id="{113D66E9-B70B-4F8B-9B3C-1BF375E3DA43}"/>
                </a:ext>
              </a:extLst>
            </p:cNvPr>
            <p:cNvSpPr>
              <a:spLocks noChangeAspect="1"/>
            </p:cNvSpPr>
            <p:nvPr/>
          </p:nvSpPr>
          <p:spPr>
            <a:xfrm>
              <a:off x="623189" y="608163"/>
              <a:ext cx="1296000" cy="432000"/>
            </a:xfrm>
            <a:prstGeom prst="parallelogram">
              <a:avLst>
                <a:gd name="adj" fmla="val 10580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319" name="平行四邊形 20">
              <a:extLst>
                <a:ext uri="{FF2B5EF4-FFF2-40B4-BE49-F238E27FC236}">
                  <a16:creationId xmlns:a16="http://schemas.microsoft.com/office/drawing/2014/main" id="{0F931BBC-89F5-455C-BE32-64998E026E5E}"/>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320" name="平行四邊形 21">
              <a:extLst>
                <a:ext uri="{FF2B5EF4-FFF2-40B4-BE49-F238E27FC236}">
                  <a16:creationId xmlns:a16="http://schemas.microsoft.com/office/drawing/2014/main" id="{9FE43940-3096-40F4-83E4-9382DE423321}"/>
                </a:ext>
              </a:extLst>
            </p:cNvPr>
            <p:cNvSpPr>
              <a:spLocks noChangeAspect="1"/>
            </p:cNvSpPr>
            <p:nvPr/>
          </p:nvSpPr>
          <p:spPr>
            <a:xfrm rot="5400000" flipH="1">
              <a:off x="958432" y="707609"/>
              <a:ext cx="169998" cy="840484"/>
            </a:xfrm>
            <a:prstGeom prst="parallelogram">
              <a:avLst>
                <a:gd name="adj" fmla="val 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grpSp>
      <p:grpSp>
        <p:nvGrpSpPr>
          <p:cNvPr id="321" name="群組 14">
            <a:extLst>
              <a:ext uri="{FF2B5EF4-FFF2-40B4-BE49-F238E27FC236}">
                <a16:creationId xmlns:a16="http://schemas.microsoft.com/office/drawing/2014/main" id="{CEA1E252-662B-44D1-88E4-70AF66498CCA}"/>
              </a:ext>
            </a:extLst>
          </p:cNvPr>
          <p:cNvGrpSpPr/>
          <p:nvPr/>
        </p:nvGrpSpPr>
        <p:grpSpPr>
          <a:xfrm>
            <a:off x="620042" y="5315181"/>
            <a:ext cx="1867732" cy="875446"/>
            <a:chOff x="623189" y="608163"/>
            <a:chExt cx="1296000" cy="604687"/>
          </a:xfrm>
          <a:solidFill>
            <a:srgbClr val="0070C0">
              <a:alpha val="50196"/>
            </a:srgbClr>
          </a:solidFill>
        </p:grpSpPr>
        <p:sp>
          <p:nvSpPr>
            <p:cNvPr id="322" name="平行四邊形 15">
              <a:extLst>
                <a:ext uri="{FF2B5EF4-FFF2-40B4-BE49-F238E27FC236}">
                  <a16:creationId xmlns:a16="http://schemas.microsoft.com/office/drawing/2014/main" id="{8E6C381A-E2F5-4D64-8610-2E62C2C14605}"/>
                </a:ext>
              </a:extLst>
            </p:cNvPr>
            <p:cNvSpPr>
              <a:spLocks noChangeAspect="1"/>
            </p:cNvSpPr>
            <p:nvPr/>
          </p:nvSpPr>
          <p:spPr>
            <a:xfrm>
              <a:off x="623189" y="608163"/>
              <a:ext cx="1296000" cy="432000"/>
            </a:xfrm>
            <a:prstGeom prst="parallelogram">
              <a:avLst>
                <a:gd name="adj" fmla="val 10580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323" name="平行四邊形 16">
              <a:extLst>
                <a:ext uri="{FF2B5EF4-FFF2-40B4-BE49-F238E27FC236}">
                  <a16:creationId xmlns:a16="http://schemas.microsoft.com/office/drawing/2014/main" id="{10C48F7B-E7CB-4BB9-9501-7DAD49E9D0AC}"/>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324" name="平行四邊形 17">
              <a:extLst>
                <a:ext uri="{FF2B5EF4-FFF2-40B4-BE49-F238E27FC236}">
                  <a16:creationId xmlns:a16="http://schemas.microsoft.com/office/drawing/2014/main" id="{3471ED32-83D6-41FB-B6BF-5C1A0283FDCC}"/>
                </a:ext>
              </a:extLst>
            </p:cNvPr>
            <p:cNvSpPr>
              <a:spLocks noChangeAspect="1"/>
            </p:cNvSpPr>
            <p:nvPr/>
          </p:nvSpPr>
          <p:spPr>
            <a:xfrm rot="5400000" flipH="1">
              <a:off x="958432" y="707609"/>
              <a:ext cx="169998" cy="840484"/>
            </a:xfrm>
            <a:prstGeom prst="parallelogram">
              <a:avLst>
                <a:gd name="adj" fmla="val 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grpSp>
      <p:grpSp>
        <p:nvGrpSpPr>
          <p:cNvPr id="325" name="群組 13">
            <a:extLst>
              <a:ext uri="{FF2B5EF4-FFF2-40B4-BE49-F238E27FC236}">
                <a16:creationId xmlns:a16="http://schemas.microsoft.com/office/drawing/2014/main" id="{E48121E2-D12C-4377-83E4-D8C4B26AB102}"/>
              </a:ext>
            </a:extLst>
          </p:cNvPr>
          <p:cNvGrpSpPr/>
          <p:nvPr/>
        </p:nvGrpSpPr>
        <p:grpSpPr>
          <a:xfrm>
            <a:off x="620042" y="5143731"/>
            <a:ext cx="1867732" cy="875446"/>
            <a:chOff x="623189" y="608163"/>
            <a:chExt cx="1296000" cy="604687"/>
          </a:xfrm>
          <a:solidFill>
            <a:srgbClr val="002060">
              <a:alpha val="50196"/>
            </a:srgbClr>
          </a:solidFill>
        </p:grpSpPr>
        <p:sp>
          <p:nvSpPr>
            <p:cNvPr id="326" name="平行四邊形 6">
              <a:extLst>
                <a:ext uri="{FF2B5EF4-FFF2-40B4-BE49-F238E27FC236}">
                  <a16:creationId xmlns:a16="http://schemas.microsoft.com/office/drawing/2014/main" id="{7CB42537-C13E-4BB2-A118-2DC05A5B40B3}"/>
                </a:ext>
              </a:extLst>
            </p:cNvPr>
            <p:cNvSpPr>
              <a:spLocks noChangeAspect="1"/>
            </p:cNvSpPr>
            <p:nvPr/>
          </p:nvSpPr>
          <p:spPr>
            <a:xfrm>
              <a:off x="623189" y="608163"/>
              <a:ext cx="1296000" cy="432000"/>
            </a:xfrm>
            <a:prstGeom prst="parallelogram">
              <a:avLst>
                <a:gd name="adj" fmla="val 10580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2060"/>
                  </a:solidFill>
                </a:rPr>
                <a:t>Det 3</a:t>
              </a:r>
              <a:endParaRPr lang="zh-TW" altLang="en-US" sz="1200" dirty="0">
                <a:solidFill>
                  <a:srgbClr val="002060"/>
                </a:solidFill>
              </a:endParaRPr>
            </a:p>
          </p:txBody>
        </p:sp>
        <p:sp>
          <p:nvSpPr>
            <p:cNvPr id="327" name="平行四邊形 11">
              <a:extLst>
                <a:ext uri="{FF2B5EF4-FFF2-40B4-BE49-F238E27FC236}">
                  <a16:creationId xmlns:a16="http://schemas.microsoft.com/office/drawing/2014/main" id="{D69AFAEB-0C3C-43ED-8D33-EC83821787F5}"/>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sp>
          <p:nvSpPr>
            <p:cNvPr id="328" name="平行四邊形 12">
              <a:extLst>
                <a:ext uri="{FF2B5EF4-FFF2-40B4-BE49-F238E27FC236}">
                  <a16:creationId xmlns:a16="http://schemas.microsoft.com/office/drawing/2014/main" id="{5A29BA76-53A4-4B63-AA78-064E0822DDFD}"/>
                </a:ext>
              </a:extLst>
            </p:cNvPr>
            <p:cNvSpPr>
              <a:spLocks noChangeAspect="1"/>
            </p:cNvSpPr>
            <p:nvPr/>
          </p:nvSpPr>
          <p:spPr>
            <a:xfrm rot="5400000" flipH="1">
              <a:off x="958432" y="707609"/>
              <a:ext cx="169998" cy="840484"/>
            </a:xfrm>
            <a:prstGeom prst="parallelogram">
              <a:avLst>
                <a:gd name="adj" fmla="val 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grpSp>
      <p:sp>
        <p:nvSpPr>
          <p:cNvPr id="329" name="文字方塊 112">
            <a:extLst>
              <a:ext uri="{FF2B5EF4-FFF2-40B4-BE49-F238E27FC236}">
                <a16:creationId xmlns:a16="http://schemas.microsoft.com/office/drawing/2014/main" id="{AF3EACBA-F1C2-434A-BDC7-48371D83EDC6}"/>
              </a:ext>
            </a:extLst>
          </p:cNvPr>
          <p:cNvSpPr txBox="1"/>
          <p:nvPr/>
        </p:nvSpPr>
        <p:spPr>
          <a:xfrm>
            <a:off x="39752" y="5096167"/>
            <a:ext cx="700035" cy="738664"/>
          </a:xfrm>
          <a:prstGeom prst="rect">
            <a:avLst/>
          </a:prstGeom>
          <a:noFill/>
        </p:spPr>
        <p:txBody>
          <a:bodyPr wrap="square" rtlCol="0">
            <a:spAutoFit/>
          </a:bodyPr>
          <a:lstStyle/>
          <a:p>
            <a:r>
              <a:rPr lang="en-US" altLang="zh-TW" sz="1050" b="1" dirty="0">
                <a:solidFill>
                  <a:srgbClr val="00B0F0"/>
                </a:solidFill>
              </a:rPr>
              <a:t>Stage 1: Small Object Detector</a:t>
            </a:r>
            <a:endParaRPr lang="zh-TW" altLang="en-US" sz="1050" b="1" dirty="0">
              <a:solidFill>
                <a:srgbClr val="00B0F0"/>
              </a:solidFill>
            </a:endParaRPr>
          </a:p>
        </p:txBody>
      </p:sp>
      <p:sp>
        <p:nvSpPr>
          <p:cNvPr id="330" name="Arrow: Right 329">
            <a:extLst>
              <a:ext uri="{FF2B5EF4-FFF2-40B4-BE49-F238E27FC236}">
                <a16:creationId xmlns:a16="http://schemas.microsoft.com/office/drawing/2014/main" id="{CB59F6B8-A6E2-4190-B17A-AEBE4DEE8DE4}"/>
              </a:ext>
            </a:extLst>
          </p:cNvPr>
          <p:cNvSpPr/>
          <p:nvPr/>
        </p:nvSpPr>
        <p:spPr>
          <a:xfrm>
            <a:off x="618171" y="5283898"/>
            <a:ext cx="174636" cy="229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文字方塊 22">
            <a:extLst>
              <a:ext uri="{FF2B5EF4-FFF2-40B4-BE49-F238E27FC236}">
                <a16:creationId xmlns:a16="http://schemas.microsoft.com/office/drawing/2014/main" id="{2AA67CE0-C401-4E6E-A9AA-6D9CF0551C44}"/>
              </a:ext>
            </a:extLst>
          </p:cNvPr>
          <p:cNvSpPr txBox="1"/>
          <p:nvPr/>
        </p:nvSpPr>
        <p:spPr>
          <a:xfrm>
            <a:off x="571033" y="6307927"/>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72x72x27c</a:t>
            </a:r>
            <a:endParaRPr lang="zh-TW" altLang="en-US" sz="800" dirty="0"/>
          </a:p>
        </p:txBody>
      </p:sp>
      <p:sp>
        <p:nvSpPr>
          <p:cNvPr id="3" name="Rectangle 2"/>
          <p:cNvSpPr/>
          <p:nvPr/>
        </p:nvSpPr>
        <p:spPr>
          <a:xfrm>
            <a:off x="90000" y="514970"/>
            <a:ext cx="5499036" cy="738664"/>
          </a:xfrm>
          <a:prstGeom prst="rect">
            <a:avLst/>
          </a:prstGeom>
        </p:spPr>
        <p:txBody>
          <a:bodyPr wrap="square">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9 anchor ratios (scale) by K-means for 3 stages (3 ratios/ stage)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Input channel size =  (4 coordinates + 1 confidence score + 4 categories) x 3 = 27 channels/ stage</a:t>
            </a:r>
          </a:p>
        </p:txBody>
      </p:sp>
      <p:sp>
        <p:nvSpPr>
          <p:cNvPr id="5" name="文字方塊 4">
            <a:extLst>
              <a:ext uri="{FF2B5EF4-FFF2-40B4-BE49-F238E27FC236}">
                <a16:creationId xmlns:a16="http://schemas.microsoft.com/office/drawing/2014/main" id="{35C48F13-7756-463D-984E-3CC11A279954}"/>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cxnSp>
        <p:nvCxnSpPr>
          <p:cNvPr id="7" name="直線接點 6">
            <a:extLst>
              <a:ext uri="{FF2B5EF4-FFF2-40B4-BE49-F238E27FC236}">
                <a16:creationId xmlns:a16="http://schemas.microsoft.com/office/drawing/2014/main" id="{C364F9C7-253B-422A-8F92-A255A5D3C5D6}"/>
              </a:ext>
            </a:extLst>
          </p:cNvPr>
          <p:cNvCxnSpPr>
            <a:cxnSpLocks/>
          </p:cNvCxnSpPr>
          <p:nvPr/>
        </p:nvCxnSpPr>
        <p:spPr>
          <a:xfrm flipH="1" flipV="1">
            <a:off x="706194" y="6319879"/>
            <a:ext cx="379043" cy="1721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74" name="文字方塊 22">
            <a:extLst>
              <a:ext uri="{FF2B5EF4-FFF2-40B4-BE49-F238E27FC236}">
                <a16:creationId xmlns:a16="http://schemas.microsoft.com/office/drawing/2014/main" id="{F80EB25E-2E8C-4EF5-8CFC-C52C82FA3C16}"/>
              </a:ext>
            </a:extLst>
          </p:cNvPr>
          <p:cNvSpPr txBox="1"/>
          <p:nvPr/>
        </p:nvSpPr>
        <p:spPr>
          <a:xfrm>
            <a:off x="1111813" y="6310591"/>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srgbClr val="7030A0"/>
                </a:solidFill>
              </a:rPr>
              <a:t>76x76x27c</a:t>
            </a:r>
            <a:endParaRPr lang="zh-TW" altLang="en-US" sz="800" dirty="0">
              <a:solidFill>
                <a:srgbClr val="7030A0"/>
              </a:solidFill>
            </a:endParaRPr>
          </a:p>
        </p:txBody>
      </p:sp>
      <p:sp>
        <p:nvSpPr>
          <p:cNvPr id="175" name="文字方塊 174">
            <a:extLst>
              <a:ext uri="{FF2B5EF4-FFF2-40B4-BE49-F238E27FC236}">
                <a16:creationId xmlns:a16="http://schemas.microsoft.com/office/drawing/2014/main" id="{5D11EEE1-986C-4D66-BBFA-25D6825C36D0}"/>
              </a:ext>
            </a:extLst>
          </p:cNvPr>
          <p:cNvSpPr txBox="1"/>
          <p:nvPr/>
        </p:nvSpPr>
        <p:spPr>
          <a:xfrm>
            <a:off x="98821" y="1421504"/>
            <a:ext cx="2889547" cy="430887"/>
          </a:xfrm>
          <a:prstGeom prst="rect">
            <a:avLst/>
          </a:prstGeom>
          <a:noFill/>
        </p:spPr>
        <p:txBody>
          <a:bodyPr wrap="square" rtlCol="0">
            <a:spAutoFit/>
          </a:bodyPr>
          <a:lstStyle/>
          <a:p>
            <a:r>
              <a:rPr lang="zh-TW" altLang="en-US" sz="1100" dirty="0">
                <a:solidFill>
                  <a:srgbClr val="7030A0"/>
                </a:solidFill>
                <a:latin typeface="Microsoft JhengHei" panose="020B0604030504040204" pitchFamily="34" charset="-120"/>
                <a:ea typeface="Microsoft JhengHei" panose="020B0604030504040204" pitchFamily="34" charset="-120"/>
              </a:rPr>
              <a:t>文</a:t>
            </a:r>
            <a:r>
              <a:rPr lang="en-US" altLang="zh-TW" sz="1100" dirty="0">
                <a:solidFill>
                  <a:srgbClr val="7030A0"/>
                </a:solidFill>
                <a:ea typeface="Microsoft JhengHei" panose="020B0604030504040204" pitchFamily="34" charset="-120"/>
              </a:rPr>
              <a:t>: Actually, the channel size depends on how many categories you want to classify data into</a:t>
            </a:r>
            <a:endParaRPr lang="zh-TW" altLang="en-US" sz="1100" dirty="0">
              <a:solidFill>
                <a:srgbClr val="7030A0"/>
              </a:solidFill>
              <a:ea typeface="Microsoft JhengHei" panose="020B0604030504040204" pitchFamily="34" charset="-120"/>
            </a:endParaRPr>
          </a:p>
        </p:txBody>
      </p:sp>
      <p:sp>
        <p:nvSpPr>
          <p:cNvPr id="9" name="弧形 8">
            <a:extLst>
              <a:ext uri="{FF2B5EF4-FFF2-40B4-BE49-F238E27FC236}">
                <a16:creationId xmlns:a16="http://schemas.microsoft.com/office/drawing/2014/main" id="{8C964C18-CB2E-41FE-AFA8-7B543E11A246}"/>
              </a:ext>
            </a:extLst>
          </p:cNvPr>
          <p:cNvSpPr/>
          <p:nvPr/>
        </p:nvSpPr>
        <p:spPr>
          <a:xfrm>
            <a:off x="2273224" y="1112751"/>
            <a:ext cx="1484059" cy="449848"/>
          </a:xfrm>
          <a:prstGeom prst="arc">
            <a:avLst>
              <a:gd name="adj1" fmla="val 17850908"/>
              <a:gd name="adj2" fmla="val 7426395"/>
            </a:avLst>
          </a:prstGeom>
          <a:ln w="127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A76B9CD6-BB9C-4025-8C22-3BD221EB1AA3}"/>
              </a:ext>
            </a:extLst>
          </p:cNvPr>
          <p:cNvSpPr>
            <a:spLocks noGrp="1"/>
          </p:cNvSpPr>
          <p:nvPr>
            <p:ph type="sldNum" sz="quarter" idx="12"/>
          </p:nvPr>
        </p:nvSpPr>
        <p:spPr/>
        <p:txBody>
          <a:bodyPr/>
          <a:lstStyle/>
          <a:p>
            <a:fld id="{F8A2D2AA-0FE8-4114-AED6-026211289AC6}" type="slidenum">
              <a:rPr lang="zh-TW" altLang="en-US" smtClean="0"/>
              <a:pPr/>
              <a:t>17</a:t>
            </a:fld>
            <a:endParaRPr lang="zh-TW" altLang="en-US" dirty="0"/>
          </a:p>
        </p:txBody>
      </p:sp>
      <p:sp>
        <p:nvSpPr>
          <p:cNvPr id="176" name="Title 1">
            <a:extLst>
              <a:ext uri="{FF2B5EF4-FFF2-40B4-BE49-F238E27FC236}">
                <a16:creationId xmlns:a16="http://schemas.microsoft.com/office/drawing/2014/main" id="{D6E3F815-1CD4-4BD0-8F4D-0AEDAC41257D}"/>
              </a:ext>
            </a:extLst>
          </p:cNvPr>
          <p:cNvSpPr>
            <a:spLocks noGrp="1"/>
          </p:cNvSpPr>
          <p:nvPr>
            <p:ph type="title"/>
          </p:nvPr>
        </p:nvSpPr>
        <p:spPr>
          <a:xfrm>
            <a:off x="0" y="1"/>
            <a:ext cx="9144000" cy="484742"/>
          </a:xfrm>
        </p:spPr>
        <p:txBody>
          <a:bodyPr/>
          <a:lstStyle/>
          <a:p>
            <a:r>
              <a:rPr lang="en-US" altLang="zh-TW" dirty="0">
                <a:ea typeface="標楷體" panose="03000509000000000000" pitchFamily="65" charset="-120"/>
              </a:rPr>
              <a:t>YOLOv4: Output Prediction</a:t>
            </a:r>
            <a:endParaRPr lang="en-US" dirty="0"/>
          </a:p>
        </p:txBody>
      </p:sp>
      <p:sp>
        <p:nvSpPr>
          <p:cNvPr id="2" name="文字方塊 1">
            <a:extLst>
              <a:ext uri="{FF2B5EF4-FFF2-40B4-BE49-F238E27FC236}">
                <a16:creationId xmlns:a16="http://schemas.microsoft.com/office/drawing/2014/main" id="{019BC13A-888B-4DF1-A30E-B80E1160BE91}"/>
              </a:ext>
            </a:extLst>
          </p:cNvPr>
          <p:cNvSpPr txBox="1"/>
          <p:nvPr/>
        </p:nvSpPr>
        <p:spPr>
          <a:xfrm>
            <a:off x="2156565" y="4185029"/>
            <a:ext cx="1598209" cy="600164"/>
          </a:xfrm>
          <a:prstGeom prst="rect">
            <a:avLst/>
          </a:prstGeom>
          <a:noFill/>
        </p:spPr>
        <p:txBody>
          <a:bodyPr wrap="square" rtlCol="0">
            <a:spAutoFit/>
          </a:bodyPr>
          <a:lstStyle/>
          <a:p>
            <a:r>
              <a:rPr lang="zh-TW" altLang="en-US" sz="1100" dirty="0">
                <a:solidFill>
                  <a:srgbClr val="00B0F0"/>
                </a:solidFill>
                <a:latin typeface="Microsoft JhengHei" panose="020B0604030504040204" pitchFamily="34" charset="-120"/>
                <a:ea typeface="Microsoft JhengHei" panose="020B0604030504040204" pitchFamily="34" charset="-120"/>
              </a:rPr>
              <a:t>隆</a:t>
            </a:r>
            <a:r>
              <a:rPr lang="en-US" altLang="zh-TW" sz="1100" dirty="0">
                <a:solidFill>
                  <a:srgbClr val="00B0F0"/>
                </a:solidFill>
                <a:latin typeface="Microsoft JhengHei" panose="020B0604030504040204" pitchFamily="34" charset="-120"/>
                <a:ea typeface="Microsoft JhengHei" panose="020B0604030504040204" pitchFamily="34" charset="-120"/>
              </a:rPr>
              <a:t>: Grid space bounding box</a:t>
            </a:r>
          </a:p>
          <a:p>
            <a:r>
              <a:rPr lang="en-US" altLang="zh-TW" sz="1100" dirty="0">
                <a:solidFill>
                  <a:srgbClr val="00B0F0"/>
                </a:solidFill>
                <a:latin typeface="Microsoft JhengHei" panose="020B0604030504040204" pitchFamily="34" charset="-120"/>
                <a:ea typeface="Microsoft JhengHei" panose="020B0604030504040204" pitchFamily="34" charset="-120"/>
              </a:rPr>
              <a:t>(offset to anchor)</a:t>
            </a:r>
            <a:endParaRPr lang="zh-TW" altLang="en-US" sz="1100" dirty="0">
              <a:solidFill>
                <a:srgbClr val="00B0F0"/>
              </a:solidFill>
              <a:ea typeface="Microsoft JhengHei" panose="020B0604030504040204" pitchFamily="34" charset="-120"/>
            </a:endParaRPr>
          </a:p>
        </p:txBody>
      </p:sp>
      <p:sp>
        <p:nvSpPr>
          <p:cNvPr id="4" name="文字方塊 3">
            <a:extLst>
              <a:ext uri="{FF2B5EF4-FFF2-40B4-BE49-F238E27FC236}">
                <a16:creationId xmlns:a16="http://schemas.microsoft.com/office/drawing/2014/main" id="{7FF3E9DA-84E8-D835-11BE-92BACC6918A2}"/>
              </a:ext>
            </a:extLst>
          </p:cNvPr>
          <p:cNvSpPr txBox="1"/>
          <p:nvPr/>
        </p:nvSpPr>
        <p:spPr>
          <a:xfrm>
            <a:off x="4207471" y="3366601"/>
            <a:ext cx="1969486" cy="430887"/>
          </a:xfrm>
          <a:prstGeom prst="rect">
            <a:avLst/>
          </a:prstGeom>
          <a:noFill/>
        </p:spPr>
        <p:txBody>
          <a:bodyPr wrap="square" rtlCol="0">
            <a:spAutoFit/>
          </a:bodyPr>
          <a:lstStyle/>
          <a:p>
            <a:r>
              <a:rPr lang="zh-TW" altLang="en-US" sz="1100" dirty="0">
                <a:solidFill>
                  <a:srgbClr val="00B0F0"/>
                </a:solidFill>
                <a:latin typeface="Microsoft JhengHei" panose="020B0604030504040204" pitchFamily="34" charset="-120"/>
                <a:ea typeface="Microsoft JhengHei" panose="020B0604030504040204" pitchFamily="34" charset="-120"/>
              </a:rPr>
              <a:t>隆</a:t>
            </a:r>
            <a:r>
              <a:rPr lang="en-US" altLang="zh-TW" sz="1100" dirty="0">
                <a:solidFill>
                  <a:srgbClr val="00B0F0"/>
                </a:solidFill>
                <a:latin typeface="Microsoft JhengHei" panose="020B0604030504040204" pitchFamily="34" charset="-120"/>
                <a:ea typeface="Microsoft JhengHei" panose="020B0604030504040204" pitchFamily="34" charset="-120"/>
              </a:rPr>
              <a:t>: Convert to image space by regression</a:t>
            </a:r>
            <a:endParaRPr lang="zh-TW" altLang="en-US" sz="1100" dirty="0">
              <a:solidFill>
                <a:srgbClr val="00B0F0"/>
              </a:solidFill>
              <a:ea typeface="Microsoft JhengHei" panose="020B0604030504040204" pitchFamily="34" charset="-120"/>
            </a:endParaRPr>
          </a:p>
        </p:txBody>
      </p:sp>
      <p:sp>
        <p:nvSpPr>
          <p:cNvPr id="8" name="文字方塊 7">
            <a:extLst>
              <a:ext uri="{FF2B5EF4-FFF2-40B4-BE49-F238E27FC236}">
                <a16:creationId xmlns:a16="http://schemas.microsoft.com/office/drawing/2014/main" id="{22252E16-9E03-615C-00C8-C2D21F8F5CB8}"/>
              </a:ext>
            </a:extLst>
          </p:cNvPr>
          <p:cNvSpPr txBox="1"/>
          <p:nvPr/>
        </p:nvSpPr>
        <p:spPr>
          <a:xfrm>
            <a:off x="7889412" y="5736924"/>
            <a:ext cx="1299749" cy="600164"/>
          </a:xfrm>
          <a:prstGeom prst="rect">
            <a:avLst/>
          </a:prstGeom>
          <a:noFill/>
        </p:spPr>
        <p:txBody>
          <a:bodyPr wrap="square" rtlCol="0">
            <a:spAutoFit/>
          </a:bodyPr>
          <a:lstStyle/>
          <a:p>
            <a:r>
              <a:rPr lang="zh-TW" altLang="en-US" sz="1100" dirty="0">
                <a:solidFill>
                  <a:srgbClr val="00B0F0"/>
                </a:solidFill>
                <a:latin typeface="Microsoft JhengHei" panose="020B0604030504040204" pitchFamily="34" charset="-120"/>
                <a:ea typeface="Microsoft JhengHei" panose="020B0604030504040204" pitchFamily="34" charset="-120"/>
              </a:rPr>
              <a:t>隆</a:t>
            </a:r>
            <a:r>
              <a:rPr lang="en-US" altLang="zh-TW" sz="1100" dirty="0">
                <a:solidFill>
                  <a:srgbClr val="00B0F0"/>
                </a:solidFill>
                <a:latin typeface="Microsoft JhengHei" panose="020B0604030504040204" pitchFamily="34" charset="-120"/>
                <a:ea typeface="Microsoft JhengHei" panose="020B0604030504040204" pitchFamily="34" charset="-120"/>
              </a:rPr>
              <a:t>: Image space bounding box coordinates</a:t>
            </a:r>
            <a:endParaRPr lang="zh-TW" altLang="en-US" sz="1100" dirty="0">
              <a:solidFill>
                <a:srgbClr val="00B0F0"/>
              </a:solidFill>
              <a:ea typeface="Microsoft JhengHei" panose="020B0604030504040204" pitchFamily="34" charset="-120"/>
            </a:endParaRPr>
          </a:p>
        </p:txBody>
      </p:sp>
    </p:spTree>
    <p:extLst>
      <p:ext uri="{BB962C8B-B14F-4D97-AF65-F5344CB8AC3E}">
        <p14:creationId xmlns:p14="http://schemas.microsoft.com/office/powerpoint/2010/main" val="209141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.1</a:t>
            </a:r>
            <a:r>
              <a:rPr lang="x-none" dirty="0"/>
              <a:t> Related Works: Object D</a:t>
            </a:r>
            <a:r>
              <a:rPr lang="en-US" dirty="0"/>
              <a:t>e</a:t>
            </a:r>
            <a:r>
              <a:rPr lang="x-none" dirty="0"/>
              <a:t>tection Models</a:t>
            </a:r>
            <a:r>
              <a:rPr lang="en-US" dirty="0"/>
              <a:t> </a:t>
            </a:r>
            <a:r>
              <a:rPr lang="en-US" dirty="0">
                <a:solidFill>
                  <a:srgbClr val="FF0000"/>
                </a:solidFill>
              </a:rPr>
              <a:t>??</a:t>
            </a:r>
            <a:endParaRPr lang="x-none" dirty="0">
              <a:solidFill>
                <a:srgbClr val="FF0000"/>
              </a:solidFill>
            </a:endParaRPr>
          </a:p>
        </p:txBody>
      </p:sp>
      <p:pic>
        <p:nvPicPr>
          <p:cNvPr id="6" name="Picture 5">
            <a:extLst>
              <a:ext uri="{FF2B5EF4-FFF2-40B4-BE49-F238E27FC236}">
                <a16:creationId xmlns:a16="http://schemas.microsoft.com/office/drawing/2014/main" id="{6F799D08-1024-4B43-8502-5D6B1C598999}"/>
              </a:ext>
            </a:extLst>
          </p:cNvPr>
          <p:cNvPicPr>
            <a:picLocks noChangeAspect="1"/>
          </p:cNvPicPr>
          <p:nvPr/>
        </p:nvPicPr>
        <p:blipFill>
          <a:blip r:embed="rId2"/>
          <a:stretch>
            <a:fillRect/>
          </a:stretch>
        </p:blipFill>
        <p:spPr>
          <a:xfrm>
            <a:off x="2839154" y="2972887"/>
            <a:ext cx="6215676" cy="3560695"/>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F6F7A71A-D31C-934F-9E17-D71BB2323F00}"/>
              </a:ext>
            </a:extLst>
          </p:cNvPr>
          <p:cNvPicPr>
            <a:picLocks noChangeAspect="1"/>
          </p:cNvPicPr>
          <p:nvPr/>
        </p:nvPicPr>
        <p:blipFill rotWithShape="1">
          <a:blip r:embed="rId3">
            <a:extLst>
              <a:ext uri="{28A0092B-C50C-407E-A947-70E740481C1C}">
                <a14:useLocalDpi xmlns:a14="http://schemas.microsoft.com/office/drawing/2010/main" val="0"/>
              </a:ext>
            </a:extLst>
          </a:blip>
          <a:srcRect t="5133" b="44547"/>
          <a:stretch/>
        </p:blipFill>
        <p:spPr>
          <a:xfrm>
            <a:off x="89170" y="404735"/>
            <a:ext cx="8965660" cy="2496344"/>
          </a:xfrm>
          <a:prstGeom prst="rect">
            <a:avLst/>
          </a:prstGeom>
        </p:spPr>
      </p:pic>
      <p:sp>
        <p:nvSpPr>
          <p:cNvPr id="8" name="Rectangle 7">
            <a:extLst>
              <a:ext uri="{FF2B5EF4-FFF2-40B4-BE49-F238E27FC236}">
                <a16:creationId xmlns:a16="http://schemas.microsoft.com/office/drawing/2014/main" id="{B45DC968-4C15-2B43-BB73-1DD1DF81FD10}"/>
              </a:ext>
            </a:extLst>
          </p:cNvPr>
          <p:cNvSpPr/>
          <p:nvPr/>
        </p:nvSpPr>
        <p:spPr>
          <a:xfrm>
            <a:off x="784891" y="2474797"/>
            <a:ext cx="768159" cy="276999"/>
          </a:xfrm>
          <a:prstGeom prst="rect">
            <a:avLst/>
          </a:prstGeom>
        </p:spPr>
        <p:txBody>
          <a:bodyPr wrap="none">
            <a:spAutoFit/>
          </a:bodyPr>
          <a:lstStyle/>
          <a:p>
            <a:r>
              <a:rPr lang="en-US" sz="1200" b="1" dirty="0">
                <a:solidFill>
                  <a:srgbClr val="00B0F0"/>
                </a:solidFill>
                <a:latin typeface="Times New Roman" panose="02020603050405020304" pitchFamily="18" charset="0"/>
                <a:cs typeface="Times New Roman" panose="02020603050405020304" pitchFamily="18" charset="0"/>
              </a:rPr>
              <a:t>(0) Input</a:t>
            </a:r>
            <a:endParaRPr lang="x-none" sz="1200" dirty="0"/>
          </a:p>
        </p:txBody>
      </p:sp>
      <p:sp>
        <p:nvSpPr>
          <p:cNvPr id="9" name="Rectangle 8">
            <a:extLst>
              <a:ext uri="{FF2B5EF4-FFF2-40B4-BE49-F238E27FC236}">
                <a16:creationId xmlns:a16="http://schemas.microsoft.com/office/drawing/2014/main" id="{31057E28-FA67-1646-8EA4-B72544E0C0D7}"/>
              </a:ext>
            </a:extLst>
          </p:cNvPr>
          <p:cNvSpPr/>
          <p:nvPr/>
        </p:nvSpPr>
        <p:spPr>
          <a:xfrm>
            <a:off x="2384136" y="2487389"/>
            <a:ext cx="1051891" cy="276999"/>
          </a:xfrm>
          <a:prstGeom prst="rect">
            <a:avLst/>
          </a:prstGeom>
        </p:spPr>
        <p:txBody>
          <a:bodyPr wrap="none">
            <a:spAutoFit/>
          </a:bodyPr>
          <a:lstStyle/>
          <a:p>
            <a:r>
              <a:rPr lang="en-US" sz="1200" b="1" dirty="0">
                <a:solidFill>
                  <a:srgbClr val="00B0F0"/>
                </a:solidFill>
                <a:latin typeface="Times New Roman" panose="02020603050405020304" pitchFamily="18" charset="0"/>
                <a:cs typeface="Times New Roman" panose="02020603050405020304" pitchFamily="18" charset="0"/>
              </a:rPr>
              <a:t>(1) Backbone</a:t>
            </a:r>
            <a:endParaRPr lang="x-none" sz="1200" dirty="0"/>
          </a:p>
        </p:txBody>
      </p:sp>
      <p:sp>
        <p:nvSpPr>
          <p:cNvPr id="10" name="Rectangle 9">
            <a:extLst>
              <a:ext uri="{FF2B5EF4-FFF2-40B4-BE49-F238E27FC236}">
                <a16:creationId xmlns:a16="http://schemas.microsoft.com/office/drawing/2014/main" id="{007E885F-3DD2-2949-92D0-2F6BB9A338E2}"/>
              </a:ext>
            </a:extLst>
          </p:cNvPr>
          <p:cNvSpPr/>
          <p:nvPr/>
        </p:nvSpPr>
        <p:spPr>
          <a:xfrm>
            <a:off x="4137481" y="2487272"/>
            <a:ext cx="736099" cy="276999"/>
          </a:xfrm>
          <a:prstGeom prst="rect">
            <a:avLst/>
          </a:prstGeom>
        </p:spPr>
        <p:txBody>
          <a:bodyPr wrap="none">
            <a:spAutoFit/>
          </a:bodyPr>
          <a:lstStyle/>
          <a:p>
            <a:r>
              <a:rPr lang="en-US" sz="1200" b="1" dirty="0">
                <a:solidFill>
                  <a:srgbClr val="00B0F0"/>
                </a:solidFill>
                <a:latin typeface="Times New Roman" panose="02020603050405020304" pitchFamily="18" charset="0"/>
                <a:cs typeface="Times New Roman" panose="02020603050405020304" pitchFamily="18" charset="0"/>
              </a:rPr>
              <a:t>(2) Neck</a:t>
            </a:r>
            <a:endParaRPr lang="x-none" sz="1200" dirty="0"/>
          </a:p>
        </p:txBody>
      </p:sp>
      <p:sp>
        <p:nvSpPr>
          <p:cNvPr id="11" name="Rectangle 10">
            <a:extLst>
              <a:ext uri="{FF2B5EF4-FFF2-40B4-BE49-F238E27FC236}">
                <a16:creationId xmlns:a16="http://schemas.microsoft.com/office/drawing/2014/main" id="{5AE771B8-9795-4544-9369-822458B5BAC3}"/>
              </a:ext>
            </a:extLst>
          </p:cNvPr>
          <p:cNvSpPr/>
          <p:nvPr/>
        </p:nvSpPr>
        <p:spPr>
          <a:xfrm>
            <a:off x="5445365" y="2487154"/>
            <a:ext cx="1625766" cy="276999"/>
          </a:xfrm>
          <a:prstGeom prst="rect">
            <a:avLst/>
          </a:prstGeom>
        </p:spPr>
        <p:txBody>
          <a:bodyPr wrap="none">
            <a:spAutoFit/>
          </a:bodyPr>
          <a:lstStyle/>
          <a:p>
            <a:r>
              <a:rPr lang="en-US" sz="1200" b="1" dirty="0">
                <a:solidFill>
                  <a:srgbClr val="00B0F0"/>
                </a:solidFill>
                <a:latin typeface="Times New Roman" panose="02020603050405020304" pitchFamily="18" charset="0"/>
                <a:cs typeface="Times New Roman" panose="02020603050405020304" pitchFamily="18" charset="0"/>
              </a:rPr>
              <a:t>(3.1) One-stage Heads</a:t>
            </a:r>
            <a:endParaRPr lang="x-none" sz="1200" dirty="0"/>
          </a:p>
        </p:txBody>
      </p:sp>
      <p:sp>
        <p:nvSpPr>
          <p:cNvPr id="12" name="Rectangle 11">
            <a:extLst>
              <a:ext uri="{FF2B5EF4-FFF2-40B4-BE49-F238E27FC236}">
                <a16:creationId xmlns:a16="http://schemas.microsoft.com/office/drawing/2014/main" id="{CC13C680-4F53-6542-864A-859CA0B58322}"/>
              </a:ext>
            </a:extLst>
          </p:cNvPr>
          <p:cNvSpPr/>
          <p:nvPr/>
        </p:nvSpPr>
        <p:spPr>
          <a:xfrm>
            <a:off x="7144414" y="2487154"/>
            <a:ext cx="1627625" cy="276999"/>
          </a:xfrm>
          <a:prstGeom prst="rect">
            <a:avLst/>
          </a:prstGeom>
        </p:spPr>
        <p:txBody>
          <a:bodyPr wrap="none">
            <a:spAutoFit/>
          </a:bodyPr>
          <a:lstStyle/>
          <a:p>
            <a:r>
              <a:rPr lang="en-US" sz="1200" b="1" dirty="0">
                <a:solidFill>
                  <a:srgbClr val="00B0F0"/>
                </a:solidFill>
                <a:latin typeface="Times New Roman" panose="02020603050405020304" pitchFamily="18" charset="0"/>
                <a:cs typeface="Times New Roman" panose="02020603050405020304" pitchFamily="18" charset="0"/>
              </a:rPr>
              <a:t>(3.2) Two-stage Heads</a:t>
            </a:r>
            <a:endParaRPr lang="x-none" sz="1200" dirty="0"/>
          </a:p>
        </p:txBody>
      </p:sp>
      <p:sp>
        <p:nvSpPr>
          <p:cNvPr id="14" name="Content Placeholder 2">
            <a:extLst>
              <a:ext uri="{FF2B5EF4-FFF2-40B4-BE49-F238E27FC236}">
                <a16:creationId xmlns:a16="http://schemas.microsoft.com/office/drawing/2014/main" id="{206EFBFE-2167-49CC-97B0-21379EEFA2B1}"/>
              </a:ext>
            </a:extLst>
          </p:cNvPr>
          <p:cNvSpPr>
            <a:spLocks noGrp="1"/>
          </p:cNvSpPr>
          <p:nvPr>
            <p:ph idx="1"/>
          </p:nvPr>
        </p:nvSpPr>
        <p:spPr>
          <a:xfrm>
            <a:off x="-54591" y="3074485"/>
            <a:ext cx="2749984" cy="3702412"/>
          </a:xfrm>
        </p:spPr>
        <p:txBody>
          <a:bodyPr/>
          <a:lstStyle/>
          <a:p>
            <a:pPr marL="342900" lvl="1" indent="-342900"/>
            <a:r>
              <a:rPr lang="en-US" dirty="0"/>
              <a:t>Object Detection can be divided into 2 kinds:</a:t>
            </a:r>
          </a:p>
          <a:p>
            <a:pPr marL="681037" lvl="2" indent="-342900">
              <a:buAutoNum type="arabicParenBoth"/>
            </a:pPr>
            <a:r>
              <a:rPr lang="en-US" dirty="0"/>
              <a:t>One-Stage: anchor based vs anchor free.</a:t>
            </a:r>
          </a:p>
          <a:p>
            <a:pPr marL="681037" lvl="2" indent="-342900">
              <a:buAutoNum type="arabicParenBoth"/>
            </a:pPr>
            <a:r>
              <a:rPr lang="en-US" dirty="0"/>
              <a:t>Two-Stage: anchor based vs anchor free.</a:t>
            </a:r>
          </a:p>
          <a:p>
            <a:pPr marL="342900" lvl="1" indent="-342900"/>
            <a:r>
              <a:rPr lang="en-US" dirty="0"/>
              <a:t>The right side is all of technologies that the author have been evaluated, modified and integrated into YOLOv4.</a:t>
            </a:r>
            <a:endParaRPr lang="x-none" dirty="0"/>
          </a:p>
        </p:txBody>
      </p:sp>
      <p:sp>
        <p:nvSpPr>
          <p:cNvPr id="3" name="文字方塊 2">
            <a:extLst>
              <a:ext uri="{FF2B5EF4-FFF2-40B4-BE49-F238E27FC236}">
                <a16:creationId xmlns:a16="http://schemas.microsoft.com/office/drawing/2014/main" id="{37E65B37-045D-451F-B807-572062025AD2}"/>
              </a:ext>
            </a:extLst>
          </p:cNvPr>
          <p:cNvSpPr txBox="1"/>
          <p:nvPr/>
        </p:nvSpPr>
        <p:spPr>
          <a:xfrm>
            <a:off x="3001818" y="6419274"/>
            <a:ext cx="2749984" cy="461665"/>
          </a:xfrm>
          <a:prstGeom prst="rect">
            <a:avLst/>
          </a:prstGeom>
          <a:noFill/>
        </p:spPr>
        <p:txBody>
          <a:bodyPr wrap="square" rtlCol="0">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en-US" altLang="zh-TW" sz="1200" dirty="0">
                <a:solidFill>
                  <a:srgbClr val="7030A0"/>
                </a:solidFill>
                <a:latin typeface="Times New Roman" panose="02020603050405020304" pitchFamily="18" charset="0"/>
                <a:cs typeface="Times New Roman" panose="02020603050405020304" pitchFamily="18" charset="0"/>
              </a:rPr>
              <a:t> The parts an ordinary object detector is composed of</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D8AAB682-27EC-41F0-905A-206932FD6FFD}"/>
              </a:ext>
            </a:extLst>
          </p:cNvPr>
          <p:cNvSpPr txBox="1"/>
          <p:nvPr/>
        </p:nvSpPr>
        <p:spPr>
          <a:xfrm>
            <a:off x="5895563" y="6125518"/>
            <a:ext cx="3159266" cy="461665"/>
          </a:xfrm>
          <a:prstGeom prst="rect">
            <a:avLst/>
          </a:prstGeom>
          <a:noFill/>
        </p:spPr>
        <p:txBody>
          <a:bodyPr wrap="square" rtlCol="0">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en-US" altLang="zh-TW" sz="1200" dirty="0">
                <a:solidFill>
                  <a:srgbClr val="7030A0"/>
                </a:solidFill>
                <a:latin typeface="Times New Roman" panose="02020603050405020304" pitchFamily="18" charset="0"/>
                <a:cs typeface="Times New Roman" panose="02020603050405020304" pitchFamily="18" charset="0"/>
              </a:rPr>
              <a:t> The technologies tested in the research of YOLOv4</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FC03AD83-1C77-4DF9-8D45-E2137B581FBD}"/>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5" name="投影片編號版面配置區 4">
            <a:extLst>
              <a:ext uri="{FF2B5EF4-FFF2-40B4-BE49-F238E27FC236}">
                <a16:creationId xmlns:a16="http://schemas.microsoft.com/office/drawing/2014/main" id="{8A59308F-AC5E-4DF0-904D-D546EFCC554D}"/>
              </a:ext>
            </a:extLst>
          </p:cNvPr>
          <p:cNvSpPr>
            <a:spLocks noGrp="1"/>
          </p:cNvSpPr>
          <p:nvPr>
            <p:ph type="sldNum" sz="quarter" idx="12"/>
          </p:nvPr>
        </p:nvSpPr>
        <p:spPr/>
        <p:txBody>
          <a:bodyPr/>
          <a:lstStyle/>
          <a:p>
            <a:fld id="{F8A2D2AA-0FE8-4114-AED6-026211289AC6}" type="slidenum">
              <a:rPr lang="zh-TW" altLang="en-US" smtClean="0"/>
              <a:pPr/>
              <a:t>18</a:t>
            </a:fld>
            <a:endParaRPr lang="zh-TW" altLang="en-US"/>
          </a:p>
        </p:txBody>
      </p:sp>
      <p:cxnSp>
        <p:nvCxnSpPr>
          <p:cNvPr id="16" name="直線接點 15">
            <a:extLst>
              <a:ext uri="{FF2B5EF4-FFF2-40B4-BE49-F238E27FC236}">
                <a16:creationId xmlns:a16="http://schemas.microsoft.com/office/drawing/2014/main" id="{311ECD8C-3153-4532-9160-BFE1BE6655A7}"/>
              </a:ext>
            </a:extLst>
          </p:cNvPr>
          <p:cNvCxnSpPr>
            <a:cxnSpLocks/>
          </p:cNvCxnSpPr>
          <p:nvPr/>
        </p:nvCxnSpPr>
        <p:spPr>
          <a:xfrm flipH="1" flipV="1">
            <a:off x="418642" y="4417765"/>
            <a:ext cx="1965494" cy="89236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077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.2</a:t>
            </a:r>
            <a:r>
              <a:rPr lang="x-none" dirty="0"/>
              <a:t> Related Works: Overview of Improvement Methods</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1" y="533400"/>
            <a:ext cx="8255359" cy="6340475"/>
          </a:xfrm>
        </p:spPr>
        <p:txBody>
          <a:bodyPr/>
          <a:lstStyle/>
          <a:p>
            <a:pPr marL="342900" indent="-342900">
              <a:buFont typeface="+mj-lt"/>
              <a:buAutoNum type="arabicParenR"/>
            </a:pPr>
            <a:r>
              <a:rPr lang="x-none" dirty="0">
                <a:solidFill>
                  <a:srgbClr val="00B0F0"/>
                </a:solidFill>
              </a:rPr>
              <a:t>Bag of freebies (Bo</a:t>
            </a:r>
            <a:r>
              <a:rPr lang="en-US" dirty="0">
                <a:solidFill>
                  <a:srgbClr val="00B0F0"/>
                </a:solidFill>
              </a:rPr>
              <a:t>F</a:t>
            </a:r>
            <a:r>
              <a:rPr lang="x-none" dirty="0">
                <a:solidFill>
                  <a:srgbClr val="00B0F0"/>
                </a:solidFill>
              </a:rPr>
              <a:t>):</a:t>
            </a:r>
          </a:p>
          <a:p>
            <a:pPr marL="633413" lvl="1" indent="-271463"/>
            <a:r>
              <a:rPr lang="x-none" dirty="0"/>
              <a:t>Improvements </a:t>
            </a:r>
            <a:r>
              <a:rPr lang="x-none" dirty="0">
                <a:solidFill>
                  <a:srgbClr val="FF0000"/>
                </a:solidFill>
              </a:rPr>
              <a:t>without impact on inference speed</a:t>
            </a:r>
            <a:r>
              <a:rPr lang="x-none" dirty="0"/>
              <a:t>. </a:t>
            </a:r>
          </a:p>
          <a:p>
            <a:pPr marL="633413" lvl="1" indent="-271463"/>
            <a:r>
              <a:rPr lang="x-none" dirty="0"/>
              <a:t>Made in the traininng process (off-line training) to advance accuracy</a:t>
            </a:r>
            <a:r>
              <a:rPr lang="en-US" dirty="0"/>
              <a:t>, include</a:t>
            </a:r>
            <a:r>
              <a:rPr lang="x-none" dirty="0"/>
              <a:t>:</a:t>
            </a:r>
          </a:p>
          <a:p>
            <a:pPr marL="628650" lvl="2" indent="0">
              <a:buNone/>
            </a:pPr>
            <a:r>
              <a:rPr lang="x-none" dirty="0"/>
              <a:t>1.1) </a:t>
            </a:r>
            <a:r>
              <a:rPr lang="x-none" b="1" dirty="0"/>
              <a:t>Data Augm</a:t>
            </a:r>
            <a:r>
              <a:rPr lang="en-US" b="1" dirty="0"/>
              <a:t>e</a:t>
            </a:r>
            <a:r>
              <a:rPr lang="x-none" b="1" dirty="0"/>
              <a:t>ntation</a:t>
            </a:r>
            <a:r>
              <a:rPr lang="x-none" dirty="0"/>
              <a:t>.</a:t>
            </a:r>
          </a:p>
          <a:p>
            <a:pPr marL="628650" lvl="2" indent="0">
              <a:buNone/>
            </a:pPr>
            <a:r>
              <a:rPr lang="x-none" dirty="0"/>
              <a:t>1.2) </a:t>
            </a:r>
            <a:r>
              <a:rPr lang="x-none" b="1" dirty="0"/>
              <a:t>Solving Class Imbalance</a:t>
            </a:r>
            <a:r>
              <a:rPr lang="x-none" dirty="0"/>
              <a:t>.</a:t>
            </a:r>
          </a:p>
          <a:p>
            <a:pPr marL="628650" lvl="2" indent="0">
              <a:buNone/>
            </a:pPr>
            <a:r>
              <a:rPr lang="x-none" dirty="0"/>
              <a:t>1.3) </a:t>
            </a:r>
            <a:r>
              <a:rPr lang="en-US" b="1" dirty="0"/>
              <a:t>Adjusting</a:t>
            </a:r>
            <a:r>
              <a:rPr lang="en-US" dirty="0"/>
              <a:t> </a:t>
            </a:r>
            <a:r>
              <a:rPr lang="x-none" b="1" dirty="0"/>
              <a:t>Loss Functions</a:t>
            </a:r>
            <a:r>
              <a:rPr lang="x-none" dirty="0"/>
              <a:t>.</a:t>
            </a:r>
          </a:p>
          <a:p>
            <a:pPr marL="342900" indent="-342900">
              <a:buFont typeface="+mj-lt"/>
              <a:buAutoNum type="arabicParenR"/>
            </a:pPr>
            <a:r>
              <a:rPr lang="x-none" dirty="0">
                <a:solidFill>
                  <a:srgbClr val="00B0F0"/>
                </a:solidFill>
              </a:rPr>
              <a:t>Bag of specials (BoS):</a:t>
            </a:r>
          </a:p>
          <a:p>
            <a:pPr marL="633413" lvl="1" indent="-271463"/>
            <a:r>
              <a:rPr lang="x-none" dirty="0"/>
              <a:t>Improvements </a:t>
            </a:r>
            <a:r>
              <a:rPr lang="x-none" dirty="0">
                <a:solidFill>
                  <a:srgbClr val="FF0000"/>
                </a:solidFill>
              </a:rPr>
              <a:t>impacts the inference time </a:t>
            </a:r>
            <a:r>
              <a:rPr lang="x-none" dirty="0"/>
              <a:t>slightly with a </a:t>
            </a:r>
            <a:r>
              <a:rPr lang="x-none" dirty="0">
                <a:solidFill>
                  <a:srgbClr val="FF0000"/>
                </a:solidFill>
              </a:rPr>
              <a:t>good return in performance</a:t>
            </a:r>
            <a:r>
              <a:rPr lang="x-none" dirty="0"/>
              <a:t>.</a:t>
            </a:r>
          </a:p>
          <a:p>
            <a:pPr marL="633413" lvl="1" indent="-271463"/>
            <a:r>
              <a:rPr lang="x-none" dirty="0"/>
              <a:t>Include:</a:t>
            </a:r>
          </a:p>
          <a:p>
            <a:pPr marL="965200" lvl="2" indent="-336550">
              <a:buNone/>
            </a:pPr>
            <a:r>
              <a:rPr lang="x-none" dirty="0"/>
              <a:t>2.1) </a:t>
            </a:r>
            <a:r>
              <a:rPr lang="en-US" dirty="0"/>
              <a:t>	</a:t>
            </a:r>
            <a:r>
              <a:rPr lang="en-US" b="1" dirty="0"/>
              <a:t>Enhance</a:t>
            </a:r>
            <a:r>
              <a:rPr lang="x-none" b="1" dirty="0"/>
              <a:t> receptive field</a:t>
            </a:r>
            <a:r>
              <a:rPr lang="en-US" dirty="0"/>
              <a:t>: SPP [25], ASPP [5], and RFB [47].</a:t>
            </a:r>
            <a:endParaRPr lang="x-none" dirty="0"/>
          </a:p>
          <a:p>
            <a:pPr marL="965200" lvl="2" indent="-336550">
              <a:buNone/>
            </a:pPr>
            <a:r>
              <a:rPr lang="x-none" dirty="0"/>
              <a:t>2.2) </a:t>
            </a:r>
            <a:r>
              <a:rPr lang="en-US" dirty="0"/>
              <a:t>	</a:t>
            </a:r>
            <a:r>
              <a:rPr lang="x-none" b="1" dirty="0"/>
              <a:t>Introduce attention </a:t>
            </a:r>
            <a:r>
              <a:rPr lang="en-US" b="1" dirty="0"/>
              <a:t>mechanism</a:t>
            </a:r>
            <a:r>
              <a:rPr lang="en-US" dirty="0"/>
              <a:t>: SE [29] and SAM [85]</a:t>
            </a:r>
            <a:endParaRPr lang="x-none" dirty="0"/>
          </a:p>
          <a:p>
            <a:pPr marL="965200" lvl="2" indent="-336550">
              <a:buNone/>
            </a:pPr>
            <a:r>
              <a:rPr lang="x-none" dirty="0"/>
              <a:t>2.3) </a:t>
            </a:r>
            <a:r>
              <a:rPr lang="en-US" dirty="0"/>
              <a:t>	</a:t>
            </a:r>
            <a:r>
              <a:rPr lang="x-none" b="1" dirty="0"/>
              <a:t>Strengthen feature integration</a:t>
            </a:r>
            <a:r>
              <a:rPr lang="x-none" dirty="0"/>
              <a:t>: </a:t>
            </a:r>
            <a:r>
              <a:rPr lang="en-US" dirty="0"/>
              <a:t>Skip connection [51], hyper-column [22], SFAM [98], ASFF [48], and </a:t>
            </a:r>
            <a:r>
              <a:rPr lang="en-US" dirty="0" err="1"/>
              <a:t>BiFPN</a:t>
            </a:r>
            <a:r>
              <a:rPr lang="en-US" dirty="0"/>
              <a:t> [77]</a:t>
            </a:r>
          </a:p>
          <a:p>
            <a:pPr marL="965200" lvl="2" indent="-336550">
              <a:buNone/>
            </a:pPr>
            <a:r>
              <a:rPr lang="x-none" dirty="0"/>
              <a:t>2.4) </a:t>
            </a:r>
            <a:r>
              <a:rPr lang="en-US" dirty="0"/>
              <a:t>	</a:t>
            </a:r>
            <a:r>
              <a:rPr lang="en-US" b="1" dirty="0"/>
              <a:t>Activation functions</a:t>
            </a:r>
            <a:r>
              <a:rPr lang="en-US" dirty="0"/>
              <a:t>: </a:t>
            </a:r>
            <a:r>
              <a:rPr lang="en-US" dirty="0" err="1"/>
              <a:t>ReLu</a:t>
            </a:r>
            <a:r>
              <a:rPr lang="en-US" dirty="0"/>
              <a:t> [56], </a:t>
            </a:r>
            <a:r>
              <a:rPr lang="en-US" dirty="0" err="1"/>
              <a:t>LReLU</a:t>
            </a:r>
            <a:r>
              <a:rPr lang="en-US" dirty="0"/>
              <a:t> [54], </a:t>
            </a:r>
            <a:r>
              <a:rPr lang="en-US" dirty="0" err="1"/>
              <a:t>PReLU</a:t>
            </a:r>
            <a:r>
              <a:rPr lang="en-US" dirty="0"/>
              <a:t> [24], ReLU6 [28], SELU [35], Swish [59], hard-Swish [27], and Mish [55].</a:t>
            </a:r>
          </a:p>
          <a:p>
            <a:pPr marL="965200" lvl="2" indent="-336550">
              <a:buNone/>
            </a:pPr>
            <a:r>
              <a:rPr lang="en-US" dirty="0"/>
              <a:t>2.5) 	</a:t>
            </a:r>
            <a:r>
              <a:rPr lang="x-none" b="1" dirty="0"/>
              <a:t>Post processing</a:t>
            </a:r>
            <a:r>
              <a:rPr lang="x-none" dirty="0"/>
              <a:t>: </a:t>
            </a:r>
            <a:r>
              <a:rPr lang="en-US" dirty="0"/>
              <a:t>Greedy NMS [19], Soft NMS [1] and </a:t>
            </a:r>
            <a:r>
              <a:rPr lang="en-US" dirty="0" err="1"/>
              <a:t>DIoU</a:t>
            </a:r>
            <a:r>
              <a:rPr lang="en-US" dirty="0"/>
              <a:t> NMS [99].</a:t>
            </a:r>
            <a:endParaRPr lang="x-none" dirty="0"/>
          </a:p>
        </p:txBody>
      </p:sp>
      <p:sp>
        <p:nvSpPr>
          <p:cNvPr id="5" name="文字方塊 4">
            <a:extLst>
              <a:ext uri="{FF2B5EF4-FFF2-40B4-BE49-F238E27FC236}">
                <a16:creationId xmlns:a16="http://schemas.microsoft.com/office/drawing/2014/main" id="{ECDE0BDB-E22A-4ED3-A96F-A9D4F7F235C7}"/>
              </a:ext>
            </a:extLst>
          </p:cNvPr>
          <p:cNvSpPr txBox="1"/>
          <p:nvPr/>
        </p:nvSpPr>
        <p:spPr>
          <a:xfrm>
            <a:off x="4325972" y="646545"/>
            <a:ext cx="2706255" cy="461665"/>
          </a:xfrm>
          <a:prstGeom prst="rect">
            <a:avLst/>
          </a:prstGeom>
          <a:noFill/>
        </p:spPr>
        <p:txBody>
          <a:bodyPr wrap="square" rtlCol="0">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Only change the training strategy or only increase the training cost.</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24955635-6A3F-4DF6-8111-5416540C94CE}"/>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7" name="投影片編號版面配置區 6">
            <a:extLst>
              <a:ext uri="{FF2B5EF4-FFF2-40B4-BE49-F238E27FC236}">
                <a16:creationId xmlns:a16="http://schemas.microsoft.com/office/drawing/2014/main" id="{38142E95-608B-4914-AC90-A44FC3D67803}"/>
              </a:ext>
            </a:extLst>
          </p:cNvPr>
          <p:cNvSpPr>
            <a:spLocks noGrp="1"/>
          </p:cNvSpPr>
          <p:nvPr>
            <p:ph type="sldNum" sz="quarter" idx="12"/>
          </p:nvPr>
        </p:nvSpPr>
        <p:spPr/>
        <p:txBody>
          <a:bodyPr/>
          <a:lstStyle/>
          <a:p>
            <a:fld id="{F8A2D2AA-0FE8-4114-AED6-026211289AC6}" type="slidenum">
              <a:rPr lang="zh-TW" altLang="en-US" smtClean="0"/>
              <a:pPr/>
              <a:t>19</a:t>
            </a:fld>
            <a:endParaRPr lang="zh-TW" altLang="en-US"/>
          </a:p>
        </p:txBody>
      </p:sp>
    </p:spTree>
    <p:extLst>
      <p:ext uri="{BB962C8B-B14F-4D97-AF65-F5344CB8AC3E}">
        <p14:creationId xmlns:p14="http://schemas.microsoft.com/office/powerpoint/2010/main" val="792311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45209" y="5902282"/>
            <a:ext cx="9095454" cy="992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 y="1568179"/>
            <a:ext cx="9144000" cy="4174435"/>
          </a:xfrm>
          <a:prstGeom prst="rect">
            <a:avLst/>
          </a:prstGeom>
        </p:spPr>
      </p:pic>
      <p:sp>
        <p:nvSpPr>
          <p:cNvPr id="6" name="矩形 5"/>
          <p:cNvSpPr/>
          <p:nvPr/>
        </p:nvSpPr>
        <p:spPr>
          <a:xfrm>
            <a:off x="1293896" y="3419480"/>
            <a:ext cx="1207008" cy="74980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8" name="矩形 7"/>
          <p:cNvSpPr/>
          <p:nvPr/>
        </p:nvSpPr>
        <p:spPr>
          <a:xfrm>
            <a:off x="2903240" y="2002160"/>
            <a:ext cx="1094232" cy="63093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9" name="矩形 8"/>
          <p:cNvSpPr/>
          <p:nvPr/>
        </p:nvSpPr>
        <p:spPr>
          <a:xfrm>
            <a:off x="4261548" y="2938650"/>
            <a:ext cx="1224852" cy="5813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2" name="投影片編號版面配置區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99AE0D-1F79-48F0-82CC-FF2884431714}"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7" name="文字方塊 6"/>
          <p:cNvSpPr txBox="1"/>
          <p:nvPr/>
        </p:nvSpPr>
        <p:spPr>
          <a:xfrm>
            <a:off x="1235376" y="3839126"/>
            <a:ext cx="144223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NIPS2012, U Toronto, </a:t>
            </a:r>
            <a:r>
              <a:rPr kumimoji="0" lang="en-US" sz="1000" b="0" i="0" u="none" strike="noStrike" kern="1200" cap="none" spc="0" normalizeH="0" baseline="0" noProof="0" dirty="0" err="1">
                <a:ln>
                  <a:noFill/>
                </a:ln>
                <a:solidFill>
                  <a:srgbClr val="FF0000"/>
                </a:solidFill>
                <a:effectLst/>
                <a:uLnTx/>
                <a:uFillTx/>
                <a:latin typeface="Calibri"/>
                <a:ea typeface="+mn-ea"/>
                <a:cs typeface="+mn-cs"/>
              </a:rPr>
              <a:t>Krizhevsky</a:t>
            </a:r>
            <a:r>
              <a:rPr kumimoji="0" lang="en-US" sz="1000" b="0" i="0" u="none" strike="noStrike" kern="1200" cap="none" spc="0" normalizeH="0" baseline="0" noProof="0" dirty="0">
                <a:ln>
                  <a:noFill/>
                </a:ln>
                <a:solidFill>
                  <a:srgbClr val="FF0000"/>
                </a:solidFill>
                <a:effectLst/>
                <a:uLnTx/>
                <a:uFillTx/>
                <a:latin typeface="Calibri"/>
                <a:ea typeface="+mn-ea"/>
                <a:cs typeface="+mn-cs"/>
              </a:rPr>
              <a:t> &amp; Hinton</a:t>
            </a:r>
          </a:p>
        </p:txBody>
      </p:sp>
      <p:sp>
        <p:nvSpPr>
          <p:cNvPr id="11" name="文字方塊 10"/>
          <p:cNvSpPr txBox="1"/>
          <p:nvPr/>
        </p:nvSpPr>
        <p:spPr>
          <a:xfrm>
            <a:off x="4146422" y="3309870"/>
            <a:ext cx="138131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CVPR2015, Google</a:t>
            </a:r>
          </a:p>
        </p:txBody>
      </p:sp>
      <p:sp>
        <p:nvSpPr>
          <p:cNvPr id="14" name="文字方塊 13"/>
          <p:cNvSpPr txBox="1"/>
          <p:nvPr/>
        </p:nvSpPr>
        <p:spPr>
          <a:xfrm>
            <a:off x="188751" y="4766096"/>
            <a:ext cx="105277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IEEE1998, </a:t>
            </a:r>
            <a:r>
              <a:rPr kumimoji="0" lang="en-US" sz="1000" b="0" i="0" u="none" strike="noStrike" kern="1200" cap="none" spc="0" normalizeH="0" baseline="0" noProof="0" dirty="0" err="1">
                <a:ln>
                  <a:noFill/>
                </a:ln>
                <a:solidFill>
                  <a:srgbClr val="FF0000"/>
                </a:solidFill>
                <a:effectLst/>
                <a:uLnTx/>
                <a:uFillTx/>
                <a:latin typeface="Calibri"/>
                <a:ea typeface="+mn-ea"/>
                <a:cs typeface="+mn-cs"/>
              </a:rPr>
              <a:t>LeCun</a:t>
            </a:r>
            <a:endParaRPr kumimoji="0" lang="en-US" sz="1000" b="0" i="0" u="none" strike="noStrike" kern="1200" cap="none" spc="0" normalizeH="0" baseline="0" noProof="0" dirty="0">
              <a:ln>
                <a:noFill/>
              </a:ln>
              <a:solidFill>
                <a:srgbClr val="FF0000"/>
              </a:solidFill>
              <a:effectLst/>
              <a:uLnTx/>
              <a:uFillTx/>
              <a:latin typeface="Calibri"/>
              <a:ea typeface="+mn-ea"/>
              <a:cs typeface="+mn-cs"/>
            </a:endParaRPr>
          </a:p>
        </p:txBody>
      </p:sp>
      <p:sp>
        <p:nvSpPr>
          <p:cNvPr id="16" name="矩形 15"/>
          <p:cNvSpPr/>
          <p:nvPr/>
        </p:nvSpPr>
        <p:spPr>
          <a:xfrm>
            <a:off x="2792136" y="1964173"/>
            <a:ext cx="2751292" cy="734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文字方塊 17"/>
          <p:cNvSpPr txBox="1"/>
          <p:nvPr/>
        </p:nvSpPr>
        <p:spPr>
          <a:xfrm>
            <a:off x="-66902" y="5618912"/>
            <a:ext cx="330314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alibri"/>
                <a:ea typeface="+mn-ea"/>
                <a:cs typeface="+mn-cs"/>
              </a:rPr>
              <a:t>tPAMI</a:t>
            </a:r>
            <a:r>
              <a:rPr kumimoji="0" lang="en-US" sz="800" b="0" i="0" u="none" strike="noStrike" kern="1200" cap="none" spc="0" normalizeH="0" baseline="0" noProof="0" dirty="0">
                <a:ln>
                  <a:noFill/>
                </a:ln>
                <a:solidFill>
                  <a:prstClr val="black"/>
                </a:solidFill>
                <a:effectLst/>
                <a:uLnTx/>
                <a:uFillTx/>
                <a:latin typeface="Calibri"/>
                <a:ea typeface="+mn-ea"/>
                <a:cs typeface="+mn-cs"/>
              </a:rPr>
              <a:t>:     IEEE Transactions on Pattern Analysis and Machine Intelligence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CVPR:       Conference on Computer Vision and Pattern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ICCV:        International Conference on Computer Vision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NIPS:        Conference on Neural Information Processing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ICLR:        International Conference on Learning Representation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NIN:         Network in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R-CNN:    Region-based Convolutional Network method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SPP-Net: Spatial Pyramid Pooling networks</a:t>
            </a:r>
          </a:p>
        </p:txBody>
      </p:sp>
      <p:sp>
        <p:nvSpPr>
          <p:cNvPr id="17" name="文字方塊 16"/>
          <p:cNvSpPr txBox="1"/>
          <p:nvPr/>
        </p:nvSpPr>
        <p:spPr>
          <a:xfrm>
            <a:off x="1243711" y="1973841"/>
            <a:ext cx="149761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Deep CNN</a:t>
            </a:r>
            <a:r>
              <a:rPr kumimoji="0" lang="en-US" sz="1200" b="1" i="0" u="none" strike="noStrike" kern="1200" cap="none" spc="0" normalizeH="0" baseline="0" noProof="0" dirty="0">
                <a:ln>
                  <a:noFill/>
                </a:ln>
                <a:solidFill>
                  <a:srgbClr val="FF0000"/>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5 Convolution Layers (Feature Extraction)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3 Full Connection Layers (NN, Classification)</a:t>
            </a:r>
          </a:p>
        </p:txBody>
      </p:sp>
      <p:sp>
        <p:nvSpPr>
          <p:cNvPr id="19" name="文字方塊 18"/>
          <p:cNvSpPr txBox="1"/>
          <p:nvPr/>
        </p:nvSpPr>
        <p:spPr>
          <a:xfrm>
            <a:off x="4303488" y="2729546"/>
            <a:ext cx="176764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rPr>
              <a:t>Inception </a:t>
            </a:r>
            <a:r>
              <a:rPr kumimoji="0" lang="en-US" sz="1200" b="0" i="0" u="none" strike="noStrike" kern="1200" cap="none" spc="0" normalizeH="0" baseline="0" noProof="0" dirty="0">
                <a:ln>
                  <a:noFill/>
                </a:ln>
                <a:solidFill>
                  <a:srgbClr val="00B0F0"/>
                </a:solidFill>
                <a:effectLst/>
                <a:uLnTx/>
                <a:uFillTx/>
                <a:latin typeface="Calibri"/>
                <a:ea typeface="+mn-ea"/>
                <a:cs typeface="+mn-cs"/>
              </a:rPr>
              <a:t>architecture: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文字方塊 19"/>
          <p:cNvSpPr txBox="1"/>
          <p:nvPr/>
        </p:nvSpPr>
        <p:spPr>
          <a:xfrm>
            <a:off x="4274840" y="4204673"/>
            <a:ext cx="116958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ICCV2015, MSR, </a:t>
            </a:r>
            <a:r>
              <a:rPr kumimoji="0" lang="en-US" sz="1000" b="0" i="0" u="none" strike="noStrike" kern="1200" cap="none" spc="0" normalizeH="0" baseline="0" noProof="0" dirty="0" err="1">
                <a:ln>
                  <a:noFill/>
                </a:ln>
                <a:solidFill>
                  <a:srgbClr val="FF0000"/>
                </a:solidFill>
                <a:effectLst/>
                <a:uLnTx/>
                <a:uFillTx/>
                <a:latin typeface="Calibri"/>
                <a:ea typeface="+mn-ea"/>
                <a:cs typeface="+mn-cs"/>
              </a:rPr>
              <a:t>Grishick</a:t>
            </a:r>
            <a:endParaRPr kumimoji="0" lang="en-US" sz="1000" b="0" i="0" u="none" strike="noStrike" kern="1200" cap="none" spc="0" normalizeH="0" baseline="0" noProof="0" dirty="0">
              <a:ln>
                <a:noFill/>
              </a:ln>
              <a:solidFill>
                <a:srgbClr val="FF0000"/>
              </a:solidFill>
              <a:effectLst/>
              <a:uLnTx/>
              <a:uFillTx/>
              <a:latin typeface="Calibri"/>
              <a:ea typeface="+mn-ea"/>
              <a:cs typeface="+mn-cs"/>
            </a:endParaRPr>
          </a:p>
        </p:txBody>
      </p:sp>
      <p:sp>
        <p:nvSpPr>
          <p:cNvPr id="21" name="文字方塊 20"/>
          <p:cNvSpPr txBox="1"/>
          <p:nvPr/>
        </p:nvSpPr>
        <p:spPr>
          <a:xfrm>
            <a:off x="5935912" y="4204672"/>
            <a:ext cx="13510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NIPS2015, MSR,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Ren, He, </a:t>
            </a:r>
            <a:r>
              <a:rPr kumimoji="0" lang="en-US" sz="1000" b="0" i="0" u="none" strike="noStrike" kern="1200" cap="none" spc="0" normalizeH="0" baseline="0" noProof="0" dirty="0" err="1">
                <a:ln>
                  <a:noFill/>
                </a:ln>
                <a:solidFill>
                  <a:srgbClr val="FF0000"/>
                </a:solidFill>
                <a:effectLst/>
                <a:uLnTx/>
                <a:uFillTx/>
                <a:latin typeface="Calibri"/>
                <a:ea typeface="+mn-ea"/>
                <a:cs typeface="+mn-cs"/>
              </a:rPr>
              <a:t>Grishick</a:t>
            </a:r>
            <a:r>
              <a:rPr kumimoji="0" lang="en-US" sz="1000" b="0" i="0" u="none" strike="noStrike" kern="1200" cap="none" spc="0" normalizeH="0" baseline="0" noProof="0" dirty="0">
                <a:ln>
                  <a:noFill/>
                </a:ln>
                <a:solidFill>
                  <a:srgbClr val="FF0000"/>
                </a:solidFill>
                <a:effectLst/>
                <a:uLnTx/>
                <a:uFillTx/>
                <a:latin typeface="Calibri"/>
                <a:ea typeface="+mn-ea"/>
                <a:cs typeface="+mn-cs"/>
              </a:rPr>
              <a:t>, Sun</a:t>
            </a:r>
          </a:p>
        </p:txBody>
      </p:sp>
      <p:sp>
        <p:nvSpPr>
          <p:cNvPr id="22" name="文字方塊 21"/>
          <p:cNvSpPr txBox="1"/>
          <p:nvPr/>
        </p:nvSpPr>
        <p:spPr>
          <a:xfrm>
            <a:off x="2607242" y="4270775"/>
            <a:ext cx="18932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CVPR2014, tPami2015 MSR, </a:t>
            </a:r>
            <a:r>
              <a:rPr kumimoji="0" lang="en-US" sz="1000" b="0" i="0" u="none" strike="noStrike" kern="1200" cap="none" spc="0" normalizeH="0" baseline="0" noProof="0" dirty="0" err="1">
                <a:ln>
                  <a:noFill/>
                </a:ln>
                <a:solidFill>
                  <a:srgbClr val="FF0000"/>
                </a:solidFill>
                <a:effectLst/>
                <a:uLnTx/>
                <a:uFillTx/>
                <a:latin typeface="Calibri"/>
                <a:ea typeface="+mn-ea"/>
                <a:cs typeface="+mn-cs"/>
              </a:rPr>
              <a:t>Girshick</a:t>
            </a:r>
            <a:r>
              <a:rPr kumimoji="0" lang="en-US" sz="1000" b="0" i="0" u="none" strike="noStrike" kern="1200" cap="none" spc="0" normalizeH="0" baseline="0" noProof="0" dirty="0">
                <a:ln>
                  <a:noFill/>
                </a:ln>
                <a:solidFill>
                  <a:srgbClr val="FF0000"/>
                </a:solidFill>
                <a:effectLst/>
                <a:uLnTx/>
                <a:uFillTx/>
                <a:latin typeface="Calibri"/>
                <a:ea typeface="+mn-ea"/>
                <a:cs typeface="+mn-cs"/>
              </a:rPr>
              <a:t> &amp; Berkeley</a:t>
            </a:r>
          </a:p>
        </p:txBody>
      </p:sp>
      <p:sp>
        <p:nvSpPr>
          <p:cNvPr id="23" name="文字方塊 22"/>
          <p:cNvSpPr txBox="1"/>
          <p:nvPr/>
        </p:nvSpPr>
        <p:spPr>
          <a:xfrm>
            <a:off x="7411716" y="2800150"/>
            <a:ext cx="133489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CVPR2016, MSR</a:t>
            </a:r>
          </a:p>
        </p:txBody>
      </p:sp>
      <p:sp>
        <p:nvSpPr>
          <p:cNvPr id="24" name="文字方塊 23"/>
          <p:cNvSpPr txBox="1"/>
          <p:nvPr/>
        </p:nvSpPr>
        <p:spPr>
          <a:xfrm>
            <a:off x="2789831" y="2372512"/>
            <a:ext cx="15209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ICLR2015, U. Oxford, Zisserman</a:t>
            </a:r>
          </a:p>
        </p:txBody>
      </p:sp>
      <p:sp>
        <p:nvSpPr>
          <p:cNvPr id="25" name="文字方塊 24"/>
          <p:cNvSpPr txBox="1"/>
          <p:nvPr/>
        </p:nvSpPr>
        <p:spPr>
          <a:xfrm>
            <a:off x="2900185" y="2849724"/>
            <a:ext cx="13746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Input image size can be flexible</a:t>
            </a:r>
          </a:p>
        </p:txBody>
      </p:sp>
      <p:sp>
        <p:nvSpPr>
          <p:cNvPr id="26" name="文字方塊 25"/>
          <p:cNvSpPr txBox="1"/>
          <p:nvPr/>
        </p:nvSpPr>
        <p:spPr>
          <a:xfrm>
            <a:off x="7563805" y="3952829"/>
            <a:ext cx="1395356" cy="584775"/>
          </a:xfrm>
          <a:prstGeom prst="rect">
            <a:avLst/>
          </a:prstGeom>
          <a:solidFill>
            <a:srgbClr val="92D05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Mask R-CNN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文字方塊 26"/>
          <p:cNvSpPr txBox="1"/>
          <p:nvPr/>
        </p:nvSpPr>
        <p:spPr>
          <a:xfrm>
            <a:off x="142952" y="3884659"/>
            <a:ext cx="112475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tPami1989, </a:t>
            </a:r>
            <a:r>
              <a:rPr kumimoji="0" lang="en-US" sz="1000" b="0" i="0" u="none" strike="noStrike" kern="1200" cap="none" spc="0" normalizeH="0" baseline="0" noProof="0" dirty="0" err="1">
                <a:ln>
                  <a:noFill/>
                </a:ln>
                <a:solidFill>
                  <a:srgbClr val="FF0000"/>
                </a:solidFill>
                <a:effectLst/>
                <a:uLnTx/>
                <a:uFillTx/>
                <a:latin typeface="Calibri"/>
                <a:ea typeface="+mn-ea"/>
                <a:cs typeface="+mn-cs"/>
              </a:rPr>
              <a:t>LeCun</a:t>
            </a:r>
            <a:endParaRPr kumimoji="0" lang="en-US" sz="1000" b="0" i="0" u="none" strike="noStrike" kern="1200" cap="none" spc="0" normalizeH="0" baseline="0" noProof="0" dirty="0">
              <a:ln>
                <a:noFill/>
              </a:ln>
              <a:solidFill>
                <a:srgbClr val="FF0000"/>
              </a:solidFill>
              <a:effectLst/>
              <a:uLnTx/>
              <a:uFillTx/>
              <a:latin typeface="Calibri"/>
              <a:ea typeface="+mn-ea"/>
              <a:cs typeface="+mn-cs"/>
            </a:endParaRPr>
          </a:p>
        </p:txBody>
      </p:sp>
      <p:sp>
        <p:nvSpPr>
          <p:cNvPr id="29" name="文字方塊 28"/>
          <p:cNvSpPr txBox="1"/>
          <p:nvPr/>
        </p:nvSpPr>
        <p:spPr>
          <a:xfrm>
            <a:off x="7411769" y="4152090"/>
            <a:ext cx="180518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ICCV2017, FAIR,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He, </a:t>
            </a:r>
            <a:r>
              <a:rPr kumimoji="0" lang="en-US" sz="1000" b="0" i="0" u="none" strike="noStrike" kern="1200" cap="none" spc="0" normalizeH="0" baseline="0" noProof="0" dirty="0" err="1">
                <a:ln>
                  <a:noFill/>
                </a:ln>
                <a:solidFill>
                  <a:srgbClr val="FF0000"/>
                </a:solidFill>
                <a:effectLst/>
                <a:uLnTx/>
                <a:uFillTx/>
                <a:latin typeface="Calibri"/>
                <a:ea typeface="+mn-ea"/>
                <a:cs typeface="+mn-cs"/>
              </a:rPr>
              <a:t>Gkioxari</a:t>
            </a:r>
            <a:r>
              <a:rPr kumimoji="0" lang="en-US" sz="1000" b="0" i="0" u="none" strike="noStrike" kern="1200" cap="none" spc="0" normalizeH="0" baseline="0" noProof="0" dirty="0">
                <a:ln>
                  <a:noFill/>
                </a:ln>
                <a:solidFill>
                  <a:srgbClr val="FF0000"/>
                </a:solidFill>
                <a:effectLst/>
                <a:uLnTx/>
                <a:uFillTx/>
                <a:latin typeface="Calibri"/>
                <a:ea typeface="+mn-ea"/>
                <a:cs typeface="+mn-cs"/>
              </a:rPr>
              <a:t>, Dollar, </a:t>
            </a:r>
            <a:r>
              <a:rPr kumimoji="0" lang="en-US" sz="1000" b="0" i="0" u="none" strike="noStrike" kern="1200" cap="none" spc="0" normalizeH="0" baseline="0" noProof="0" dirty="0" err="1">
                <a:ln>
                  <a:noFill/>
                </a:ln>
                <a:solidFill>
                  <a:srgbClr val="FF0000"/>
                </a:solidFill>
                <a:effectLst/>
                <a:uLnTx/>
                <a:uFillTx/>
                <a:latin typeface="Calibri"/>
                <a:ea typeface="+mn-ea"/>
                <a:cs typeface="+mn-cs"/>
              </a:rPr>
              <a:t>Grishick</a:t>
            </a:r>
            <a:r>
              <a:rPr kumimoji="0" lang="en-US" sz="1200" b="0" i="0" u="none" strike="noStrike" kern="1200" cap="none" spc="0" normalizeH="0" baseline="0" noProof="0" dirty="0">
                <a:ln>
                  <a:noFill/>
                </a:ln>
                <a:solidFill>
                  <a:srgbClr val="FF0000"/>
                </a:solidFill>
                <a:effectLst/>
                <a:uLnTx/>
                <a:uFillTx/>
                <a:latin typeface="Calibri"/>
                <a:ea typeface="+mn-ea"/>
                <a:cs typeface="+mn-cs"/>
              </a:rPr>
              <a:t>,</a:t>
            </a:r>
          </a:p>
        </p:txBody>
      </p:sp>
      <p:sp>
        <p:nvSpPr>
          <p:cNvPr id="30" name="文字方塊 29"/>
          <p:cNvSpPr txBox="1"/>
          <p:nvPr/>
        </p:nvSpPr>
        <p:spPr>
          <a:xfrm>
            <a:off x="6502685" y="5228039"/>
            <a:ext cx="17745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ICRA2017, Google, Berkeley, Finn, Levine</a:t>
            </a:r>
          </a:p>
        </p:txBody>
      </p:sp>
      <p:sp>
        <p:nvSpPr>
          <p:cNvPr id="13" name="文字方塊 12"/>
          <p:cNvSpPr txBox="1"/>
          <p:nvPr/>
        </p:nvSpPr>
        <p:spPr>
          <a:xfrm>
            <a:off x="3002217" y="5646299"/>
            <a:ext cx="2541211" cy="307777"/>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0000"/>
                </a:solidFill>
                <a:effectLst/>
                <a:uLnTx/>
                <a:uFillTx/>
                <a:latin typeface="Calibri"/>
                <a:ea typeface="+mn-ea"/>
                <a:cs typeface="+mn-cs"/>
              </a:rPr>
              <a:t>4. GAN, </a:t>
            </a:r>
            <a:r>
              <a:rPr kumimoji="0" lang="en-US" sz="1400" b="1" i="0" u="sng" strike="noStrike" kern="1200" cap="none" spc="0" normalizeH="0" baseline="0" noProof="0" dirty="0" err="1">
                <a:ln>
                  <a:noFill/>
                </a:ln>
                <a:solidFill>
                  <a:srgbClr val="FF0000"/>
                </a:solidFill>
                <a:effectLst/>
                <a:uLnTx/>
                <a:uFillTx/>
                <a:latin typeface="Calibri"/>
                <a:ea typeface="+mn-ea"/>
                <a:cs typeface="+mn-cs"/>
              </a:rPr>
              <a:t>InfoGan</a:t>
            </a:r>
            <a:r>
              <a:rPr kumimoji="0" lang="en-US" sz="1400" b="1" i="0" u="sng" strike="noStrike" kern="1200" cap="none" spc="0" normalizeH="0" baseline="0" noProof="0" dirty="0">
                <a:ln>
                  <a:noFill/>
                </a:ln>
                <a:solidFill>
                  <a:srgbClr val="FF0000"/>
                </a:solidFill>
                <a:effectLst/>
                <a:uLnTx/>
                <a:uFillTx/>
                <a:latin typeface="Calibri"/>
                <a:ea typeface="+mn-ea"/>
                <a:cs typeface="+mn-cs"/>
              </a:rPr>
              <a:t>, </a:t>
            </a:r>
            <a:r>
              <a:rPr kumimoji="0" lang="en-US" sz="1400" b="1" i="0" u="sng" strike="noStrike" kern="1200" cap="none" spc="0" normalizeH="0" baseline="0" noProof="0" dirty="0" err="1">
                <a:ln>
                  <a:noFill/>
                </a:ln>
                <a:solidFill>
                  <a:srgbClr val="FF0000"/>
                </a:solidFill>
                <a:effectLst/>
                <a:uLnTx/>
                <a:uFillTx/>
                <a:latin typeface="Calibri"/>
                <a:ea typeface="+mn-ea"/>
                <a:cs typeface="+mn-cs"/>
              </a:rPr>
              <a:t>AutoEncoder</a:t>
            </a:r>
            <a:r>
              <a:rPr kumimoji="0" lang="en-US" sz="1400" b="1" i="0" u="sng" strike="noStrike" kern="1200" cap="none" spc="0" normalizeH="0" baseline="0" noProof="0" dirty="0">
                <a:ln>
                  <a:noFill/>
                </a:ln>
                <a:solidFill>
                  <a:srgbClr val="FF0000"/>
                </a:solidFill>
                <a:effectLst/>
                <a:uLnTx/>
                <a:uFillTx/>
                <a:latin typeface="Calibri"/>
                <a:ea typeface="+mn-ea"/>
                <a:cs typeface="+mn-cs"/>
              </a:rPr>
              <a:t>:</a:t>
            </a:r>
          </a:p>
        </p:txBody>
      </p:sp>
      <p:sp>
        <p:nvSpPr>
          <p:cNvPr id="31" name="文字方塊 30"/>
          <p:cNvSpPr txBox="1"/>
          <p:nvPr/>
        </p:nvSpPr>
        <p:spPr>
          <a:xfrm>
            <a:off x="3026200" y="6210375"/>
            <a:ext cx="2517228" cy="307777"/>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0000"/>
                </a:solidFill>
                <a:effectLst/>
                <a:uLnTx/>
                <a:uFillTx/>
                <a:latin typeface="Calibri"/>
                <a:ea typeface="+mn-ea"/>
                <a:cs typeface="+mn-cs"/>
              </a:rPr>
              <a:t>5. Reinforcement Learning</a:t>
            </a:r>
          </a:p>
        </p:txBody>
      </p:sp>
      <p:sp>
        <p:nvSpPr>
          <p:cNvPr id="33" name="文字方塊 32"/>
          <p:cNvSpPr txBox="1"/>
          <p:nvPr/>
        </p:nvSpPr>
        <p:spPr>
          <a:xfrm>
            <a:off x="7308304" y="5717616"/>
            <a:ext cx="1006059" cy="461665"/>
          </a:xfrm>
          <a:prstGeom prst="rect">
            <a:avLst/>
          </a:prstGeom>
          <a:solidFill>
            <a:srgbClr val="92D05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Yolo V1 V2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YoloV3</a:t>
            </a:r>
          </a:p>
        </p:txBody>
      </p:sp>
      <p:sp>
        <p:nvSpPr>
          <p:cNvPr id="34" name="文字方塊 33"/>
          <p:cNvSpPr txBox="1"/>
          <p:nvPr/>
        </p:nvSpPr>
        <p:spPr>
          <a:xfrm>
            <a:off x="7308304" y="6460456"/>
            <a:ext cx="1013735" cy="276999"/>
          </a:xfrm>
          <a:prstGeom prst="rect">
            <a:avLst/>
          </a:prstGeom>
          <a:solidFill>
            <a:srgbClr val="92D05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Retina</a:t>
            </a:r>
          </a:p>
        </p:txBody>
      </p:sp>
      <p:sp>
        <p:nvSpPr>
          <p:cNvPr id="35" name="文字方塊 34"/>
          <p:cNvSpPr txBox="1"/>
          <p:nvPr/>
        </p:nvSpPr>
        <p:spPr>
          <a:xfrm>
            <a:off x="2572462" y="3613161"/>
            <a:ext cx="4135684"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0000"/>
                </a:solidFill>
                <a:effectLst/>
                <a:uLnTx/>
                <a:uFillTx/>
                <a:latin typeface="Calibri"/>
                <a:ea typeface="+mn-ea"/>
                <a:cs typeface="+mn-cs"/>
              </a:rPr>
              <a:t>2. Multi-Task: Detection (ROI) + Classification</a:t>
            </a:r>
          </a:p>
        </p:txBody>
      </p:sp>
      <p:sp>
        <p:nvSpPr>
          <p:cNvPr id="28" name="文字方塊 27"/>
          <p:cNvSpPr txBox="1"/>
          <p:nvPr/>
        </p:nvSpPr>
        <p:spPr>
          <a:xfrm>
            <a:off x="2853155" y="3796411"/>
            <a:ext cx="12985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a:ea typeface="+mn-ea"/>
                <a:cs typeface="+mn-cs"/>
              </a:rPr>
              <a:t>ECCV2014, MSR, He, Zhang, Ren, Sun</a:t>
            </a:r>
          </a:p>
        </p:txBody>
      </p:sp>
      <p:sp>
        <p:nvSpPr>
          <p:cNvPr id="36" name="文字方塊 35"/>
          <p:cNvSpPr txBox="1"/>
          <p:nvPr/>
        </p:nvSpPr>
        <p:spPr>
          <a:xfrm>
            <a:off x="4261548" y="5197235"/>
            <a:ext cx="118878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Fully Convolutional Networks</a:t>
            </a:r>
          </a:p>
        </p:txBody>
      </p:sp>
      <p:cxnSp>
        <p:nvCxnSpPr>
          <p:cNvPr id="38" name="直線單箭頭接點 37"/>
          <p:cNvCxnSpPr>
            <a:endCxn id="26" idx="1"/>
          </p:cNvCxnSpPr>
          <p:nvPr/>
        </p:nvCxnSpPr>
        <p:spPr>
          <a:xfrm>
            <a:off x="7236296" y="4192813"/>
            <a:ext cx="327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6372200" y="5902282"/>
            <a:ext cx="948445" cy="36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a:off x="6372200" y="6661180"/>
            <a:ext cx="9284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6372200" y="4437112"/>
            <a:ext cx="0" cy="2224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3214634" y="5866781"/>
            <a:ext cx="243144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Generative Adversarial Network Vs. PCA </a:t>
            </a:r>
          </a:p>
        </p:txBody>
      </p:sp>
      <p:sp>
        <p:nvSpPr>
          <p:cNvPr id="32" name="文字方塊 31"/>
          <p:cNvSpPr txBox="1"/>
          <p:nvPr/>
        </p:nvSpPr>
        <p:spPr>
          <a:xfrm>
            <a:off x="6502685" y="4666693"/>
            <a:ext cx="198704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0000"/>
                </a:solidFill>
                <a:effectLst/>
                <a:uLnTx/>
                <a:uFillTx/>
                <a:latin typeface="Calibri"/>
                <a:ea typeface="+mn-ea"/>
                <a:cs typeface="+mn-cs"/>
              </a:rPr>
              <a:t>3. Temporal Domain</a:t>
            </a:r>
          </a:p>
        </p:txBody>
      </p:sp>
      <p:sp>
        <p:nvSpPr>
          <p:cNvPr id="43" name="文字方塊 42"/>
          <p:cNvSpPr txBox="1"/>
          <p:nvPr/>
        </p:nvSpPr>
        <p:spPr>
          <a:xfrm>
            <a:off x="3257266" y="6421095"/>
            <a:ext cx="12274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Unsupervised</a:t>
            </a:r>
          </a:p>
        </p:txBody>
      </p:sp>
      <p:sp>
        <p:nvSpPr>
          <p:cNvPr id="45" name="文字方塊 44"/>
          <p:cNvSpPr txBox="1"/>
          <p:nvPr/>
        </p:nvSpPr>
        <p:spPr>
          <a:xfrm>
            <a:off x="6541005" y="5919759"/>
            <a:ext cx="107703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arXiv2018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Redmon, Farhadi</a:t>
            </a:r>
          </a:p>
        </p:txBody>
      </p:sp>
      <p:cxnSp>
        <p:nvCxnSpPr>
          <p:cNvPr id="39" name="直線接點 38"/>
          <p:cNvCxnSpPr/>
          <p:nvPr/>
        </p:nvCxnSpPr>
        <p:spPr>
          <a:xfrm flipV="1">
            <a:off x="2644333" y="3655132"/>
            <a:ext cx="6496330" cy="827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7" name="文字方塊 46"/>
          <p:cNvSpPr txBox="1"/>
          <p:nvPr/>
        </p:nvSpPr>
        <p:spPr>
          <a:xfrm>
            <a:off x="2607242" y="1077401"/>
            <a:ext cx="3576922" cy="523220"/>
          </a:xfrm>
          <a:prstGeom prst="rect">
            <a:avLst/>
          </a:prstGeom>
          <a:solidFill>
            <a:schemeClr val="bg1"/>
          </a:solid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0000"/>
                </a:solidFill>
                <a:effectLst/>
                <a:uLnTx/>
                <a:uFillTx/>
                <a:latin typeface="Calibri"/>
                <a:ea typeface="+mn-ea"/>
                <a:cs typeface="+mn-cs"/>
              </a:rPr>
              <a:t>1. Backbone CNN: Backbone encoder for feature extraction and classification </a:t>
            </a:r>
          </a:p>
        </p:txBody>
      </p:sp>
      <p:cxnSp>
        <p:nvCxnSpPr>
          <p:cNvPr id="52" name="直線箭頭接點 7">
            <a:extLst>
              <a:ext uri="{FF2B5EF4-FFF2-40B4-BE49-F238E27FC236}">
                <a16:creationId xmlns:a16="http://schemas.microsoft.com/office/drawing/2014/main" id="{6F545DAD-F5A7-7B4F-A7A1-7A15A40F5FFA}"/>
              </a:ext>
            </a:extLst>
          </p:cNvPr>
          <p:cNvCxnSpPr>
            <a:cxnSpLocks/>
          </p:cNvCxnSpPr>
          <p:nvPr/>
        </p:nvCxnSpPr>
        <p:spPr>
          <a:xfrm flipH="1">
            <a:off x="8545106" y="579206"/>
            <a:ext cx="36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8">
            <a:extLst>
              <a:ext uri="{FF2B5EF4-FFF2-40B4-BE49-F238E27FC236}">
                <a16:creationId xmlns:a16="http://schemas.microsoft.com/office/drawing/2014/main" id="{EDD95608-B6AF-8345-A7B0-45AB04603FAD}"/>
              </a:ext>
            </a:extLst>
          </p:cNvPr>
          <p:cNvSpPr/>
          <p:nvPr/>
        </p:nvSpPr>
        <p:spPr>
          <a:xfrm>
            <a:off x="7458699" y="1004579"/>
            <a:ext cx="1086407" cy="50052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400" b="0" i="0" u="none" strike="noStrike" kern="1200" cap="none" spc="0" normalizeH="0" baseline="0" noProof="0" dirty="0" err="1">
                <a:ln>
                  <a:noFill/>
                </a:ln>
                <a:solidFill>
                  <a:prstClr val="black"/>
                </a:solidFill>
                <a:effectLst/>
                <a:uLnTx/>
                <a:uFillTx/>
                <a:latin typeface="Calibri"/>
                <a:ea typeface="新細明體" panose="02020500000000000000" pitchFamily="18" charset="-120"/>
                <a:cs typeface="+mn-cs"/>
              </a:rPr>
              <a:t>ResNeXt</a:t>
            </a:r>
            <a:endParaRPr kumimoji="1" lang="en-US" altLang="zh-TW" sz="14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0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CVPR2017, Fair</a:t>
            </a:r>
            <a:endParaRPr kumimoji="1" lang="zh-TW" altLang="en-US" sz="10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
        <p:nvSpPr>
          <p:cNvPr id="54" name="Rectangle 4"/>
          <p:cNvSpPr/>
          <p:nvPr/>
        </p:nvSpPr>
        <p:spPr>
          <a:xfrm>
            <a:off x="7637669" y="3604793"/>
            <a:ext cx="817181"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0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ICLR 2016</a:t>
            </a:r>
            <a:endParaRPr kumimoji="1" lang="zh-TW" altLang="en-US" sz="10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
        <p:nvSpPr>
          <p:cNvPr id="55" name="矩形 54">
            <a:extLst>
              <a:ext uri="{FF2B5EF4-FFF2-40B4-BE49-F238E27FC236}">
                <a16:creationId xmlns:a16="http://schemas.microsoft.com/office/drawing/2014/main" id="{EDD95608-B6AF-8345-A7B0-45AB04603FAD}"/>
              </a:ext>
            </a:extLst>
          </p:cNvPr>
          <p:cNvSpPr/>
          <p:nvPr/>
        </p:nvSpPr>
        <p:spPr>
          <a:xfrm>
            <a:off x="7458699" y="353728"/>
            <a:ext cx="1086407" cy="4890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err="1">
                <a:ln>
                  <a:noFill/>
                </a:ln>
                <a:solidFill>
                  <a:prstClr val="black"/>
                </a:solidFill>
                <a:effectLst/>
                <a:uLnTx/>
                <a:uFillTx/>
                <a:latin typeface="Calibri"/>
                <a:ea typeface="新細明體" panose="02020500000000000000" pitchFamily="18" charset="-120"/>
                <a:cs typeface="+mn-cs"/>
              </a:rPr>
              <a:t>DenseNet</a:t>
            </a:r>
            <a:endParaRPr kumimoji="1" lang="en-US" altLang="zh-TW" sz="16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0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CVPR2017</a:t>
            </a:r>
            <a:endParaRPr kumimoji="1" lang="zh-TW" altLang="en-US" sz="10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cxnSp>
        <p:nvCxnSpPr>
          <p:cNvPr id="56" name="直線箭頭接點 7">
            <a:extLst>
              <a:ext uri="{FF2B5EF4-FFF2-40B4-BE49-F238E27FC236}">
                <a16:creationId xmlns:a16="http://schemas.microsoft.com/office/drawing/2014/main" id="{6F545DAD-F5A7-7B4F-A7A1-7A15A40F5FFA}"/>
              </a:ext>
            </a:extLst>
          </p:cNvPr>
          <p:cNvCxnSpPr>
            <a:cxnSpLocks/>
          </p:cNvCxnSpPr>
          <p:nvPr/>
        </p:nvCxnSpPr>
        <p:spPr>
          <a:xfrm flipH="1">
            <a:off x="8545106" y="1268760"/>
            <a:ext cx="144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8686800" y="1268760"/>
            <a:ext cx="0" cy="15313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8489725" y="2776673"/>
            <a:ext cx="19707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8871190" y="579206"/>
            <a:ext cx="0" cy="2988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8545105" y="3567384"/>
            <a:ext cx="32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0" name="文字方塊 59"/>
          <p:cNvSpPr txBox="1"/>
          <p:nvPr/>
        </p:nvSpPr>
        <p:spPr>
          <a:xfrm>
            <a:off x="8669" y="366146"/>
            <a:ext cx="57807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Calibri"/>
                <a:ea typeface="+mn-ea"/>
                <a:cs typeface="+mn-cs"/>
              </a:rPr>
              <a:t>Which one do I want to be?</a:t>
            </a:r>
          </a:p>
          <a:p>
            <a:pPr marL="176213" marR="0" lvl="0" indent="-176213"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dirty="0">
                <a:ln>
                  <a:noFill/>
                </a:ln>
                <a:solidFill>
                  <a:srgbClr val="00B0F0"/>
                </a:solidFill>
                <a:effectLst/>
                <a:uLnTx/>
                <a:uFillTx/>
                <a:latin typeface="Calibri"/>
                <a:ea typeface="+mn-ea"/>
                <a:cs typeface="+mn-cs"/>
              </a:rPr>
              <a:t>Basic CNN Creation</a:t>
            </a:r>
          </a:p>
          <a:p>
            <a:pPr marL="176213" marR="0" lvl="0" indent="-176213"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dirty="0">
                <a:ln>
                  <a:noFill/>
                </a:ln>
                <a:solidFill>
                  <a:srgbClr val="00B0F0"/>
                </a:solidFill>
                <a:effectLst/>
                <a:uLnTx/>
                <a:uFillTx/>
                <a:latin typeface="Calibri"/>
                <a:ea typeface="+mn-ea"/>
                <a:cs typeface="+mn-cs"/>
              </a:rPr>
              <a:t>Modified CNN</a:t>
            </a:r>
          </a:p>
          <a:p>
            <a:pPr marL="176213" marR="0" lvl="0" indent="-176213"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dirty="0">
                <a:ln>
                  <a:noFill/>
                </a:ln>
                <a:solidFill>
                  <a:srgbClr val="00B0F0"/>
                </a:solidFill>
                <a:effectLst/>
                <a:uLnTx/>
                <a:uFillTx/>
                <a:latin typeface="Calibri"/>
                <a:ea typeface="+mn-ea"/>
                <a:cs typeface="+mn-cs"/>
              </a:rPr>
              <a:t>CNN Application: Data collection, organization and analysis / benchmark </a:t>
            </a:r>
          </a:p>
        </p:txBody>
      </p:sp>
      <p:sp>
        <p:nvSpPr>
          <p:cNvPr id="58" name="矩形 57"/>
          <p:cNvSpPr/>
          <p:nvPr/>
        </p:nvSpPr>
        <p:spPr>
          <a:xfrm>
            <a:off x="7563805" y="2465876"/>
            <a:ext cx="1037913" cy="55404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63" name="矩形 62"/>
          <p:cNvSpPr/>
          <p:nvPr/>
        </p:nvSpPr>
        <p:spPr>
          <a:xfrm>
            <a:off x="5860154" y="3926815"/>
            <a:ext cx="1376142" cy="5263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65" name="矩形 64"/>
          <p:cNvSpPr/>
          <p:nvPr/>
        </p:nvSpPr>
        <p:spPr>
          <a:xfrm>
            <a:off x="7580127" y="3930450"/>
            <a:ext cx="1376142" cy="6142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66" name="文字方塊 65"/>
          <p:cNvSpPr txBox="1"/>
          <p:nvPr/>
        </p:nvSpPr>
        <p:spPr>
          <a:xfrm>
            <a:off x="7492724" y="3842823"/>
            <a:ext cx="1647940" cy="2789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Upsampling</a:t>
            </a:r>
            <a:r>
              <a:rPr kumimoji="0" lang="en-US" sz="1200" b="0" i="0" u="none" strike="noStrike" kern="1200" cap="none" spc="0" normalizeH="0" baseline="0" noProof="0" dirty="0">
                <a:ln>
                  <a:noFill/>
                </a:ln>
                <a:solidFill>
                  <a:prstClr val="black"/>
                </a:solidFill>
                <a:effectLst/>
                <a:uLnTx/>
                <a:uFillTx/>
                <a:latin typeface="Calibri"/>
                <a:ea typeface="+mn-ea"/>
                <a:cs typeface="+mn-cs"/>
              </a:rPr>
              <a:t> +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Pixelwise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文字方塊 66"/>
          <p:cNvSpPr txBox="1"/>
          <p:nvPr/>
        </p:nvSpPr>
        <p:spPr>
          <a:xfrm>
            <a:off x="4329079" y="4710610"/>
            <a:ext cx="13746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Input image size can be flexible</a:t>
            </a:r>
          </a:p>
        </p:txBody>
      </p:sp>
      <p:sp>
        <p:nvSpPr>
          <p:cNvPr id="68" name="文字方塊 67"/>
          <p:cNvSpPr txBox="1"/>
          <p:nvPr/>
        </p:nvSpPr>
        <p:spPr>
          <a:xfrm>
            <a:off x="-70244" y="4942151"/>
            <a:ext cx="247792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B0F0"/>
                </a:solidFill>
                <a:effectLst/>
                <a:uLnTx/>
                <a:uFillTx/>
                <a:latin typeface="Calibri"/>
                <a:ea typeface="+mn-ea"/>
                <a:cs typeface="+mn-cs"/>
              </a:rPr>
              <a:t>CNN (LeNet-5)</a:t>
            </a:r>
            <a:r>
              <a:rPr kumimoji="0" lang="en-US" sz="1000" b="1" i="0" u="none" strike="noStrike" kern="1200" cap="none" spc="0" normalizeH="0" baseline="0" noProof="0" dirty="0">
                <a:ln>
                  <a:noFill/>
                </a:ln>
                <a:solidFill>
                  <a:srgbClr val="FF0000"/>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2 Convolution Layers (Feature Extraction)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3 Full Connection Layers (NN, Classification)</a:t>
            </a:r>
          </a:p>
        </p:txBody>
      </p:sp>
      <p:cxnSp>
        <p:nvCxnSpPr>
          <p:cNvPr id="10" name="直線單箭頭接點 9"/>
          <p:cNvCxnSpPr/>
          <p:nvPr/>
        </p:nvCxnSpPr>
        <p:spPr>
          <a:xfrm>
            <a:off x="7492724" y="6093296"/>
            <a:ext cx="0" cy="3746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341403" y="5960853"/>
            <a:ext cx="491715" cy="175467"/>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右大括弧 36"/>
          <p:cNvSpPr/>
          <p:nvPr/>
        </p:nvSpPr>
        <p:spPr>
          <a:xfrm>
            <a:off x="8314363" y="6015630"/>
            <a:ext cx="140487" cy="568923"/>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文字方塊 68"/>
          <p:cNvSpPr txBox="1"/>
          <p:nvPr/>
        </p:nvSpPr>
        <p:spPr>
          <a:xfrm>
            <a:off x="8460642" y="6019022"/>
            <a:ext cx="527133" cy="523220"/>
          </a:xfrm>
          <a:prstGeom prst="rect">
            <a:avLst/>
          </a:prstGeom>
          <a:solidFill>
            <a:srgbClr val="92D05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Yolo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V4</a:t>
            </a:r>
          </a:p>
        </p:txBody>
      </p:sp>
      <p:sp>
        <p:nvSpPr>
          <p:cNvPr id="70" name="文字方塊 32">
            <a:extLst>
              <a:ext uri="{FF2B5EF4-FFF2-40B4-BE49-F238E27FC236}">
                <a16:creationId xmlns:a16="http://schemas.microsoft.com/office/drawing/2014/main" id="{C4705A77-32A6-4A4B-B912-1D63F117A535}"/>
              </a:ext>
            </a:extLst>
          </p:cNvPr>
          <p:cNvSpPr txBox="1"/>
          <p:nvPr/>
        </p:nvSpPr>
        <p:spPr>
          <a:xfrm>
            <a:off x="8064935" y="1573685"/>
            <a:ext cx="434513"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Net</a:t>
            </a:r>
          </a:p>
        </p:txBody>
      </p:sp>
      <p:cxnSp>
        <p:nvCxnSpPr>
          <p:cNvPr id="46" name="直線單箭頭接點 45"/>
          <p:cNvCxnSpPr>
            <a:endCxn id="70" idx="3"/>
          </p:cNvCxnSpPr>
          <p:nvPr/>
        </p:nvCxnSpPr>
        <p:spPr>
          <a:xfrm flipH="1">
            <a:off x="8499448" y="1804517"/>
            <a:ext cx="18735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975C4C69-1765-4FF0-AA39-2BD9173BAB25}"/>
              </a:ext>
            </a:extLst>
          </p:cNvPr>
          <p:cNvSpPr txBox="1"/>
          <p:nvPr/>
        </p:nvSpPr>
        <p:spPr>
          <a:xfrm>
            <a:off x="7294065" y="6502632"/>
            <a:ext cx="18118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ICCV2017, Fair,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Lin, Goyal, </a:t>
            </a:r>
            <a:r>
              <a:rPr kumimoji="0" lang="en-US" sz="1000" b="0" i="0" u="none" strike="noStrike" kern="1200" cap="none" spc="0" normalizeH="0" baseline="0" noProof="0" dirty="0" err="1">
                <a:ln>
                  <a:noFill/>
                </a:ln>
                <a:solidFill>
                  <a:srgbClr val="FF0000"/>
                </a:solidFill>
                <a:effectLst/>
                <a:uLnTx/>
                <a:uFillTx/>
                <a:latin typeface="Calibri"/>
                <a:ea typeface="+mn-ea"/>
                <a:cs typeface="+mn-cs"/>
              </a:rPr>
              <a:t>Girshick</a:t>
            </a:r>
            <a:r>
              <a:rPr kumimoji="0" lang="en-US" sz="1000" b="0" i="0" u="none" strike="noStrike" kern="1200" cap="none" spc="0" normalizeH="0" baseline="0" noProof="0" dirty="0">
                <a:ln>
                  <a:noFill/>
                </a:ln>
                <a:solidFill>
                  <a:srgbClr val="FF0000"/>
                </a:solidFill>
                <a:effectLst/>
                <a:uLnTx/>
                <a:uFillTx/>
                <a:latin typeface="Calibri"/>
                <a:ea typeface="+mn-ea"/>
                <a:cs typeface="+mn-cs"/>
              </a:rPr>
              <a:t>, He, Dollar</a:t>
            </a:r>
          </a:p>
        </p:txBody>
      </p:sp>
      <p:sp>
        <p:nvSpPr>
          <p:cNvPr id="72" name="文字方塊 71">
            <a:extLst>
              <a:ext uri="{FF2B5EF4-FFF2-40B4-BE49-F238E27FC236}">
                <a16:creationId xmlns:a16="http://schemas.microsoft.com/office/drawing/2014/main" id="{14C376D9-DA31-43B0-BB71-298B5C55EA79}"/>
              </a:ext>
            </a:extLst>
          </p:cNvPr>
          <p:cNvSpPr txBox="1"/>
          <p:nvPr/>
        </p:nvSpPr>
        <p:spPr>
          <a:xfrm>
            <a:off x="7618039" y="6148718"/>
            <a:ext cx="18118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arXiv2020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FF0000"/>
                </a:solidFill>
                <a:effectLst/>
                <a:uLnTx/>
                <a:uFillTx/>
                <a:latin typeface="Calibri"/>
                <a:ea typeface="+mn-ea"/>
                <a:cs typeface="+mn-cs"/>
              </a:rPr>
              <a:t>Bochkovskiy</a:t>
            </a:r>
            <a:r>
              <a:rPr kumimoji="0" lang="en-US" sz="1000" b="0" i="0" u="none" strike="noStrike" kern="1200" cap="none" spc="0" normalizeH="0" baseline="0" noProof="0" dirty="0">
                <a:ln>
                  <a:noFill/>
                </a:ln>
                <a:solidFill>
                  <a:srgbClr val="FF0000"/>
                </a:solidFill>
                <a:effectLst/>
                <a:uLnTx/>
                <a:uFillTx/>
                <a:latin typeface="Calibri"/>
                <a:ea typeface="+mn-ea"/>
                <a:cs typeface="+mn-cs"/>
              </a:rPr>
              <a:t>, Wang, Liao</a:t>
            </a:r>
          </a:p>
        </p:txBody>
      </p:sp>
      <p:sp>
        <p:nvSpPr>
          <p:cNvPr id="74" name="文字方塊 73">
            <a:extLst>
              <a:ext uri="{FF2B5EF4-FFF2-40B4-BE49-F238E27FC236}">
                <a16:creationId xmlns:a16="http://schemas.microsoft.com/office/drawing/2014/main" id="{8D8B88E1-40FD-43E9-BC6B-9BC4149A7ABB}"/>
              </a:ext>
            </a:extLst>
          </p:cNvPr>
          <p:cNvSpPr txBox="1"/>
          <p:nvPr/>
        </p:nvSpPr>
        <p:spPr>
          <a:xfrm>
            <a:off x="7334923" y="1809128"/>
            <a:ext cx="192888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Cvpr2018,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a:ea typeface="+mn-ea"/>
                <a:cs typeface="+mn-cs"/>
              </a:rPr>
              <a:t>Hu, Shen, </a:t>
            </a:r>
            <a:r>
              <a:rPr kumimoji="0" lang="en-US" sz="1000" b="0" i="0" u="none" strike="noStrike" kern="1200" cap="none" spc="0" normalizeH="0" baseline="0" noProof="0" dirty="0" err="1">
                <a:ln>
                  <a:noFill/>
                </a:ln>
                <a:solidFill>
                  <a:srgbClr val="FF0000"/>
                </a:solidFill>
                <a:effectLst/>
                <a:uLnTx/>
                <a:uFillTx/>
                <a:latin typeface="Calibri"/>
                <a:ea typeface="+mn-ea"/>
                <a:cs typeface="+mn-cs"/>
              </a:rPr>
              <a:t>Albanie</a:t>
            </a:r>
            <a:r>
              <a:rPr kumimoji="0" lang="en-US" sz="1000" b="0" i="0" u="none" strike="noStrike" kern="1200" cap="none" spc="0" normalizeH="0" baseline="0" noProof="0" dirty="0">
                <a:ln>
                  <a:noFill/>
                </a:ln>
                <a:solidFill>
                  <a:srgbClr val="FF0000"/>
                </a:solidFill>
                <a:effectLst/>
                <a:uLnTx/>
                <a:uFillTx/>
                <a:latin typeface="Calibri"/>
                <a:ea typeface="+mn-ea"/>
                <a:cs typeface="+mn-cs"/>
              </a:rPr>
              <a:t>, Sun, Wu</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0000"/>
              </a:solidFill>
              <a:effectLst/>
              <a:uLnTx/>
              <a:uFillTx/>
              <a:latin typeface="Calibri"/>
              <a:ea typeface="+mn-ea"/>
              <a:cs typeface="+mn-cs"/>
            </a:endParaRPr>
          </a:p>
        </p:txBody>
      </p:sp>
      <p:sp>
        <p:nvSpPr>
          <p:cNvPr id="15" name="文字方塊 14">
            <a:extLst>
              <a:ext uri="{FF2B5EF4-FFF2-40B4-BE49-F238E27FC236}">
                <a16:creationId xmlns:a16="http://schemas.microsoft.com/office/drawing/2014/main" id="{E996D04D-4EDC-EA15-B91D-8E846C0EB0EF}"/>
              </a:ext>
            </a:extLst>
          </p:cNvPr>
          <p:cNvSpPr txBox="1"/>
          <p:nvPr/>
        </p:nvSpPr>
        <p:spPr>
          <a:xfrm>
            <a:off x="8379774" y="5299756"/>
            <a:ext cx="97866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Temporal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Convolutional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Network, arXiv2018</a:t>
            </a:r>
            <a:endParaRPr kumimoji="0" lang="zh-TW" altLang="en-US" sz="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
        <p:nvSpPr>
          <p:cNvPr id="49" name="矩形 48">
            <a:extLst>
              <a:ext uri="{FF2B5EF4-FFF2-40B4-BE49-F238E27FC236}">
                <a16:creationId xmlns:a16="http://schemas.microsoft.com/office/drawing/2014/main" id="{AFF40E62-6E13-38B7-3571-E467316A62D7}"/>
              </a:ext>
            </a:extLst>
          </p:cNvPr>
          <p:cNvSpPr/>
          <p:nvPr/>
        </p:nvSpPr>
        <p:spPr>
          <a:xfrm>
            <a:off x="8311694" y="5071657"/>
            <a:ext cx="662346" cy="257640"/>
          </a:xfrm>
          <a:prstGeom prst="rect">
            <a:avLst/>
          </a:prstGeom>
          <a:solidFill>
            <a:srgbClr val="FFC000"/>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7425635D-EB44-F24D-A934-C59164742D45}"/>
              </a:ext>
            </a:extLst>
          </p:cNvPr>
          <p:cNvSpPr txBox="1"/>
          <p:nvPr/>
        </p:nvSpPr>
        <p:spPr>
          <a:xfrm>
            <a:off x="8357932" y="5012569"/>
            <a:ext cx="6623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TCN</a:t>
            </a:r>
            <a:endParaRPr kumimoji="0" lang="zh-TW" altLang="en-US" sz="10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
        <p:nvSpPr>
          <p:cNvPr id="51" name="矩形 50">
            <a:extLst>
              <a:ext uri="{FF2B5EF4-FFF2-40B4-BE49-F238E27FC236}">
                <a16:creationId xmlns:a16="http://schemas.microsoft.com/office/drawing/2014/main" id="{A4E7FA73-5960-60E0-2539-4020D047C826}"/>
              </a:ext>
            </a:extLst>
          </p:cNvPr>
          <p:cNvSpPr/>
          <p:nvPr/>
        </p:nvSpPr>
        <p:spPr>
          <a:xfrm>
            <a:off x="8325429" y="4596628"/>
            <a:ext cx="591823" cy="196255"/>
          </a:xfrm>
          <a:prstGeom prst="rect">
            <a:avLst/>
          </a:prstGeom>
          <a:solidFill>
            <a:srgbClr val="92D050"/>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8A846B24-90F0-8182-54E8-E39069E2A0D7}"/>
              </a:ext>
            </a:extLst>
          </p:cNvPr>
          <p:cNvSpPr txBox="1"/>
          <p:nvPr/>
        </p:nvSpPr>
        <p:spPr>
          <a:xfrm>
            <a:off x="8368784" y="4536317"/>
            <a:ext cx="59182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err="1">
                <a:ln>
                  <a:noFill/>
                </a:ln>
                <a:solidFill>
                  <a:prstClr val="black"/>
                </a:solidFill>
                <a:effectLst/>
                <a:uLnTx/>
                <a:uFillTx/>
                <a:latin typeface="Calibri"/>
                <a:ea typeface="新細明體" panose="02020500000000000000" pitchFamily="18" charset="-120"/>
                <a:cs typeface="+mn-cs"/>
              </a:rPr>
              <a:t>UNet</a:t>
            </a:r>
            <a:endParaRPr kumimoji="0" lang="zh-TW" altLang="en-US" sz="14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cxnSp>
        <p:nvCxnSpPr>
          <p:cNvPr id="73" name="直線單箭頭接點 72">
            <a:extLst>
              <a:ext uri="{FF2B5EF4-FFF2-40B4-BE49-F238E27FC236}">
                <a16:creationId xmlns:a16="http://schemas.microsoft.com/office/drawing/2014/main" id="{30EAA347-0DBA-1DD2-3ED1-5D68F35098C7}"/>
              </a:ext>
            </a:extLst>
          </p:cNvPr>
          <p:cNvCxnSpPr>
            <a:cxnSpLocks/>
          </p:cNvCxnSpPr>
          <p:nvPr/>
        </p:nvCxnSpPr>
        <p:spPr>
          <a:xfrm>
            <a:off x="8665198" y="4457288"/>
            <a:ext cx="0" cy="2205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922AE6F6-42DF-9B17-C661-C53D9DE5098E}"/>
              </a:ext>
            </a:extLst>
          </p:cNvPr>
          <p:cNvCxnSpPr/>
          <p:nvPr/>
        </p:nvCxnSpPr>
        <p:spPr>
          <a:xfrm>
            <a:off x="8147939" y="5200793"/>
            <a:ext cx="327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F239EA04-98E1-2461-3056-ABE084C2E57E}"/>
              </a:ext>
            </a:extLst>
          </p:cNvPr>
          <p:cNvSpPr txBox="1"/>
          <p:nvPr/>
        </p:nvSpPr>
        <p:spPr>
          <a:xfrm>
            <a:off x="24040" y="9510"/>
            <a:ext cx="69242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0.1 Deep Learning: </a:t>
            </a:r>
            <a:r>
              <a:rPr kumimoji="0" lang="en-US" sz="2800" b="1" i="0" u="none" strike="noStrike" kern="1200" cap="none" spc="0" normalizeH="0" baseline="0" noProof="0" dirty="0">
                <a:ln>
                  <a:noFill/>
                </a:ln>
                <a:solidFill>
                  <a:srgbClr val="0099FF"/>
                </a:solidFill>
                <a:effectLst/>
                <a:uLnTx/>
                <a:uFillTx/>
                <a:latin typeface="Calibri"/>
                <a:ea typeface="+mn-ea"/>
                <a:cs typeface="+mn-cs"/>
              </a:rPr>
              <a:t>History  </a:t>
            </a:r>
          </a:p>
        </p:txBody>
      </p:sp>
      <p:sp>
        <p:nvSpPr>
          <p:cNvPr id="57" name="文字方塊 56">
            <a:extLst>
              <a:ext uri="{FF2B5EF4-FFF2-40B4-BE49-F238E27FC236}">
                <a16:creationId xmlns:a16="http://schemas.microsoft.com/office/drawing/2014/main" id="{20B18EBA-DDBA-2EBB-1C80-117F293B3225}"/>
              </a:ext>
            </a:extLst>
          </p:cNvPr>
          <p:cNvSpPr txBox="1"/>
          <p:nvPr/>
        </p:nvSpPr>
        <p:spPr>
          <a:xfrm>
            <a:off x="6878869" y="1550618"/>
            <a:ext cx="13019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212529"/>
                </a:solidFill>
                <a:effectLst/>
                <a:uLnTx/>
                <a:uFillTx/>
                <a:latin typeface="Roboto" panose="02000000000000000000" pitchFamily="2" charset="0"/>
                <a:ea typeface="新細明體" panose="02020500000000000000" pitchFamily="18" charset="-120"/>
                <a:cs typeface="+mn-cs"/>
              </a:rPr>
              <a:t>Squeeze-and-Excitation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212529"/>
                </a:solidFill>
                <a:effectLst/>
                <a:uLnTx/>
                <a:uFillTx/>
                <a:latin typeface="Roboto" panose="02000000000000000000" pitchFamily="2" charset="0"/>
                <a:ea typeface="新細明體" panose="02020500000000000000" pitchFamily="18" charset="-120"/>
                <a:cs typeface="+mn-cs"/>
              </a:rPr>
              <a:t>= channel weight</a:t>
            </a:r>
          </a:p>
        </p:txBody>
      </p:sp>
      <p:sp>
        <p:nvSpPr>
          <p:cNvPr id="77" name="文字方塊 76">
            <a:extLst>
              <a:ext uri="{FF2B5EF4-FFF2-40B4-BE49-F238E27FC236}">
                <a16:creationId xmlns:a16="http://schemas.microsoft.com/office/drawing/2014/main" id="{10C8E536-DE7C-4D1A-966F-0FE32589E554}"/>
              </a:ext>
            </a:extLst>
          </p:cNvPr>
          <p:cNvSpPr txBox="1"/>
          <p:nvPr/>
        </p:nvSpPr>
        <p:spPr>
          <a:xfrm>
            <a:off x="2777366" y="1490343"/>
            <a:ext cx="38660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Calibri"/>
                <a:ea typeface="+mn-ea"/>
                <a:cs typeface="+mn-cs"/>
              </a:rPr>
              <a:t>Getting Deeper: </a:t>
            </a:r>
            <a:r>
              <a:rPr kumimoji="0" lang="en-US" sz="1200" b="1" i="0" u="none" strike="noStrike" kern="1200" cap="none" spc="0" normalizeH="0" baseline="0" noProof="0" dirty="0">
                <a:ln>
                  <a:noFill/>
                </a:ln>
                <a:solidFill>
                  <a:srgbClr val="00B0F0"/>
                </a:solidFill>
                <a:effectLst/>
                <a:uLnTx/>
                <a:uFillTx/>
                <a:latin typeface="Calibri"/>
                <a:ea typeface="+mn-ea"/>
                <a:cs typeface="+mn-cs"/>
              </a:rPr>
              <a:t>Very Deep CNN - 13+3 or 16+3 Layers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Calibri"/>
                <a:ea typeface="+mn-ea"/>
                <a:cs typeface="+mn-cs"/>
                <a:sym typeface="Wingdings" panose="05000000000000000000" pitchFamily="2" charset="2"/>
              </a:rPr>
              <a:t> 5 blocks (</a:t>
            </a:r>
            <a:r>
              <a:rPr kumimoji="0" lang="en-US" sz="1200" b="1" i="0" u="none" strike="noStrike" kern="1200" cap="none" spc="0" normalizeH="0" baseline="0" noProof="0" dirty="0" err="1">
                <a:ln>
                  <a:noFill/>
                </a:ln>
                <a:solidFill>
                  <a:srgbClr val="00B0F0"/>
                </a:solidFill>
                <a:effectLst/>
                <a:uLnTx/>
                <a:uFillTx/>
                <a:latin typeface="Calibri"/>
                <a:ea typeface="+mn-ea"/>
                <a:cs typeface="+mn-cs"/>
                <a:sym typeface="Wingdings" panose="05000000000000000000" pitchFamily="2" charset="2"/>
              </a:rPr>
              <a:t>downsampling</a:t>
            </a:r>
            <a:r>
              <a:rPr kumimoji="0" lang="en-US" sz="1200" b="1" i="0" u="none" strike="noStrike" kern="1200" cap="none" spc="0" normalizeH="0" baseline="0" noProof="0" dirty="0">
                <a:ln>
                  <a:noFill/>
                </a:ln>
                <a:solidFill>
                  <a:srgbClr val="00B0F0"/>
                </a:solidFill>
                <a:effectLst/>
                <a:uLnTx/>
                <a:uFillTx/>
                <a:latin typeface="Calibri"/>
                <a:ea typeface="+mn-ea"/>
                <a:cs typeface="+mn-cs"/>
                <a:sym typeface="Wingdings" panose="05000000000000000000" pitchFamily="2" charset="2"/>
              </a:rPr>
              <a:t>) + 3 FC</a:t>
            </a:r>
            <a:endParaRPr kumimoji="0" lang="en-US" sz="1200" b="1" i="0" u="none" strike="noStrike" kern="1200" cap="none" spc="0" normalizeH="0" baseline="0" noProof="0" dirty="0">
              <a:ln>
                <a:noFill/>
              </a:ln>
              <a:solidFill>
                <a:srgbClr val="00B0F0"/>
              </a:solidFill>
              <a:effectLst/>
              <a:uLnTx/>
              <a:uFillTx/>
              <a:latin typeface="Calibri"/>
              <a:ea typeface="+mn-ea"/>
              <a:cs typeface="+mn-cs"/>
            </a:endParaRPr>
          </a:p>
        </p:txBody>
      </p:sp>
      <p:sp>
        <p:nvSpPr>
          <p:cNvPr id="79" name="文字方塊 78">
            <a:extLst>
              <a:ext uri="{FF2B5EF4-FFF2-40B4-BE49-F238E27FC236}">
                <a16:creationId xmlns:a16="http://schemas.microsoft.com/office/drawing/2014/main" id="{0788AF8C-5281-FC8E-FAB5-490AD83D85DA}"/>
              </a:ext>
            </a:extLst>
          </p:cNvPr>
          <p:cNvSpPr txBox="1"/>
          <p:nvPr/>
        </p:nvSpPr>
        <p:spPr>
          <a:xfrm>
            <a:off x="7609199" y="2411672"/>
            <a:ext cx="906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Residual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=skip connection</a:t>
            </a:r>
            <a:endParaRPr kumimoji="0" lang="zh-TW" altLang="en-US" sz="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
        <p:nvSpPr>
          <p:cNvPr id="80" name="文字方塊 79">
            <a:extLst>
              <a:ext uri="{FF2B5EF4-FFF2-40B4-BE49-F238E27FC236}">
                <a16:creationId xmlns:a16="http://schemas.microsoft.com/office/drawing/2014/main" id="{9183431A-87A4-699E-039D-99EABFDC7070}"/>
              </a:ext>
            </a:extLst>
          </p:cNvPr>
          <p:cNvSpPr txBox="1"/>
          <p:nvPr/>
        </p:nvSpPr>
        <p:spPr>
          <a:xfrm>
            <a:off x="7108399" y="4946093"/>
            <a:ext cx="668327"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212529"/>
                </a:solidFill>
                <a:effectLst/>
                <a:uLnTx/>
                <a:uFillTx/>
                <a:latin typeface="Roboto" panose="02000000000000000000" pitchFamily="2" charset="0"/>
                <a:ea typeface="新細明體" panose="02020500000000000000" pitchFamily="18" charset="-120"/>
                <a:cs typeface="+mn-cs"/>
              </a:rPr>
              <a:t>recurrent</a:t>
            </a:r>
          </a:p>
        </p:txBody>
      </p:sp>
      <p:sp>
        <p:nvSpPr>
          <p:cNvPr id="81" name="文字方塊 80">
            <a:extLst>
              <a:ext uri="{FF2B5EF4-FFF2-40B4-BE49-F238E27FC236}">
                <a16:creationId xmlns:a16="http://schemas.microsoft.com/office/drawing/2014/main" id="{A0FA56CE-EFEE-7B05-65BB-4671A597C79B}"/>
              </a:ext>
            </a:extLst>
          </p:cNvPr>
          <p:cNvSpPr txBox="1"/>
          <p:nvPr/>
        </p:nvSpPr>
        <p:spPr>
          <a:xfrm>
            <a:off x="7307850" y="6402151"/>
            <a:ext cx="76435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212529"/>
                </a:solidFill>
                <a:effectLst/>
                <a:uLnTx/>
                <a:uFillTx/>
                <a:latin typeface="Roboto" panose="02000000000000000000" pitchFamily="2" charset="0"/>
                <a:ea typeface="新細明體" panose="02020500000000000000" pitchFamily="18" charset="-120"/>
                <a:cs typeface="+mn-cs"/>
              </a:rPr>
              <a:t>Focal Loss</a:t>
            </a:r>
          </a:p>
        </p:txBody>
      </p:sp>
      <p:sp>
        <p:nvSpPr>
          <p:cNvPr id="3" name="文字方塊 2">
            <a:extLst>
              <a:ext uri="{FF2B5EF4-FFF2-40B4-BE49-F238E27FC236}">
                <a16:creationId xmlns:a16="http://schemas.microsoft.com/office/drawing/2014/main" id="{F9CBC7C1-2037-0ADE-8F76-872984CF5351}"/>
              </a:ext>
            </a:extLst>
          </p:cNvPr>
          <p:cNvSpPr txBox="1"/>
          <p:nvPr/>
        </p:nvSpPr>
        <p:spPr>
          <a:xfrm>
            <a:off x="4146422" y="-19366"/>
            <a:ext cx="33183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Calibri"/>
                <a:ea typeface="新細明體" panose="02020500000000000000" pitchFamily="18" charset="-120"/>
                <a:cs typeface="+mn-cs"/>
              </a:rPr>
              <a:t>J: </a:t>
            </a:r>
            <a:r>
              <a:rPr kumimoji="0" lang="zh-TW" altLang="en-US" sz="1200" b="0" i="0" u="none" strike="noStrike" kern="1200" cap="none" spc="0" normalizeH="0" baseline="0" noProof="0" dirty="0">
                <a:ln>
                  <a:noFill/>
                </a:ln>
                <a:solidFill>
                  <a:srgbClr val="00B0F0"/>
                </a:solidFill>
                <a:effectLst/>
                <a:uLnTx/>
                <a:uFillTx/>
                <a:latin typeface="Calibri"/>
                <a:ea typeface="新細明體" panose="02020500000000000000" pitchFamily="18" charset="-120"/>
                <a:cs typeface="+mn-cs"/>
              </a:rPr>
              <a:t>這些模型都可以用</a:t>
            </a:r>
            <a:r>
              <a:rPr kumimoji="0" lang="en-US" altLang="zh-TW" sz="1200" b="0" i="0" u="none" strike="noStrike" kern="1200" cap="none" spc="0" normalizeH="0" baseline="0" noProof="0" dirty="0">
                <a:ln>
                  <a:noFill/>
                </a:ln>
                <a:solidFill>
                  <a:srgbClr val="00B0F0"/>
                </a:solidFill>
                <a:effectLst/>
                <a:uLnTx/>
                <a:uFillTx/>
                <a:latin typeface="Calibri"/>
                <a:ea typeface="新細明體" panose="02020500000000000000" pitchFamily="18" charset="-120"/>
                <a:cs typeface="+mn-cs"/>
              </a:rPr>
              <a:t>GPT(Generative Pre-Training) </a:t>
            </a:r>
            <a:r>
              <a:rPr kumimoji="0" lang="zh-TW" altLang="en-US" sz="1200" b="0" i="0" u="none" strike="noStrike" kern="1200" cap="none" spc="0" normalizeH="0" baseline="0" noProof="0" dirty="0">
                <a:ln>
                  <a:noFill/>
                </a:ln>
                <a:solidFill>
                  <a:srgbClr val="00B0F0"/>
                </a:solidFill>
                <a:effectLst/>
                <a:uLnTx/>
                <a:uFillTx/>
                <a:latin typeface="Calibri"/>
                <a:ea typeface="新細明體" panose="02020500000000000000" pitchFamily="18" charset="-120"/>
                <a:cs typeface="+mn-cs"/>
              </a:rPr>
              <a:t>和 </a:t>
            </a:r>
            <a:r>
              <a:rPr kumimoji="0" lang="en-US" altLang="zh-TW" sz="1200" b="0" i="0" u="none" strike="noStrike" kern="1200" cap="none" spc="0" normalizeH="0" baseline="0" noProof="0" dirty="0">
                <a:ln>
                  <a:noFill/>
                </a:ln>
                <a:solidFill>
                  <a:srgbClr val="00B0F0"/>
                </a:solidFill>
                <a:effectLst/>
                <a:uLnTx/>
                <a:uFillTx/>
                <a:latin typeface="Calibri"/>
                <a:ea typeface="新細明體" panose="02020500000000000000" pitchFamily="18" charset="-120"/>
                <a:cs typeface="+mn-cs"/>
              </a:rPr>
              <a:t>Transformer </a:t>
            </a:r>
            <a:r>
              <a:rPr kumimoji="0" lang="zh-TW" altLang="en-US" sz="1200" b="0" i="0" u="none" strike="noStrike" kern="1200" cap="none" spc="0" normalizeH="0" baseline="0" noProof="0" dirty="0">
                <a:ln>
                  <a:noFill/>
                </a:ln>
                <a:solidFill>
                  <a:srgbClr val="00B0F0"/>
                </a:solidFill>
                <a:effectLst/>
                <a:uLnTx/>
                <a:uFillTx/>
                <a:latin typeface="Calibri"/>
                <a:ea typeface="新細明體" panose="02020500000000000000" pitchFamily="18" charset="-120"/>
                <a:cs typeface="+mn-cs"/>
              </a:rPr>
              <a:t>但只用</a:t>
            </a:r>
            <a:r>
              <a:rPr kumimoji="0" lang="en-US" altLang="zh-TW" sz="1200" b="0" i="0" u="none" strike="noStrike" kern="1200" cap="none" spc="0" normalizeH="0" baseline="0" noProof="0" dirty="0">
                <a:ln>
                  <a:noFill/>
                </a:ln>
                <a:solidFill>
                  <a:srgbClr val="00B0F0"/>
                </a:solidFill>
                <a:effectLst/>
                <a:uLnTx/>
                <a:uFillTx/>
                <a:latin typeface="Calibri"/>
                <a:ea typeface="新細明體" panose="02020500000000000000" pitchFamily="18" charset="-120"/>
                <a:cs typeface="+mn-cs"/>
              </a:rPr>
              <a:t>Transformer</a:t>
            </a:r>
            <a:r>
              <a:rPr kumimoji="0" lang="zh-TW" altLang="en-US" sz="1200" b="0" i="0" u="none" strike="noStrike" kern="1200" cap="none" spc="0" normalizeH="0" baseline="0" noProof="0" dirty="0">
                <a:ln>
                  <a:noFill/>
                </a:ln>
                <a:solidFill>
                  <a:srgbClr val="00B0F0"/>
                </a:solidFill>
                <a:effectLst/>
                <a:uLnTx/>
                <a:uFillTx/>
                <a:latin typeface="Calibri"/>
                <a:ea typeface="新細明體" panose="02020500000000000000" pitchFamily="18" charset="-120"/>
                <a:cs typeface="+mn-cs"/>
              </a:rPr>
              <a:t>效果不好，用 </a:t>
            </a:r>
            <a:r>
              <a:rPr kumimoji="0" lang="en-US" altLang="zh-TW" sz="1200" b="0" i="0" u="none" strike="noStrike" kern="1200" cap="none" spc="0" normalizeH="0" baseline="0" noProof="0" dirty="0">
                <a:ln>
                  <a:noFill/>
                </a:ln>
                <a:solidFill>
                  <a:srgbClr val="00B0F0"/>
                </a:solidFill>
                <a:effectLst/>
                <a:uLnTx/>
                <a:uFillTx/>
                <a:latin typeface="Calibri"/>
                <a:ea typeface="新細明體" panose="02020500000000000000" pitchFamily="18" charset="-120"/>
                <a:cs typeface="+mn-cs"/>
              </a:rPr>
              <a:t>CNN+ Transformer</a:t>
            </a:r>
            <a:r>
              <a:rPr kumimoji="0" lang="zh-TW" altLang="en-US" sz="1200" b="0" i="0" u="none" strike="noStrike" kern="1200" cap="none" spc="0" normalizeH="0" baseline="0" noProof="0" dirty="0">
                <a:ln>
                  <a:noFill/>
                </a:ln>
                <a:solidFill>
                  <a:srgbClr val="00B0F0"/>
                </a:solidFill>
                <a:effectLst/>
                <a:uLnTx/>
                <a:uFillTx/>
                <a:latin typeface="Calibri"/>
                <a:ea typeface="新細明體" panose="02020500000000000000" pitchFamily="18" charset="-120"/>
                <a:cs typeface="+mn-cs"/>
              </a:rPr>
              <a:t>效果較好</a:t>
            </a:r>
          </a:p>
        </p:txBody>
      </p:sp>
    </p:spTree>
    <p:extLst>
      <p:ext uri="{BB962C8B-B14F-4D97-AF65-F5344CB8AC3E}">
        <p14:creationId xmlns:p14="http://schemas.microsoft.com/office/powerpoint/2010/main" val="1266781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.3</a:t>
            </a:r>
            <a:r>
              <a:rPr lang="x-none" dirty="0"/>
              <a:t> Related Works: Bag of </a:t>
            </a:r>
            <a:r>
              <a:rPr lang="en-US" dirty="0"/>
              <a:t>F</a:t>
            </a:r>
            <a:r>
              <a:rPr lang="x-none" dirty="0"/>
              <a:t>reebies (Bo</a:t>
            </a:r>
            <a:r>
              <a:rPr lang="en-US" dirty="0"/>
              <a:t>F</a:t>
            </a:r>
            <a:r>
              <a:rPr lang="x-none" dirty="0"/>
              <a:t>)</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0" y="572876"/>
            <a:ext cx="9144000" cy="6285123"/>
          </a:xfrm>
        </p:spPr>
        <p:txBody>
          <a:bodyPr>
            <a:normAutofit lnSpcReduction="10000"/>
          </a:bodyPr>
          <a:lstStyle/>
          <a:p>
            <a:pPr marL="0" indent="0">
              <a:lnSpc>
                <a:spcPct val="100000"/>
              </a:lnSpc>
              <a:buNone/>
            </a:pPr>
            <a:r>
              <a:rPr lang="en-US" b="1" dirty="0"/>
              <a:t>1.1) Data augmentation: </a:t>
            </a:r>
          </a:p>
          <a:p>
            <a:pPr marL="633413" lvl="1" indent="-315913">
              <a:lnSpc>
                <a:spcPct val="100000"/>
              </a:lnSpc>
            </a:pPr>
            <a:r>
              <a:rPr lang="en-US" dirty="0"/>
              <a:t>Purpose: </a:t>
            </a:r>
          </a:p>
          <a:p>
            <a:pPr marL="971550" lvl="2" indent="-342900">
              <a:lnSpc>
                <a:spcPct val="100000"/>
              </a:lnSpc>
            </a:pPr>
            <a:r>
              <a:rPr lang="en-US" dirty="0"/>
              <a:t>Increase the </a:t>
            </a:r>
            <a:r>
              <a:rPr lang="en-US" dirty="0">
                <a:solidFill>
                  <a:srgbClr val="FF0000"/>
                </a:solidFill>
              </a:rPr>
              <a:t>variability of the input images</a:t>
            </a:r>
            <a:r>
              <a:rPr lang="en-US" dirty="0"/>
              <a:t>.</a:t>
            </a:r>
          </a:p>
          <a:p>
            <a:pPr marL="971550" lvl="2" indent="-342900">
              <a:lnSpc>
                <a:spcPct val="100000"/>
              </a:lnSpc>
            </a:pPr>
            <a:r>
              <a:rPr lang="en-US" dirty="0"/>
              <a:t>The designed object detection model has </a:t>
            </a:r>
            <a:r>
              <a:rPr lang="en-US" dirty="0">
                <a:solidFill>
                  <a:srgbClr val="FF0000"/>
                </a:solidFill>
              </a:rPr>
              <a:t>higher robustness to the images </a:t>
            </a:r>
            <a:r>
              <a:rPr lang="en-US" dirty="0"/>
              <a:t>obtained from different environments. </a:t>
            </a:r>
          </a:p>
          <a:p>
            <a:pPr marL="633413" lvl="1" indent="-315913">
              <a:lnSpc>
                <a:spcPct val="100000"/>
              </a:lnSpc>
            </a:pPr>
            <a:r>
              <a:rPr lang="en-US" dirty="0"/>
              <a:t>Categories: </a:t>
            </a:r>
          </a:p>
          <a:p>
            <a:pPr marL="628650" lvl="2" indent="0">
              <a:lnSpc>
                <a:spcPct val="100000"/>
              </a:lnSpc>
              <a:buNone/>
            </a:pPr>
            <a:r>
              <a:rPr lang="en-US" dirty="0"/>
              <a:t>(1)  </a:t>
            </a:r>
            <a:r>
              <a:rPr lang="en-US" dirty="0">
                <a:solidFill>
                  <a:srgbClr val="00B0F0"/>
                </a:solidFill>
              </a:rPr>
              <a:t>Pixel-wise adjustments:</a:t>
            </a:r>
          </a:p>
          <a:p>
            <a:pPr marL="1258888" lvl="3" indent="-342900">
              <a:lnSpc>
                <a:spcPct val="100000"/>
              </a:lnSpc>
            </a:pPr>
            <a:r>
              <a:rPr lang="en-US" dirty="0">
                <a:solidFill>
                  <a:srgbClr val="FF0000"/>
                </a:solidFill>
              </a:rPr>
              <a:t>Photometric distortions:</a:t>
            </a:r>
          </a:p>
          <a:p>
            <a:pPr marL="1598613" lvl="4" indent="-342900">
              <a:lnSpc>
                <a:spcPct val="100000"/>
              </a:lnSpc>
            </a:pPr>
            <a:r>
              <a:rPr lang="en-US" dirty="0"/>
              <a:t>Adjust the brightness, contrast, hue, saturation, and noise of an image</a:t>
            </a:r>
          </a:p>
          <a:p>
            <a:pPr marL="1258888" lvl="3" indent="-342900">
              <a:lnSpc>
                <a:spcPct val="100000"/>
              </a:lnSpc>
            </a:pPr>
            <a:r>
              <a:rPr lang="en-US" dirty="0">
                <a:solidFill>
                  <a:srgbClr val="FF0000"/>
                </a:solidFill>
              </a:rPr>
              <a:t>Geometric distortions:</a:t>
            </a:r>
          </a:p>
          <a:p>
            <a:pPr marL="1598613" lvl="4" indent="-342900">
              <a:lnSpc>
                <a:spcPct val="100000"/>
              </a:lnSpc>
            </a:pPr>
            <a:r>
              <a:rPr lang="en-US" dirty="0"/>
              <a:t>Add random scaling, cropping, flipping, and rotating.</a:t>
            </a:r>
          </a:p>
          <a:p>
            <a:pPr marL="628650" lvl="2" indent="0">
              <a:lnSpc>
                <a:spcPct val="100000"/>
              </a:lnSpc>
              <a:buNone/>
            </a:pPr>
            <a:r>
              <a:rPr lang="en-US" dirty="0"/>
              <a:t>(2)  </a:t>
            </a:r>
            <a:r>
              <a:rPr lang="en-US" dirty="0">
                <a:solidFill>
                  <a:srgbClr val="00B0F0"/>
                </a:solidFill>
              </a:rPr>
              <a:t>Object occlusion:</a:t>
            </a:r>
          </a:p>
          <a:p>
            <a:pPr marL="1260000" lvl="3" indent="-342000">
              <a:lnSpc>
                <a:spcPct val="100000"/>
              </a:lnSpc>
            </a:pPr>
            <a:r>
              <a:rPr lang="en-US" dirty="0"/>
              <a:t>Apply to </a:t>
            </a:r>
            <a:r>
              <a:rPr lang="en-US" dirty="0">
                <a:solidFill>
                  <a:srgbClr val="FF0000"/>
                </a:solidFill>
              </a:rPr>
              <a:t>input image</a:t>
            </a:r>
            <a:r>
              <a:rPr lang="en-US" dirty="0"/>
              <a:t>: </a:t>
            </a:r>
          </a:p>
          <a:p>
            <a:pPr marL="1598400" lvl="4" indent="-342000">
              <a:lnSpc>
                <a:spcPct val="100000"/>
              </a:lnSpc>
            </a:pPr>
            <a:r>
              <a:rPr lang="en-US" dirty="0"/>
              <a:t>Random erase [100] and </a:t>
            </a:r>
            <a:r>
              <a:rPr lang="en-US" dirty="0" err="1"/>
              <a:t>CutOut</a:t>
            </a:r>
            <a:r>
              <a:rPr lang="en-US" dirty="0"/>
              <a:t> [11]: randomly select the rectangle region in an image and fill in a random or complementary value of zero.</a:t>
            </a:r>
          </a:p>
          <a:p>
            <a:pPr marL="1598400" lvl="4" indent="-342000">
              <a:lnSpc>
                <a:spcPct val="100000"/>
              </a:lnSpc>
            </a:pPr>
            <a:r>
              <a:rPr lang="en-US" dirty="0"/>
              <a:t>Hide-and-seek [69] and grid mask [6]: randomly or evenly select </a:t>
            </a:r>
            <a:r>
              <a:rPr lang="en-US" dirty="0">
                <a:solidFill>
                  <a:srgbClr val="FF0000"/>
                </a:solidFill>
              </a:rPr>
              <a:t>multiple rectangle regions </a:t>
            </a:r>
            <a:r>
              <a:rPr lang="en-US" dirty="0"/>
              <a:t>in an image and replace them to all zeros.</a:t>
            </a:r>
          </a:p>
          <a:p>
            <a:pPr marL="1260000" lvl="3" indent="-342000">
              <a:lnSpc>
                <a:spcPct val="100000"/>
              </a:lnSpc>
            </a:pPr>
            <a:r>
              <a:rPr lang="en-US" dirty="0"/>
              <a:t>Apply to </a:t>
            </a:r>
            <a:r>
              <a:rPr lang="en-US" dirty="0">
                <a:solidFill>
                  <a:srgbClr val="FF0000"/>
                </a:solidFill>
              </a:rPr>
              <a:t>feature maps</a:t>
            </a:r>
            <a:r>
              <a:rPr lang="en-US" dirty="0"/>
              <a:t>:</a:t>
            </a:r>
          </a:p>
          <a:p>
            <a:pPr marL="1598400" lvl="4" indent="-342000">
              <a:lnSpc>
                <a:spcPct val="100000"/>
              </a:lnSpc>
            </a:pPr>
            <a:r>
              <a:rPr lang="en-US" dirty="0" err="1"/>
              <a:t>DropOut</a:t>
            </a:r>
            <a:r>
              <a:rPr lang="en-US" dirty="0"/>
              <a:t> [71], </a:t>
            </a:r>
            <a:r>
              <a:rPr lang="en-US" dirty="0" err="1"/>
              <a:t>DropConnect</a:t>
            </a:r>
            <a:r>
              <a:rPr lang="en-US" dirty="0"/>
              <a:t> [80], and </a:t>
            </a:r>
            <a:r>
              <a:rPr lang="en-US" dirty="0" err="1"/>
              <a:t>DropBlock</a:t>
            </a:r>
            <a:r>
              <a:rPr lang="en-US" dirty="0"/>
              <a:t> [16] methods.</a:t>
            </a:r>
          </a:p>
          <a:p>
            <a:pPr marL="628650" lvl="2" indent="0">
              <a:lnSpc>
                <a:spcPct val="100000"/>
              </a:lnSpc>
              <a:buNone/>
            </a:pPr>
            <a:r>
              <a:rPr lang="en-US" dirty="0"/>
              <a:t>(3)  </a:t>
            </a:r>
            <a:r>
              <a:rPr lang="en-US" dirty="0">
                <a:solidFill>
                  <a:srgbClr val="00B0F0"/>
                </a:solidFill>
              </a:rPr>
              <a:t>Mixing multiple images together: </a:t>
            </a:r>
          </a:p>
          <a:p>
            <a:pPr marL="1260000" lvl="3" indent="-285750">
              <a:lnSpc>
                <a:spcPct val="100000"/>
              </a:lnSpc>
            </a:pPr>
            <a:r>
              <a:rPr lang="en-US" dirty="0" err="1"/>
              <a:t>MixUp</a:t>
            </a:r>
            <a:r>
              <a:rPr lang="en-US" dirty="0"/>
              <a:t> [92]: uses </a:t>
            </a:r>
            <a:r>
              <a:rPr lang="en-US" dirty="0">
                <a:solidFill>
                  <a:srgbClr val="FF0000"/>
                </a:solidFill>
              </a:rPr>
              <a:t>two images </a:t>
            </a:r>
            <a:r>
              <a:rPr lang="en-US" dirty="0"/>
              <a:t>to multiply and superimpose with different coefficient ratios and adjusts the label with these superimposed ratios. </a:t>
            </a:r>
          </a:p>
          <a:p>
            <a:pPr marL="1260000" lvl="3" indent="-285750">
              <a:lnSpc>
                <a:spcPct val="100000"/>
              </a:lnSpc>
            </a:pPr>
            <a:r>
              <a:rPr lang="en-US" dirty="0" err="1"/>
              <a:t>CutMix</a:t>
            </a:r>
            <a:r>
              <a:rPr lang="en-US" dirty="0"/>
              <a:t> [91]: </a:t>
            </a:r>
            <a:r>
              <a:rPr lang="en-US" dirty="0">
                <a:solidFill>
                  <a:srgbClr val="FF0000"/>
                </a:solidFill>
              </a:rPr>
              <a:t>cover the cropped image</a:t>
            </a:r>
            <a:r>
              <a:rPr lang="en-US" dirty="0"/>
              <a:t> to rectangle region of other images and adjusts the label according to the size of the mix area. </a:t>
            </a:r>
          </a:p>
          <a:p>
            <a:pPr marL="628650" lvl="2" indent="0">
              <a:lnSpc>
                <a:spcPct val="100000"/>
              </a:lnSpc>
              <a:buNone/>
            </a:pPr>
            <a:r>
              <a:rPr lang="en-US" dirty="0"/>
              <a:t>(4)  </a:t>
            </a:r>
            <a:r>
              <a:rPr lang="en-US" dirty="0">
                <a:solidFill>
                  <a:srgbClr val="00B0F0"/>
                </a:solidFill>
              </a:rPr>
              <a:t>Style transfer GAN [15]: </a:t>
            </a:r>
            <a:r>
              <a:rPr lang="en-US" dirty="0"/>
              <a:t>effectively reduce the texture bias learned by CNN.</a:t>
            </a:r>
          </a:p>
        </p:txBody>
      </p:sp>
      <p:pic>
        <p:nvPicPr>
          <p:cNvPr id="6" name="Picture 2" descr="https://miro.medium.com/max/574/1*cqegHkmX7rAq2FhsK_Oa2w.png">
            <a:extLst>
              <a:ext uri="{FF2B5EF4-FFF2-40B4-BE49-F238E27FC236}">
                <a16:creationId xmlns:a16="http://schemas.microsoft.com/office/drawing/2014/main" id="{C88A9953-1857-4792-B9D2-E6785AA686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610282"/>
            <a:ext cx="1733516" cy="7944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0FF104E-8FA9-45E9-84C0-FBD4BEBFE85D}"/>
              </a:ext>
            </a:extLst>
          </p:cNvPr>
          <p:cNvPicPr>
            <a:picLocks noChangeAspect="1"/>
          </p:cNvPicPr>
          <p:nvPr/>
        </p:nvPicPr>
        <p:blipFill rotWithShape="1">
          <a:blip r:embed="rId3"/>
          <a:srcRect t="2663" b="-1"/>
          <a:stretch/>
        </p:blipFill>
        <p:spPr>
          <a:xfrm>
            <a:off x="5535475" y="2628181"/>
            <a:ext cx="2037256" cy="1053576"/>
          </a:xfrm>
          <a:prstGeom prst="rect">
            <a:avLst/>
          </a:prstGeom>
        </p:spPr>
      </p:pic>
      <p:sp>
        <p:nvSpPr>
          <p:cNvPr id="10" name="Rectangle 5">
            <a:extLst>
              <a:ext uri="{FF2B5EF4-FFF2-40B4-BE49-F238E27FC236}">
                <a16:creationId xmlns:a16="http://schemas.microsoft.com/office/drawing/2014/main" id="{7C0804C5-530E-41EE-AFCB-AC3E8759E532}"/>
              </a:ext>
            </a:extLst>
          </p:cNvPr>
          <p:cNvSpPr/>
          <p:nvPr/>
        </p:nvSpPr>
        <p:spPr>
          <a:xfrm>
            <a:off x="6305516" y="2138892"/>
            <a:ext cx="1801262" cy="276999"/>
          </a:xfrm>
          <a:prstGeom prst="rect">
            <a:avLst/>
          </a:prstGeom>
        </p:spPr>
        <p:txBody>
          <a:bodyPr wrap="none">
            <a:spAutoFit/>
          </a:bodyPr>
          <a:lstStyle/>
          <a:p>
            <a:r>
              <a:rPr lang="en-US" sz="1200" i="1" dirty="0"/>
              <a:t>Fig. Geometric distortions</a:t>
            </a:r>
          </a:p>
        </p:txBody>
      </p:sp>
      <p:sp>
        <p:nvSpPr>
          <p:cNvPr id="12" name="Rectangle 7">
            <a:extLst>
              <a:ext uri="{FF2B5EF4-FFF2-40B4-BE49-F238E27FC236}">
                <a16:creationId xmlns:a16="http://schemas.microsoft.com/office/drawing/2014/main" id="{114426DC-9C15-4836-82D4-52F753F4BFBC}"/>
              </a:ext>
            </a:extLst>
          </p:cNvPr>
          <p:cNvSpPr/>
          <p:nvPr/>
        </p:nvSpPr>
        <p:spPr>
          <a:xfrm>
            <a:off x="7478007" y="3343113"/>
            <a:ext cx="1454501" cy="276999"/>
          </a:xfrm>
          <a:prstGeom prst="rect">
            <a:avLst/>
          </a:prstGeom>
        </p:spPr>
        <p:txBody>
          <a:bodyPr wrap="none">
            <a:spAutoFit/>
          </a:bodyPr>
          <a:lstStyle/>
          <a:p>
            <a:r>
              <a:rPr lang="en-US" sz="1200" i="1" dirty="0"/>
              <a:t>Fig. Object occlusion</a:t>
            </a:r>
          </a:p>
        </p:txBody>
      </p:sp>
      <p:sp>
        <p:nvSpPr>
          <p:cNvPr id="11" name="文字方塊 10">
            <a:extLst>
              <a:ext uri="{FF2B5EF4-FFF2-40B4-BE49-F238E27FC236}">
                <a16:creationId xmlns:a16="http://schemas.microsoft.com/office/drawing/2014/main" id="{F3315545-9611-436C-ACB6-BCA584625BB5}"/>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5" name="弧形 4">
            <a:extLst>
              <a:ext uri="{FF2B5EF4-FFF2-40B4-BE49-F238E27FC236}">
                <a16:creationId xmlns:a16="http://schemas.microsoft.com/office/drawing/2014/main" id="{FE1BEAA1-33B3-425F-BB34-80E93D09B643}"/>
              </a:ext>
            </a:extLst>
          </p:cNvPr>
          <p:cNvSpPr/>
          <p:nvPr/>
        </p:nvSpPr>
        <p:spPr>
          <a:xfrm>
            <a:off x="4572000" y="4372215"/>
            <a:ext cx="963475" cy="591671"/>
          </a:xfrm>
          <a:prstGeom prst="arc">
            <a:avLst>
              <a:gd name="adj1" fmla="val 17095886"/>
              <a:gd name="adj2" fmla="val 1021986"/>
            </a:avLst>
          </a:prstGeom>
          <a:ln w="127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97069241-00D7-4FB7-BB2C-2E1683436424}"/>
              </a:ext>
            </a:extLst>
          </p:cNvPr>
          <p:cNvSpPr txBox="1"/>
          <p:nvPr/>
        </p:nvSpPr>
        <p:spPr>
          <a:xfrm>
            <a:off x="5530914" y="4449588"/>
            <a:ext cx="1441628" cy="276999"/>
          </a:xfrm>
          <a:prstGeom prst="rect">
            <a:avLst/>
          </a:prstGeom>
          <a:noFill/>
        </p:spPr>
        <p:txBody>
          <a:bodyPr wrap="square" rtlCol="0">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Similar concepts.</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D45A1BFB-489A-4691-AAAD-34A9BE98A9C2}"/>
              </a:ext>
            </a:extLst>
          </p:cNvPr>
          <p:cNvSpPr txBox="1"/>
          <p:nvPr/>
        </p:nvSpPr>
        <p:spPr>
          <a:xfrm>
            <a:off x="4303672" y="6400575"/>
            <a:ext cx="3580146" cy="461665"/>
          </a:xfrm>
          <a:prstGeom prst="rect">
            <a:avLst/>
          </a:prstGeom>
          <a:noFill/>
        </p:spPr>
        <p:txBody>
          <a:bodyPr wrap="square" rtlCol="0">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Texture bias: the texture has huge amount of influence on CNN’s predictions</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7" name="投影片編號版面配置區 6">
            <a:extLst>
              <a:ext uri="{FF2B5EF4-FFF2-40B4-BE49-F238E27FC236}">
                <a16:creationId xmlns:a16="http://schemas.microsoft.com/office/drawing/2014/main" id="{33F25E92-DB61-4D51-A86D-298945682420}"/>
              </a:ext>
            </a:extLst>
          </p:cNvPr>
          <p:cNvSpPr>
            <a:spLocks noGrp="1"/>
          </p:cNvSpPr>
          <p:nvPr>
            <p:ph type="sldNum" sz="quarter" idx="12"/>
          </p:nvPr>
        </p:nvSpPr>
        <p:spPr/>
        <p:txBody>
          <a:bodyPr/>
          <a:lstStyle/>
          <a:p>
            <a:fld id="{F8A2D2AA-0FE8-4114-AED6-026211289AC6}" type="slidenum">
              <a:rPr lang="zh-TW" altLang="en-US" smtClean="0"/>
              <a:pPr/>
              <a:t>20</a:t>
            </a:fld>
            <a:endParaRPr lang="zh-TW" altLang="en-US"/>
          </a:p>
        </p:txBody>
      </p:sp>
    </p:spTree>
    <p:extLst>
      <p:ext uri="{BB962C8B-B14F-4D97-AF65-F5344CB8AC3E}">
        <p14:creationId xmlns:p14="http://schemas.microsoft.com/office/powerpoint/2010/main" val="2564194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.3</a:t>
            </a:r>
            <a:r>
              <a:rPr lang="x-none" dirty="0"/>
              <a:t> Related Works: Bag of </a:t>
            </a:r>
            <a:r>
              <a:rPr lang="en-US" dirty="0"/>
              <a:t>F</a:t>
            </a:r>
            <a:r>
              <a:rPr lang="x-none" dirty="0"/>
              <a:t>reebies (Bo</a:t>
            </a:r>
            <a:r>
              <a:rPr lang="en-US" dirty="0"/>
              <a:t>F</a:t>
            </a:r>
            <a:r>
              <a:rPr lang="x-none" dirty="0"/>
              <a:t>)</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normAutofit/>
          </a:bodyPr>
          <a:lstStyle/>
          <a:p>
            <a:pPr marL="0" indent="0">
              <a:buNone/>
            </a:pPr>
            <a:r>
              <a:rPr lang="en-US" b="1" dirty="0"/>
              <a:t>1.1) Data augmentation: </a:t>
            </a:r>
          </a:p>
          <a:p>
            <a:pPr marL="633413" lvl="1" indent="-315913"/>
            <a:r>
              <a:rPr lang="en-US" dirty="0"/>
              <a:t>Purpose: </a:t>
            </a:r>
          </a:p>
          <a:p>
            <a:pPr marL="971550" lvl="2" indent="-342900"/>
            <a:r>
              <a:rPr lang="en-US" dirty="0"/>
              <a:t>Increase the </a:t>
            </a:r>
            <a:r>
              <a:rPr lang="en-US" dirty="0">
                <a:solidFill>
                  <a:srgbClr val="FF0000"/>
                </a:solidFill>
              </a:rPr>
              <a:t>variability of the input images</a:t>
            </a:r>
            <a:r>
              <a:rPr lang="en-US" dirty="0"/>
              <a:t>.</a:t>
            </a:r>
          </a:p>
          <a:p>
            <a:pPr marL="971550" lvl="2" indent="-342900"/>
            <a:r>
              <a:rPr lang="en-US" dirty="0"/>
              <a:t>The designed object detection model has </a:t>
            </a:r>
            <a:r>
              <a:rPr lang="en-US" dirty="0">
                <a:solidFill>
                  <a:srgbClr val="FF0000"/>
                </a:solidFill>
              </a:rPr>
              <a:t>higher robustness to the images </a:t>
            </a:r>
            <a:r>
              <a:rPr lang="en-US" dirty="0"/>
              <a:t>obtained from different environments. </a:t>
            </a:r>
          </a:p>
          <a:p>
            <a:pPr marL="633413" lvl="1" indent="-315913"/>
            <a:r>
              <a:rPr lang="en-US" dirty="0"/>
              <a:t>Categories: </a:t>
            </a:r>
          </a:p>
          <a:p>
            <a:pPr marL="628650" lvl="2" indent="0">
              <a:buNone/>
            </a:pPr>
            <a:r>
              <a:rPr lang="en-US" dirty="0"/>
              <a:t>(1)  </a:t>
            </a:r>
            <a:r>
              <a:rPr lang="en-US" dirty="0">
                <a:solidFill>
                  <a:srgbClr val="00B0F0"/>
                </a:solidFill>
              </a:rPr>
              <a:t>Pixel-wise adjustments:</a:t>
            </a:r>
          </a:p>
          <a:p>
            <a:pPr marL="1258888" lvl="3" indent="-342900"/>
            <a:r>
              <a:rPr lang="en-US" dirty="0">
                <a:solidFill>
                  <a:srgbClr val="FF0000"/>
                </a:solidFill>
              </a:rPr>
              <a:t>Photometric distortions:</a:t>
            </a:r>
          </a:p>
          <a:p>
            <a:pPr marL="1598613" lvl="4" indent="-342900"/>
            <a:r>
              <a:rPr lang="en-US" dirty="0"/>
              <a:t>Adjust the brightness, contrast, hue, saturation, and noise of an image</a:t>
            </a:r>
          </a:p>
          <a:p>
            <a:pPr marL="1258888" lvl="3" indent="-342900"/>
            <a:r>
              <a:rPr lang="en-US" dirty="0">
                <a:solidFill>
                  <a:srgbClr val="FF0000"/>
                </a:solidFill>
              </a:rPr>
              <a:t>Geometric distortions:</a:t>
            </a:r>
          </a:p>
          <a:p>
            <a:pPr marL="1598613" lvl="4" indent="-342900"/>
            <a:r>
              <a:rPr lang="en-US" dirty="0"/>
              <a:t>Add random scaling, cropping, flipping, and rotating.</a:t>
            </a:r>
          </a:p>
          <a:p>
            <a:pPr marL="628650" lvl="2" indent="0">
              <a:buNone/>
            </a:pPr>
            <a:r>
              <a:rPr lang="en-US" dirty="0"/>
              <a:t>(2)  </a:t>
            </a:r>
            <a:r>
              <a:rPr lang="en-US" dirty="0">
                <a:solidFill>
                  <a:srgbClr val="00B0F0"/>
                </a:solidFill>
              </a:rPr>
              <a:t>Object occlusion:</a:t>
            </a:r>
          </a:p>
          <a:p>
            <a:pPr marL="1202400" lvl="3" indent="-285750"/>
            <a:r>
              <a:rPr lang="en-US" dirty="0"/>
              <a:t>Apply to </a:t>
            </a:r>
            <a:r>
              <a:rPr lang="en-US" dirty="0">
                <a:solidFill>
                  <a:srgbClr val="FF0000"/>
                </a:solidFill>
              </a:rPr>
              <a:t>input image</a:t>
            </a:r>
            <a:r>
              <a:rPr lang="en-US" dirty="0"/>
              <a:t>: </a:t>
            </a:r>
          </a:p>
          <a:p>
            <a:pPr marL="1540800" lvl="4" indent="-333375"/>
            <a:r>
              <a:rPr lang="en-US" dirty="0"/>
              <a:t>Random erase [100] and </a:t>
            </a:r>
            <a:r>
              <a:rPr lang="en-US" dirty="0" err="1"/>
              <a:t>CutOut</a:t>
            </a:r>
            <a:r>
              <a:rPr lang="en-US" dirty="0"/>
              <a:t> [11]: randomly select the rectangle region in an image and fill in a random or complementary value of zero. </a:t>
            </a:r>
          </a:p>
          <a:p>
            <a:pPr marL="1540800" lvl="4" indent="-333375"/>
            <a:r>
              <a:rPr lang="en-US" dirty="0"/>
              <a:t>Hide-and-seek [69] and grid mask [6]: randomly or evenly select multiple rectangle regions in an image and replace them to all zeros. </a:t>
            </a:r>
          </a:p>
          <a:p>
            <a:pPr marL="1202400" lvl="3" indent="-285750"/>
            <a:r>
              <a:rPr lang="en-US" dirty="0"/>
              <a:t>Apply to </a:t>
            </a:r>
            <a:r>
              <a:rPr lang="en-US" dirty="0">
                <a:solidFill>
                  <a:srgbClr val="FF0000"/>
                </a:solidFill>
              </a:rPr>
              <a:t>feature maps</a:t>
            </a:r>
            <a:r>
              <a:rPr lang="en-US" dirty="0"/>
              <a:t>:</a:t>
            </a:r>
          </a:p>
          <a:p>
            <a:pPr marL="1540800" lvl="4" indent="-285750"/>
            <a:r>
              <a:rPr lang="en-US" dirty="0" err="1"/>
              <a:t>DropOut</a:t>
            </a:r>
            <a:r>
              <a:rPr lang="en-US" dirty="0"/>
              <a:t> [71], </a:t>
            </a:r>
            <a:r>
              <a:rPr lang="en-US" dirty="0" err="1"/>
              <a:t>DropConnect</a:t>
            </a:r>
            <a:r>
              <a:rPr lang="en-US" dirty="0"/>
              <a:t> [80], and </a:t>
            </a:r>
            <a:r>
              <a:rPr lang="en-US" dirty="0" err="1"/>
              <a:t>DropBlock</a:t>
            </a:r>
            <a:r>
              <a:rPr lang="en-US" dirty="0"/>
              <a:t> [16] methods. </a:t>
            </a:r>
          </a:p>
          <a:p>
            <a:pPr marL="628650" lvl="2" indent="0">
              <a:buNone/>
            </a:pPr>
            <a:r>
              <a:rPr lang="en-US" dirty="0"/>
              <a:t>(3)  </a:t>
            </a:r>
            <a:r>
              <a:rPr lang="en-US" dirty="0">
                <a:solidFill>
                  <a:srgbClr val="00B0F0"/>
                </a:solidFill>
              </a:rPr>
              <a:t>Mixing multiple images together: </a:t>
            </a:r>
          </a:p>
          <a:p>
            <a:pPr marL="1202400" lvl="3" indent="-285750"/>
            <a:r>
              <a:rPr lang="en-US" dirty="0" err="1"/>
              <a:t>MixUp</a:t>
            </a:r>
            <a:r>
              <a:rPr lang="en-US" dirty="0"/>
              <a:t> [92]: uses </a:t>
            </a:r>
            <a:r>
              <a:rPr lang="en-US" dirty="0">
                <a:solidFill>
                  <a:srgbClr val="FF0000"/>
                </a:solidFill>
              </a:rPr>
              <a:t>two images </a:t>
            </a:r>
            <a:r>
              <a:rPr lang="en-US" dirty="0"/>
              <a:t>to multiply and superimpose with different coefficient ratios and adjusts the label with these superimposed ratios. </a:t>
            </a:r>
          </a:p>
          <a:p>
            <a:pPr marL="1202400" lvl="3" indent="-285750"/>
            <a:r>
              <a:rPr lang="en-US" dirty="0" err="1"/>
              <a:t>CutMix</a:t>
            </a:r>
            <a:r>
              <a:rPr lang="en-US" dirty="0"/>
              <a:t> [91]: </a:t>
            </a:r>
            <a:r>
              <a:rPr lang="en-US" dirty="0">
                <a:solidFill>
                  <a:srgbClr val="FF0000"/>
                </a:solidFill>
              </a:rPr>
              <a:t>cover the cropped image</a:t>
            </a:r>
            <a:r>
              <a:rPr lang="en-US" dirty="0"/>
              <a:t> to rectangle region of other images and adjusts the label according to the size of the mix area. </a:t>
            </a:r>
          </a:p>
          <a:p>
            <a:pPr marL="628650" lvl="2" indent="0">
              <a:buNone/>
            </a:pPr>
            <a:r>
              <a:rPr lang="en-US" dirty="0"/>
              <a:t>(4)  </a:t>
            </a:r>
            <a:r>
              <a:rPr lang="en-US" dirty="0">
                <a:solidFill>
                  <a:srgbClr val="00B0F0"/>
                </a:solidFill>
              </a:rPr>
              <a:t>Style transfer GAN [15]: </a:t>
            </a:r>
            <a:r>
              <a:rPr lang="en-US" dirty="0"/>
              <a:t>effectively reduce the texture bias learned by CNN.</a:t>
            </a:r>
          </a:p>
        </p:txBody>
      </p:sp>
      <p:pic>
        <p:nvPicPr>
          <p:cNvPr id="6" name="Picture 2" descr="https://miro.medium.com/max/574/1*cqegHkmX7rAq2FhsK_Oa2w.png">
            <a:extLst>
              <a:ext uri="{FF2B5EF4-FFF2-40B4-BE49-F238E27FC236}">
                <a16:creationId xmlns:a16="http://schemas.microsoft.com/office/drawing/2014/main" id="{C88A9953-1857-4792-B9D2-E6785AA686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4127" y="1621433"/>
            <a:ext cx="1430873" cy="6557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0FF104E-8FA9-45E9-84C0-FBD4BEBFE85D}"/>
              </a:ext>
            </a:extLst>
          </p:cNvPr>
          <p:cNvPicPr>
            <a:picLocks noChangeAspect="1"/>
          </p:cNvPicPr>
          <p:nvPr/>
        </p:nvPicPr>
        <p:blipFill>
          <a:blip r:embed="rId3"/>
          <a:stretch>
            <a:fillRect/>
          </a:stretch>
        </p:blipFill>
        <p:spPr>
          <a:xfrm>
            <a:off x="6824127" y="2578295"/>
            <a:ext cx="1540081" cy="818245"/>
          </a:xfrm>
          <a:prstGeom prst="rect">
            <a:avLst/>
          </a:prstGeom>
        </p:spPr>
      </p:pic>
      <p:sp>
        <p:nvSpPr>
          <p:cNvPr id="10" name="Rectangle 5">
            <a:extLst>
              <a:ext uri="{FF2B5EF4-FFF2-40B4-BE49-F238E27FC236}">
                <a16:creationId xmlns:a16="http://schemas.microsoft.com/office/drawing/2014/main" id="{7C0804C5-530E-41EE-AFCB-AC3E8759E532}"/>
              </a:ext>
            </a:extLst>
          </p:cNvPr>
          <p:cNvSpPr/>
          <p:nvPr/>
        </p:nvSpPr>
        <p:spPr>
          <a:xfrm>
            <a:off x="6824127" y="2277192"/>
            <a:ext cx="1801262" cy="276999"/>
          </a:xfrm>
          <a:prstGeom prst="rect">
            <a:avLst/>
          </a:prstGeom>
        </p:spPr>
        <p:txBody>
          <a:bodyPr wrap="none">
            <a:spAutoFit/>
          </a:bodyPr>
          <a:lstStyle/>
          <a:p>
            <a:r>
              <a:rPr lang="en-US" sz="1200" i="1" dirty="0"/>
              <a:t>Fig. Geometric distortions</a:t>
            </a:r>
          </a:p>
        </p:txBody>
      </p:sp>
      <p:sp>
        <p:nvSpPr>
          <p:cNvPr id="12" name="Rectangle 7">
            <a:extLst>
              <a:ext uri="{FF2B5EF4-FFF2-40B4-BE49-F238E27FC236}">
                <a16:creationId xmlns:a16="http://schemas.microsoft.com/office/drawing/2014/main" id="{114426DC-9C15-4836-82D4-52F753F4BFBC}"/>
              </a:ext>
            </a:extLst>
          </p:cNvPr>
          <p:cNvSpPr/>
          <p:nvPr/>
        </p:nvSpPr>
        <p:spPr>
          <a:xfrm>
            <a:off x="6866916" y="3429000"/>
            <a:ext cx="1454501" cy="276999"/>
          </a:xfrm>
          <a:prstGeom prst="rect">
            <a:avLst/>
          </a:prstGeom>
        </p:spPr>
        <p:txBody>
          <a:bodyPr wrap="none">
            <a:spAutoFit/>
          </a:bodyPr>
          <a:lstStyle/>
          <a:p>
            <a:r>
              <a:rPr lang="en-US" sz="1200" i="1" dirty="0"/>
              <a:t>Fig. Object occlusion</a:t>
            </a:r>
          </a:p>
        </p:txBody>
      </p:sp>
      <p:sp>
        <p:nvSpPr>
          <p:cNvPr id="5" name="投影片編號版面配置區 4">
            <a:extLst>
              <a:ext uri="{FF2B5EF4-FFF2-40B4-BE49-F238E27FC236}">
                <a16:creationId xmlns:a16="http://schemas.microsoft.com/office/drawing/2014/main" id="{0EDD0F43-3D96-4380-8BD6-B8CA3A5AFAB7}"/>
              </a:ext>
            </a:extLst>
          </p:cNvPr>
          <p:cNvSpPr>
            <a:spLocks noGrp="1"/>
          </p:cNvSpPr>
          <p:nvPr>
            <p:ph type="sldNum" sz="quarter" idx="12"/>
          </p:nvPr>
        </p:nvSpPr>
        <p:spPr/>
        <p:txBody>
          <a:bodyPr/>
          <a:lstStyle/>
          <a:p>
            <a:fld id="{F8A2D2AA-0FE8-4114-AED6-026211289AC6}" type="slidenum">
              <a:rPr lang="zh-TW" altLang="en-US" smtClean="0"/>
              <a:pPr/>
              <a:t>21</a:t>
            </a:fld>
            <a:endParaRPr lang="zh-TW" altLang="en-US"/>
          </a:p>
        </p:txBody>
      </p:sp>
    </p:spTree>
    <p:extLst>
      <p:ext uri="{BB962C8B-B14F-4D97-AF65-F5344CB8AC3E}">
        <p14:creationId xmlns:p14="http://schemas.microsoft.com/office/powerpoint/2010/main" val="356238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.3</a:t>
            </a:r>
            <a:r>
              <a:rPr lang="x-none" dirty="0"/>
              <a:t> Related Works: Bag of </a:t>
            </a:r>
            <a:r>
              <a:rPr lang="en-US" dirty="0"/>
              <a:t>F</a:t>
            </a:r>
            <a:r>
              <a:rPr lang="x-none" dirty="0"/>
              <a:t>reebies (Bo</a:t>
            </a:r>
            <a:r>
              <a:rPr lang="en-US" dirty="0"/>
              <a:t>F</a:t>
            </a:r>
            <a:r>
              <a:rPr lang="x-none" dirty="0"/>
              <a:t>)</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0" y="572877"/>
            <a:ext cx="9037674" cy="6285122"/>
          </a:xfrm>
        </p:spPr>
        <p:txBody>
          <a:bodyPr/>
          <a:lstStyle/>
          <a:p>
            <a:pPr marL="0" indent="0">
              <a:buNone/>
            </a:pPr>
            <a:r>
              <a:rPr lang="en-US" b="1" dirty="0"/>
              <a:t>1.2) Solving Class Imbalance:</a:t>
            </a:r>
          </a:p>
          <a:p>
            <a:pPr marL="633413" lvl="1" indent="-315913"/>
            <a:r>
              <a:rPr lang="en-US" dirty="0"/>
              <a:t>Purpose: </a:t>
            </a:r>
          </a:p>
          <a:p>
            <a:pPr marL="971550" lvl="2" indent="-349250"/>
            <a:r>
              <a:rPr lang="en-US" dirty="0"/>
              <a:t>Solving the problem that the </a:t>
            </a:r>
            <a:r>
              <a:rPr lang="en-US" dirty="0">
                <a:solidFill>
                  <a:srgbClr val="FF0000"/>
                </a:solidFill>
              </a:rPr>
              <a:t>semantic distribution </a:t>
            </a:r>
            <a:r>
              <a:rPr lang="en-US" dirty="0"/>
              <a:t>in the dataset may have bias.</a:t>
            </a:r>
          </a:p>
          <a:p>
            <a:pPr marL="971550" lvl="2" indent="-349250"/>
            <a:r>
              <a:rPr lang="en-US" dirty="0">
                <a:solidFill>
                  <a:srgbClr val="FF0000"/>
                </a:solidFill>
              </a:rPr>
              <a:t>Data imbalance </a:t>
            </a:r>
            <a:r>
              <a:rPr lang="en-US" dirty="0"/>
              <a:t>between different classes.</a:t>
            </a:r>
          </a:p>
          <a:p>
            <a:pPr marL="633413" lvl="1" indent="-315913"/>
            <a:r>
              <a:rPr lang="en-US" dirty="0"/>
              <a:t>Methods: </a:t>
            </a:r>
          </a:p>
          <a:p>
            <a:pPr marL="971550" lvl="2" indent="-342900"/>
            <a:r>
              <a:rPr lang="en-US" dirty="0">
                <a:solidFill>
                  <a:srgbClr val="00B0F0"/>
                </a:solidFill>
              </a:rPr>
              <a:t>Two-stage object detector: </a:t>
            </a:r>
          </a:p>
          <a:p>
            <a:pPr marL="1258888" lvl="3" indent="-269875"/>
            <a:r>
              <a:rPr lang="en-US" dirty="0"/>
              <a:t>Hard negative example mining [72].</a:t>
            </a:r>
          </a:p>
          <a:p>
            <a:pPr marL="1258888" lvl="3" indent="-269875"/>
            <a:r>
              <a:rPr lang="en-US" dirty="0"/>
              <a:t>Online hard example mining [67].</a:t>
            </a:r>
          </a:p>
          <a:p>
            <a:pPr marL="971550" lvl="2" indent="-342900"/>
            <a:r>
              <a:rPr lang="en-US" dirty="0">
                <a:solidFill>
                  <a:srgbClr val="00B0F0"/>
                </a:solidFill>
              </a:rPr>
              <a:t>One-stage object detector: </a:t>
            </a:r>
          </a:p>
          <a:p>
            <a:pPr marL="1258888" lvl="3" indent="-269875"/>
            <a:r>
              <a:rPr lang="en-US" dirty="0"/>
              <a:t>Focal loss [45]: </a:t>
            </a:r>
            <a:r>
              <a:rPr lang="en-US" dirty="0">
                <a:solidFill>
                  <a:srgbClr val="7030A0"/>
                </a:solidFill>
              </a:rPr>
              <a:t>Binary Cross Entropy with a modulating factor that reduces the loss contribution from easy examples.</a:t>
            </a:r>
          </a:p>
          <a:p>
            <a:pPr marL="1258888" lvl="3" indent="-269875"/>
            <a:endParaRPr lang="en-US" dirty="0">
              <a:solidFill>
                <a:srgbClr val="7030A0"/>
              </a:solidFill>
            </a:endParaRPr>
          </a:p>
          <a:p>
            <a:pPr marL="1258888" lvl="3" indent="-269875"/>
            <a:endParaRPr lang="en-US" dirty="0">
              <a:solidFill>
                <a:srgbClr val="7030A0"/>
              </a:solidFill>
            </a:endParaRPr>
          </a:p>
          <a:p>
            <a:pPr marL="1258888" lvl="3" indent="-269875"/>
            <a:endParaRPr lang="en-US" dirty="0">
              <a:solidFill>
                <a:srgbClr val="7030A0"/>
              </a:solidFill>
            </a:endParaRPr>
          </a:p>
          <a:p>
            <a:pPr marL="1258888" lvl="3" indent="-269875"/>
            <a:endParaRPr lang="en-US" dirty="0">
              <a:solidFill>
                <a:srgbClr val="7030A0"/>
              </a:solidFill>
            </a:endParaRPr>
          </a:p>
          <a:p>
            <a:pPr marL="1258888" lvl="3" indent="-269875"/>
            <a:r>
              <a:rPr lang="en-US" dirty="0"/>
              <a:t>Label smoothing [73]: convert hard label into </a:t>
            </a:r>
            <a:r>
              <a:rPr lang="en-US" dirty="0">
                <a:solidFill>
                  <a:srgbClr val="FF0000"/>
                </a:solidFill>
              </a:rPr>
              <a:t>soft label</a:t>
            </a:r>
            <a:r>
              <a:rPr lang="en-US" dirty="0"/>
              <a:t> for training.</a:t>
            </a:r>
          </a:p>
          <a:p>
            <a:pPr marL="1258888" lvl="3" indent="-269875"/>
            <a:r>
              <a:rPr lang="en-US" dirty="0"/>
              <a:t>Label refinement network [33]: obtain a </a:t>
            </a:r>
            <a:r>
              <a:rPr lang="en-US" dirty="0">
                <a:solidFill>
                  <a:srgbClr val="FF0000"/>
                </a:solidFill>
              </a:rPr>
              <a:t>better soft label</a:t>
            </a:r>
            <a:r>
              <a:rPr lang="en-US" dirty="0"/>
              <a:t>.</a:t>
            </a:r>
            <a:endParaRPr lang="x-none" dirty="0"/>
          </a:p>
        </p:txBody>
      </p:sp>
      <p:sp>
        <p:nvSpPr>
          <p:cNvPr id="5" name="文字方塊 4">
            <a:extLst>
              <a:ext uri="{FF2B5EF4-FFF2-40B4-BE49-F238E27FC236}">
                <a16:creationId xmlns:a16="http://schemas.microsoft.com/office/drawing/2014/main" id="{D7501360-E904-4D59-9134-29CCBE748050}"/>
              </a:ext>
            </a:extLst>
          </p:cNvPr>
          <p:cNvSpPr txBox="1"/>
          <p:nvPr/>
        </p:nvSpPr>
        <p:spPr>
          <a:xfrm>
            <a:off x="3906407" y="1942093"/>
            <a:ext cx="4711664" cy="461665"/>
          </a:xfrm>
          <a:prstGeom prst="rect">
            <a:avLst/>
          </a:prstGeom>
          <a:noFill/>
        </p:spPr>
        <p:txBody>
          <a:bodyPr wrap="square" rtlCol="0">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Find the </a:t>
            </a:r>
            <a:r>
              <a:rPr lang="en-US" altLang="zh-TW" sz="1200" dirty="0">
                <a:solidFill>
                  <a:srgbClr val="FF0000"/>
                </a:solidFill>
                <a:latin typeface="Times New Roman" panose="02020603050405020304" pitchFamily="18" charset="0"/>
                <a:cs typeface="Times New Roman" panose="02020603050405020304" pitchFamily="18" charset="0"/>
              </a:rPr>
              <a:t>negative</a:t>
            </a:r>
            <a:r>
              <a:rPr lang="en-US" altLang="zh-TW" sz="1200" dirty="0">
                <a:solidFill>
                  <a:srgbClr val="7030A0"/>
                </a:solidFill>
                <a:latin typeface="Times New Roman" panose="02020603050405020304" pitchFamily="18" charset="0"/>
                <a:cs typeface="Times New Roman" panose="02020603050405020304" pitchFamily="18" charset="0"/>
              </a:rPr>
              <a:t> examples that the model always detect it incorrectly (false positive) and add it to the set of negative samples.</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4486D693-BFDA-4115-8227-7C4048C1E19B}"/>
              </a:ext>
            </a:extLst>
          </p:cNvPr>
          <p:cNvSpPr txBox="1"/>
          <p:nvPr/>
        </p:nvSpPr>
        <p:spPr>
          <a:xfrm>
            <a:off x="3759983" y="2403758"/>
            <a:ext cx="5096938" cy="461665"/>
          </a:xfrm>
          <a:prstGeom prst="rect">
            <a:avLst/>
          </a:prstGeom>
          <a:noFill/>
        </p:spPr>
        <p:txBody>
          <a:bodyPr wrap="square" rtlCol="0">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Find the examples (not limited to negative examples) that the model always detect it incorrectly (false positive) and add it to the set of negative samples.</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2EEB40D9-8727-4D43-A118-7045D80A38E2}"/>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10" name="文字方塊 9">
            <a:extLst>
              <a:ext uri="{FF2B5EF4-FFF2-40B4-BE49-F238E27FC236}">
                <a16:creationId xmlns:a16="http://schemas.microsoft.com/office/drawing/2014/main" id="{A047BD64-A286-4DAA-A6FC-041AA7D90827}"/>
              </a:ext>
            </a:extLst>
          </p:cNvPr>
          <p:cNvSpPr txBox="1"/>
          <p:nvPr/>
        </p:nvSpPr>
        <p:spPr>
          <a:xfrm>
            <a:off x="5414838" y="4569950"/>
            <a:ext cx="3381401" cy="646331"/>
          </a:xfrm>
          <a:prstGeom prst="rect">
            <a:avLst/>
          </a:prstGeom>
          <a:noFill/>
        </p:spPr>
        <p:txBody>
          <a:bodyPr wrap="square" rtlCol="0">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This is a network that predicts segmentation labels at multiple resolutions, mentioned by the authors of YOLOv4.</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30F4457-BA08-4708-83BC-BD3FFC41B7F5}"/>
                  </a:ext>
                </a:extLst>
              </p:cNvPr>
              <p:cNvSpPr/>
              <p:nvPr/>
            </p:nvSpPr>
            <p:spPr>
              <a:xfrm>
                <a:off x="1432869" y="3334871"/>
                <a:ext cx="7185201" cy="880690"/>
              </a:xfrm>
              <a:prstGeom prst="rect">
                <a:avLst/>
              </a:prstGeom>
            </p:spPr>
            <p:txBody>
              <a:bodyPr wrap="square">
                <a:spAutoFit/>
              </a:bodyPr>
              <a:lstStyle/>
              <a:p>
                <a:pPr>
                  <a:spcAft>
                    <a:spcPts val="0"/>
                  </a:spcAft>
                </a:pPr>
                <a14:m>
                  <m:oMathPara xmlns:m="http://schemas.openxmlformats.org/officeDocument/2006/math">
                    <m:oMathParaPr>
                      <m:jc m:val="left"/>
                    </m:oMathParaPr>
                    <m:oMath xmlns:m="http://schemas.openxmlformats.org/officeDocument/2006/math">
                      <m:r>
                        <m:rPr>
                          <m:sty m:val="p"/>
                        </m:rPr>
                        <a:rPr lang="en-US" altLang="zh-TW" sz="1400" i="1" kern="100" smtClean="0">
                          <a:solidFill>
                            <a:srgbClr val="7030A0"/>
                          </a:solidFill>
                          <a:latin typeface="Cambria Math" panose="02040503050406030204" pitchFamily="18" charset="0"/>
                          <a:cs typeface="Calibri" panose="020F0502020204030204" pitchFamily="34" charset="0"/>
                        </a:rPr>
                        <m:t>F</m:t>
                      </m:r>
                      <m:r>
                        <m:rPr>
                          <m:sty m:val="p"/>
                        </m:rPr>
                        <a:rPr lang="en-US" altLang="zh-TW" sz="1400" b="0" i="0" kern="100" smtClean="0">
                          <a:solidFill>
                            <a:srgbClr val="7030A0"/>
                          </a:solidFill>
                          <a:latin typeface="Cambria Math" panose="02040503050406030204" pitchFamily="18" charset="0"/>
                          <a:cs typeface="Calibri" panose="020F0502020204030204" pitchFamily="34" charset="0"/>
                        </a:rPr>
                        <m:t>ocal</m:t>
                      </m:r>
                      <m:r>
                        <a:rPr lang="en-US" altLang="zh-TW" sz="1400" b="0" i="0" kern="100" smtClean="0">
                          <a:solidFill>
                            <a:srgbClr val="7030A0"/>
                          </a:solidFill>
                          <a:latin typeface="Cambria Math" panose="02040503050406030204" pitchFamily="18" charset="0"/>
                          <a:cs typeface="Calibri" panose="020F0502020204030204" pitchFamily="34" charset="0"/>
                        </a:rPr>
                        <m:t> </m:t>
                      </m:r>
                      <m:r>
                        <m:rPr>
                          <m:sty m:val="p"/>
                        </m:rPr>
                        <a:rPr lang="en-US" altLang="zh-TW" sz="1400" b="0" i="0" kern="100" smtClean="0">
                          <a:solidFill>
                            <a:srgbClr val="7030A0"/>
                          </a:solidFill>
                          <a:latin typeface="Cambria Math" panose="02040503050406030204" pitchFamily="18" charset="0"/>
                          <a:cs typeface="Calibri" panose="020F0502020204030204" pitchFamily="34" charset="0"/>
                        </a:rPr>
                        <m:t>Loss</m:t>
                      </m:r>
                      <m:r>
                        <a:rPr lang="en-US" altLang="zh-TW" sz="1400" b="0" i="0" kern="100" smtClean="0">
                          <a:solidFill>
                            <a:srgbClr val="7030A0"/>
                          </a:solidFill>
                          <a:latin typeface="Cambria Math" panose="02040503050406030204" pitchFamily="18" charset="0"/>
                          <a:cs typeface="Calibri" panose="020F0502020204030204" pitchFamily="34" charset="0"/>
                        </a:rPr>
                        <m:t>= </m:t>
                      </m:r>
                      <m:r>
                        <m:rPr>
                          <m:sty m:val="p"/>
                        </m:rPr>
                        <a:rPr lang="en-US" altLang="zh-TW" sz="1400" kern="100" smtClean="0">
                          <a:solidFill>
                            <a:srgbClr val="7030A0"/>
                          </a:solidFill>
                          <a:latin typeface="Cambria Math" panose="02040503050406030204" pitchFamily="18" charset="0"/>
                          <a:cs typeface="Calibri" panose="020F0502020204030204" pitchFamily="34" charset="0"/>
                        </a:rPr>
                        <m:t>FL</m:t>
                      </m:r>
                      <m:d>
                        <m:dPr>
                          <m:ctrlPr>
                            <a:rPr lang="zh-TW" altLang="zh-TW" sz="1400" i="1" kern="10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dPr>
                        <m:e>
                          <m:sSub>
                            <m:sSubPr>
                              <m:ctrlPr>
                                <a:rPr lang="zh-TW" altLang="zh-TW" sz="1400" i="1" kern="10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i="1" kern="100">
                                  <a:solidFill>
                                    <a:srgbClr val="7030A0"/>
                                  </a:solidFill>
                                  <a:latin typeface="Cambria Math" panose="02040503050406030204" pitchFamily="18" charset="0"/>
                                  <a:cs typeface="Calibri" panose="020F0502020204030204" pitchFamily="34" charset="0"/>
                                </a:rPr>
                                <m:t>𝑝</m:t>
                              </m:r>
                            </m:e>
                            <m:sub>
                              <m:r>
                                <a:rPr lang="en-US" altLang="zh-TW" sz="1400" i="1" kern="100">
                                  <a:solidFill>
                                    <a:srgbClr val="7030A0"/>
                                  </a:solidFill>
                                  <a:latin typeface="Cambria Math" panose="02040503050406030204" pitchFamily="18" charset="0"/>
                                  <a:cs typeface="Calibri" panose="020F0502020204030204" pitchFamily="34" charset="0"/>
                                </a:rPr>
                                <m:t>𝑡</m:t>
                              </m:r>
                            </m:sub>
                          </m:sSub>
                        </m:e>
                      </m:d>
                      <m:r>
                        <a:rPr lang="en-US" altLang="zh-TW" sz="1400" i="1" kern="100">
                          <a:solidFill>
                            <a:srgbClr val="7030A0"/>
                          </a:solidFill>
                          <a:latin typeface="Cambria Math" panose="02040503050406030204" pitchFamily="18" charset="0"/>
                          <a:cs typeface="Calibri" panose="020F0502020204030204" pitchFamily="34" charset="0"/>
                        </a:rPr>
                        <m:t>=−</m:t>
                      </m:r>
                      <m:r>
                        <a:rPr lang="en-US" altLang="zh-TW" sz="1400" i="1" kern="100">
                          <a:solidFill>
                            <a:srgbClr val="7030A0"/>
                          </a:solidFill>
                          <a:latin typeface="Cambria Math" panose="02040503050406030204" pitchFamily="18" charset="0"/>
                          <a:cs typeface="Calibri" panose="020F0502020204030204" pitchFamily="34" charset="0"/>
                        </a:rPr>
                        <m:t>𝛼</m:t>
                      </m:r>
                      <m:sSup>
                        <m:sSupPr>
                          <m:ctrlPr>
                            <a:rPr lang="zh-TW" altLang="zh-TW" sz="1400" i="1" kern="10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sSupPr>
                        <m:e>
                          <m:d>
                            <m:dPr>
                              <m:ctrlPr>
                                <a:rPr lang="zh-TW" altLang="zh-TW" sz="1400" i="1" kern="10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dPr>
                            <m:e>
                              <m:r>
                                <a:rPr lang="en-US" altLang="zh-TW" sz="1400" i="1" kern="100">
                                  <a:solidFill>
                                    <a:srgbClr val="7030A0"/>
                                  </a:solidFill>
                                  <a:latin typeface="Cambria Math" panose="02040503050406030204" pitchFamily="18" charset="0"/>
                                  <a:cs typeface="Calibri" panose="020F0502020204030204" pitchFamily="34" charset="0"/>
                                </a:rPr>
                                <m:t>1−</m:t>
                              </m:r>
                              <m:sSub>
                                <m:sSubPr>
                                  <m:ctrlPr>
                                    <a:rPr lang="zh-TW" altLang="zh-TW" sz="1400" i="1" kern="10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i="1" kern="100">
                                      <a:solidFill>
                                        <a:srgbClr val="7030A0"/>
                                      </a:solidFill>
                                      <a:latin typeface="Cambria Math" panose="02040503050406030204" pitchFamily="18" charset="0"/>
                                      <a:cs typeface="Calibri" panose="020F0502020204030204" pitchFamily="34" charset="0"/>
                                    </a:rPr>
                                    <m:t>𝑝</m:t>
                                  </m:r>
                                </m:e>
                                <m:sub>
                                  <m:r>
                                    <a:rPr lang="en-US" altLang="zh-TW" sz="1400" i="1" kern="100">
                                      <a:solidFill>
                                        <a:srgbClr val="7030A0"/>
                                      </a:solidFill>
                                      <a:latin typeface="Cambria Math" panose="02040503050406030204" pitchFamily="18" charset="0"/>
                                      <a:cs typeface="Calibri" panose="020F0502020204030204" pitchFamily="34" charset="0"/>
                                    </a:rPr>
                                    <m:t>𝑡</m:t>
                                  </m:r>
                                </m:sub>
                              </m:sSub>
                            </m:e>
                          </m:d>
                        </m:e>
                        <m:sup>
                          <m:r>
                            <a:rPr lang="en-US" altLang="zh-TW" sz="1400" i="1" kern="100">
                              <a:solidFill>
                                <a:srgbClr val="7030A0"/>
                              </a:solidFill>
                              <a:latin typeface="Cambria Math" panose="02040503050406030204" pitchFamily="18" charset="0"/>
                              <a:cs typeface="Calibri" panose="020F0502020204030204" pitchFamily="34" charset="0"/>
                            </a:rPr>
                            <m:t>𝛾</m:t>
                          </m:r>
                        </m:sup>
                      </m:sSup>
                      <m:func>
                        <m:funcPr>
                          <m:ctrlPr>
                            <a:rPr lang="zh-TW" altLang="zh-TW" sz="1400" i="1" kern="10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altLang="zh-TW" sz="1400" kern="100">
                              <a:solidFill>
                                <a:srgbClr val="7030A0"/>
                              </a:solidFill>
                              <a:latin typeface="Cambria Math" panose="02040503050406030204" pitchFamily="18" charset="0"/>
                              <a:cs typeface="Calibri" panose="020F0502020204030204" pitchFamily="34" charset="0"/>
                            </a:rPr>
                            <m:t>log</m:t>
                          </m:r>
                        </m:fName>
                        <m:e>
                          <m:d>
                            <m:dPr>
                              <m:ctrlPr>
                                <a:rPr lang="zh-TW" altLang="zh-TW" sz="1400" i="1" kern="10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dPr>
                            <m:e>
                              <m:sSub>
                                <m:sSubPr>
                                  <m:ctrlPr>
                                    <a:rPr lang="zh-TW" altLang="zh-TW" sz="1400" i="1" kern="100">
                                      <a:solidFill>
                                        <a:srgbClr val="7030A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i="1" kern="100">
                                      <a:solidFill>
                                        <a:srgbClr val="7030A0"/>
                                      </a:solidFill>
                                      <a:latin typeface="Cambria Math" panose="02040503050406030204" pitchFamily="18" charset="0"/>
                                      <a:cs typeface="Calibri" panose="020F0502020204030204" pitchFamily="34" charset="0"/>
                                    </a:rPr>
                                    <m:t>𝑝</m:t>
                                  </m:r>
                                </m:e>
                                <m:sub>
                                  <m:r>
                                    <a:rPr lang="en-US" altLang="zh-TW" sz="1400" i="1" kern="100">
                                      <a:solidFill>
                                        <a:srgbClr val="7030A0"/>
                                      </a:solidFill>
                                      <a:latin typeface="Cambria Math" panose="02040503050406030204" pitchFamily="18" charset="0"/>
                                      <a:cs typeface="Calibri" panose="020F0502020204030204" pitchFamily="34" charset="0"/>
                                    </a:rPr>
                                    <m:t>𝑡</m:t>
                                  </m:r>
                                </m:sub>
                              </m:sSub>
                            </m:e>
                          </m:d>
                        </m:e>
                      </m:func>
                      <m:r>
                        <a:rPr lang="en-US" altLang="zh-TW" sz="1400" b="0" i="1" kern="100" smtClean="0">
                          <a:solidFill>
                            <a:srgbClr val="7030A0"/>
                          </a:solidFill>
                          <a:latin typeface="Cambria Math" panose="02040503050406030204" pitchFamily="18" charset="0"/>
                          <a:cs typeface="Calibri" panose="020F0502020204030204" pitchFamily="34" charset="0"/>
                        </a:rPr>
                        <m:t>, </m:t>
                      </m:r>
                      <m:r>
                        <m:rPr>
                          <m:sty m:val="p"/>
                        </m:rPr>
                        <a:rPr lang="en-US" altLang="zh-TW" sz="1400" kern="100">
                          <a:solidFill>
                            <a:srgbClr val="7030A0"/>
                          </a:solidFill>
                          <a:latin typeface="Cambria Math" panose="02040503050406030204" pitchFamily="18" charset="0"/>
                          <a:cs typeface="Calibri" panose="020F0502020204030204" pitchFamily="34" charset="0"/>
                        </a:rPr>
                        <m:t>where</m:t>
                      </m:r>
                      <m:r>
                        <a:rPr lang="en-US" altLang="zh-TW" sz="1400" kern="100">
                          <a:solidFill>
                            <a:srgbClr val="7030A0"/>
                          </a:solidFill>
                          <a:latin typeface="Cambria Math" panose="02040503050406030204" pitchFamily="18" charset="0"/>
                          <a:cs typeface="Calibri" panose="020F0502020204030204" pitchFamily="34" charset="0"/>
                        </a:rPr>
                        <m:t> </m:t>
                      </m:r>
                      <m:r>
                        <a:rPr lang="en-US" altLang="zh-TW" sz="1400" i="1" kern="100">
                          <a:solidFill>
                            <a:srgbClr val="7030A0"/>
                          </a:solidFill>
                          <a:latin typeface="Cambria Math" panose="02040503050406030204" pitchFamily="18" charset="0"/>
                          <a:cs typeface="Calibri" panose="020F0502020204030204" pitchFamily="34" charset="0"/>
                        </a:rPr>
                        <m:t>𝛼</m:t>
                      </m:r>
                      <m:r>
                        <a:rPr lang="en-US" altLang="zh-TW" sz="1400" i="1" kern="100">
                          <a:solidFill>
                            <a:srgbClr val="7030A0"/>
                          </a:solidFill>
                          <a:latin typeface="Cambria Math" panose="02040503050406030204" pitchFamily="18" charset="0"/>
                          <a:cs typeface="Calibri" panose="020F0502020204030204" pitchFamily="34" charset="0"/>
                        </a:rPr>
                        <m:t> </m:t>
                      </m:r>
                      <m:r>
                        <m:rPr>
                          <m:sty m:val="p"/>
                        </m:rPr>
                        <a:rPr lang="en-US" altLang="zh-TW" sz="1400" kern="100">
                          <a:solidFill>
                            <a:srgbClr val="7030A0"/>
                          </a:solidFill>
                          <a:latin typeface="Cambria Math" panose="02040503050406030204" pitchFamily="18" charset="0"/>
                          <a:cs typeface="Calibri" panose="020F0502020204030204" pitchFamily="34" charset="0"/>
                        </a:rPr>
                        <m:t>and</m:t>
                      </m:r>
                      <m:r>
                        <a:rPr lang="en-US" altLang="zh-TW" sz="1400" i="1" kern="100">
                          <a:solidFill>
                            <a:srgbClr val="7030A0"/>
                          </a:solidFill>
                          <a:latin typeface="Cambria Math" panose="02040503050406030204" pitchFamily="18" charset="0"/>
                          <a:cs typeface="Calibri" panose="020F0502020204030204" pitchFamily="34" charset="0"/>
                        </a:rPr>
                        <m:t> </m:t>
                      </m:r>
                      <m:r>
                        <m:rPr>
                          <m:sty m:val="p"/>
                        </m:rPr>
                        <a:rPr lang="en-US" altLang="zh-TW" sz="1400" kern="100">
                          <a:solidFill>
                            <a:srgbClr val="7030A0"/>
                          </a:solidFill>
                          <a:latin typeface="Cambria Math" panose="02040503050406030204" pitchFamily="18" charset="0"/>
                          <a:cs typeface="Calibri" panose="020F0502020204030204" pitchFamily="34" charset="0"/>
                        </a:rPr>
                        <m:t>γ</m:t>
                      </m:r>
                      <m:r>
                        <a:rPr lang="en-US" altLang="zh-TW" sz="1400" kern="100">
                          <a:solidFill>
                            <a:srgbClr val="7030A0"/>
                          </a:solidFill>
                          <a:latin typeface="Cambria Math" panose="02040503050406030204" pitchFamily="18" charset="0"/>
                          <a:cs typeface="Calibri" panose="020F0502020204030204" pitchFamily="34" charset="0"/>
                        </a:rPr>
                        <m:t> </m:t>
                      </m:r>
                      <m:r>
                        <m:rPr>
                          <m:sty m:val="p"/>
                        </m:rPr>
                        <a:rPr lang="en-US" altLang="zh-TW" sz="1400" kern="100">
                          <a:solidFill>
                            <a:srgbClr val="7030A0"/>
                          </a:solidFill>
                          <a:latin typeface="Cambria Math" panose="02040503050406030204" pitchFamily="18" charset="0"/>
                          <a:cs typeface="Calibri" panose="020F0502020204030204" pitchFamily="34" charset="0"/>
                        </a:rPr>
                        <m:t>is</m:t>
                      </m:r>
                      <m:r>
                        <a:rPr lang="en-US" altLang="zh-TW" sz="1400" kern="100">
                          <a:solidFill>
                            <a:srgbClr val="7030A0"/>
                          </a:solidFill>
                          <a:latin typeface="Cambria Math" panose="02040503050406030204" pitchFamily="18" charset="0"/>
                          <a:cs typeface="Calibri" panose="020F0502020204030204" pitchFamily="34" charset="0"/>
                        </a:rPr>
                        <m:t> </m:t>
                      </m:r>
                      <m:r>
                        <m:rPr>
                          <m:sty m:val="p"/>
                        </m:rPr>
                        <a:rPr lang="en-US" altLang="zh-TW" sz="1400" kern="100">
                          <a:solidFill>
                            <a:srgbClr val="7030A0"/>
                          </a:solidFill>
                          <a:latin typeface="Cambria Math" panose="02040503050406030204" pitchFamily="18" charset="0"/>
                          <a:cs typeface="Calibri" panose="020F0502020204030204" pitchFamily="34" charset="0"/>
                        </a:rPr>
                        <m:t>a</m:t>
                      </m:r>
                      <m:r>
                        <a:rPr lang="en-US" altLang="zh-TW" sz="1400" kern="100">
                          <a:solidFill>
                            <a:srgbClr val="7030A0"/>
                          </a:solidFill>
                          <a:latin typeface="Cambria Math" panose="02040503050406030204" pitchFamily="18" charset="0"/>
                          <a:cs typeface="Calibri" panose="020F0502020204030204" pitchFamily="34" charset="0"/>
                        </a:rPr>
                        <m:t> </m:t>
                      </m:r>
                      <m:r>
                        <m:rPr>
                          <m:sty m:val="p"/>
                        </m:rPr>
                        <a:rPr lang="en-US" altLang="zh-TW" sz="1400" kern="100">
                          <a:solidFill>
                            <a:srgbClr val="7030A0"/>
                          </a:solidFill>
                          <a:latin typeface="Cambria Math" panose="02040503050406030204" pitchFamily="18" charset="0"/>
                          <a:cs typeface="Calibri" panose="020F0502020204030204" pitchFamily="34" charset="0"/>
                        </a:rPr>
                        <m:t>constant</m:t>
                      </m:r>
                      <m:r>
                        <a:rPr lang="en-US" altLang="zh-TW" sz="1400" b="0" i="1" kern="100" smtClean="0">
                          <a:solidFill>
                            <a:srgbClr val="7030A0"/>
                          </a:solidFill>
                          <a:latin typeface="Cambria Math" panose="02040503050406030204" pitchFamily="18" charset="0"/>
                          <a:cs typeface="Calibri" panose="020F0502020204030204" pitchFamily="34" charset="0"/>
                        </a:rPr>
                        <m:t>,</m:t>
                      </m:r>
                      <m:r>
                        <a:rPr lang="en-US" altLang="zh-TW" sz="1400" i="1">
                          <a:solidFill>
                            <a:srgbClr val="7030A0"/>
                          </a:solidFill>
                          <a:latin typeface="Cambria Math" panose="02040503050406030204" pitchFamily="18" charset="0"/>
                          <a:cs typeface="Calibri" panose="020F0502020204030204" pitchFamily="34" charset="0"/>
                        </a:rPr>
                        <m:t>𝛾</m:t>
                      </m:r>
                      <m:r>
                        <a:rPr lang="en-US" altLang="zh-TW" sz="1400" i="1">
                          <a:solidFill>
                            <a:srgbClr val="7030A0"/>
                          </a:solidFill>
                          <a:latin typeface="Cambria Math" panose="02040503050406030204" pitchFamily="18" charset="0"/>
                          <a:cs typeface="Calibri" panose="020F0502020204030204" pitchFamily="34" charset="0"/>
                        </a:rPr>
                        <m:t>≥0</m:t>
                      </m:r>
                    </m:oMath>
                  </m:oMathPara>
                </a14:m>
                <a:endParaRPr lang="en-US" altLang="zh-TW" sz="1400" dirty="0">
                  <a:solidFill>
                    <a:srgbClr val="7030A0"/>
                  </a:solidFill>
                  <a:cs typeface="Calibri" panose="020F0502020204030204" pitchFamily="34" charset="0"/>
                </a:endParaRPr>
              </a:p>
              <a:p>
                <a:pPr>
                  <a:spcAft>
                    <a:spcPts val="0"/>
                  </a:spcAft>
                </a:pPr>
                <a:endParaRPr lang="en-US" altLang="zh-TW" sz="600" dirty="0">
                  <a:solidFill>
                    <a:srgbClr val="7030A0"/>
                  </a:solidFill>
                  <a:cs typeface="Calibri" panose="020F0502020204030204" pitchFamily="34" charset="0"/>
                </a:endParaRPr>
              </a:p>
              <a:p>
                <a:pPr>
                  <a:spcAft>
                    <a:spcPts val="0"/>
                  </a:spcAft>
                </a:pPr>
                <a14:m>
                  <m:oMathPara xmlns:m="http://schemas.openxmlformats.org/officeDocument/2006/math">
                    <m:oMathParaPr>
                      <m:jc m:val="center"/>
                    </m:oMathParaPr>
                    <m:oMath xmlns:m="http://schemas.openxmlformats.org/officeDocument/2006/math">
                      <m:sSub>
                        <m:sSubPr>
                          <m:ctrlPr>
                            <a:rPr lang="zh-TW" altLang="zh-TW" sz="1400" i="1">
                              <a:solidFill>
                                <a:srgbClr val="7030A0"/>
                              </a:solidFill>
                              <a:latin typeface="Cambria Math" panose="02040503050406030204" pitchFamily="18" charset="0"/>
                            </a:rPr>
                          </m:ctrlPr>
                        </m:sSubPr>
                        <m:e>
                          <m:r>
                            <a:rPr lang="en-US" altLang="zh-TW" sz="1400" i="1">
                              <a:solidFill>
                                <a:srgbClr val="7030A0"/>
                              </a:solidFill>
                              <a:latin typeface="Cambria Math" panose="02040503050406030204" pitchFamily="18" charset="0"/>
                            </a:rPr>
                            <m:t>𝑝</m:t>
                          </m:r>
                        </m:e>
                        <m:sub>
                          <m:r>
                            <a:rPr lang="en-US" altLang="zh-TW" sz="1400" i="1">
                              <a:solidFill>
                                <a:srgbClr val="7030A0"/>
                              </a:solidFill>
                              <a:latin typeface="Cambria Math" panose="02040503050406030204" pitchFamily="18" charset="0"/>
                            </a:rPr>
                            <m:t>𝑡</m:t>
                          </m:r>
                        </m:sub>
                      </m:sSub>
                      <m:r>
                        <a:rPr lang="en-US" altLang="zh-TW" sz="1400" i="1">
                          <a:solidFill>
                            <a:srgbClr val="7030A0"/>
                          </a:solidFill>
                          <a:latin typeface="Cambria Math" panose="02040503050406030204" pitchFamily="18" charset="0"/>
                        </a:rPr>
                        <m:t>=</m:t>
                      </m:r>
                      <m:d>
                        <m:dPr>
                          <m:begChr m:val="{"/>
                          <m:endChr m:val=""/>
                          <m:ctrlPr>
                            <a:rPr lang="zh-TW" altLang="zh-TW" sz="1400" i="1">
                              <a:solidFill>
                                <a:srgbClr val="7030A0"/>
                              </a:solidFill>
                              <a:latin typeface="Cambria Math" panose="02040503050406030204" pitchFamily="18" charset="0"/>
                            </a:rPr>
                          </m:ctrlPr>
                        </m:dPr>
                        <m:e>
                          <m:eqArr>
                            <m:eqArrPr>
                              <m:ctrlPr>
                                <a:rPr lang="zh-TW" altLang="zh-TW" sz="1400" i="1">
                                  <a:solidFill>
                                    <a:srgbClr val="7030A0"/>
                                  </a:solidFill>
                                  <a:latin typeface="Cambria Math" panose="02040503050406030204" pitchFamily="18" charset="0"/>
                                </a:rPr>
                              </m:ctrlPr>
                            </m:eqArrPr>
                            <m:e>
                              <m:r>
                                <a:rPr lang="en-US" altLang="zh-TW" sz="1400" i="1">
                                  <a:solidFill>
                                    <a:srgbClr val="7030A0"/>
                                  </a:solidFill>
                                  <a:latin typeface="Cambria Math" panose="02040503050406030204" pitchFamily="18" charset="0"/>
                                </a:rPr>
                                <m:t>𝑝</m:t>
                              </m:r>
                              <m:r>
                                <a:rPr lang="en-US" altLang="zh-TW" sz="1400" i="1">
                                  <a:solidFill>
                                    <a:srgbClr val="7030A0"/>
                                  </a:solidFill>
                                  <a:latin typeface="Cambria Math" panose="02040503050406030204" pitchFamily="18" charset="0"/>
                                </a:rPr>
                                <m:t> </m:t>
                              </m:r>
                              <m:r>
                                <a:rPr lang="en-US" altLang="zh-TW" sz="1400" i="1">
                                  <a:solidFill>
                                    <a:srgbClr val="7030A0"/>
                                  </a:solidFill>
                                  <a:latin typeface="Cambria Math" panose="02040503050406030204" pitchFamily="18" charset="0"/>
                                </a:rPr>
                                <m:t>𝑖𝑓</m:t>
                              </m:r>
                              <m:r>
                                <a:rPr lang="en-US" altLang="zh-TW" sz="1400" i="1">
                                  <a:solidFill>
                                    <a:srgbClr val="7030A0"/>
                                  </a:solidFill>
                                  <a:latin typeface="Cambria Math" panose="02040503050406030204" pitchFamily="18" charset="0"/>
                                </a:rPr>
                                <m:t> </m:t>
                              </m:r>
                              <m:r>
                                <a:rPr lang="en-US" altLang="zh-TW" sz="1400" i="1">
                                  <a:solidFill>
                                    <a:srgbClr val="7030A0"/>
                                  </a:solidFill>
                                  <a:latin typeface="Cambria Math" panose="02040503050406030204" pitchFamily="18" charset="0"/>
                                </a:rPr>
                                <m:t>𝑦</m:t>
                              </m:r>
                              <m:r>
                                <a:rPr lang="en-US" altLang="zh-TW" sz="1400" i="1">
                                  <a:solidFill>
                                    <a:srgbClr val="7030A0"/>
                                  </a:solidFill>
                                  <a:latin typeface="Cambria Math" panose="02040503050406030204" pitchFamily="18" charset="0"/>
                                </a:rPr>
                                <m:t>=1</m:t>
                              </m:r>
                            </m:e>
                            <m:e>
                              <m:r>
                                <a:rPr lang="en-US" altLang="zh-TW" sz="1400" i="1">
                                  <a:solidFill>
                                    <a:srgbClr val="7030A0"/>
                                  </a:solidFill>
                                  <a:latin typeface="Cambria Math" panose="02040503050406030204" pitchFamily="18" charset="0"/>
                                </a:rPr>
                                <m:t>1−</m:t>
                              </m:r>
                              <m:r>
                                <a:rPr lang="en-US" altLang="zh-TW" sz="1400" i="1">
                                  <a:solidFill>
                                    <a:srgbClr val="7030A0"/>
                                  </a:solidFill>
                                  <a:latin typeface="Cambria Math" panose="02040503050406030204" pitchFamily="18" charset="0"/>
                                </a:rPr>
                                <m:t>𝑝</m:t>
                              </m:r>
                              <m:r>
                                <a:rPr lang="en-US" altLang="zh-TW" sz="1400" i="1">
                                  <a:solidFill>
                                    <a:srgbClr val="7030A0"/>
                                  </a:solidFill>
                                  <a:latin typeface="Cambria Math" panose="02040503050406030204" pitchFamily="18" charset="0"/>
                                </a:rPr>
                                <m:t> </m:t>
                              </m:r>
                              <m:r>
                                <a:rPr lang="en-US" altLang="zh-TW" sz="1400" i="1">
                                  <a:solidFill>
                                    <a:srgbClr val="7030A0"/>
                                  </a:solidFill>
                                  <a:latin typeface="Cambria Math" panose="02040503050406030204" pitchFamily="18" charset="0"/>
                                </a:rPr>
                                <m:t>𝑜𝑡h𝑒𝑟𝑤𝑖𝑠𝑒</m:t>
                              </m:r>
                            </m:e>
                          </m:eqArr>
                        </m:e>
                      </m:d>
                    </m:oMath>
                  </m:oMathPara>
                </a14:m>
                <a:endParaRPr lang="zh-TW" altLang="en-US" sz="1400" dirty="0">
                  <a:solidFill>
                    <a:srgbClr val="7030A0"/>
                  </a:solidFill>
                </a:endParaRPr>
              </a:p>
            </p:txBody>
          </p:sp>
        </mc:Choice>
        <mc:Fallback xmlns="">
          <p:sp>
            <p:nvSpPr>
              <p:cNvPr id="11" name="矩形 10">
                <a:extLst>
                  <a:ext uri="{FF2B5EF4-FFF2-40B4-BE49-F238E27FC236}">
                    <a16:creationId xmlns:a16="http://schemas.microsoft.com/office/drawing/2014/main" id="{B30F4457-BA08-4708-83BC-BD3FFC41B7F5}"/>
                  </a:ext>
                </a:extLst>
              </p:cNvPr>
              <p:cNvSpPr>
                <a:spLocks noRot="1" noChangeAspect="1" noMove="1" noResize="1" noEditPoints="1" noAdjustHandles="1" noChangeArrowheads="1" noChangeShapeType="1" noTextEdit="1"/>
              </p:cNvSpPr>
              <p:nvPr/>
            </p:nvSpPr>
            <p:spPr>
              <a:xfrm>
                <a:off x="1432869" y="3334871"/>
                <a:ext cx="7185201" cy="880690"/>
              </a:xfrm>
              <a:prstGeom prst="rect">
                <a:avLst/>
              </a:prstGeom>
              <a:blipFill>
                <a:blip r:embed="rId2"/>
                <a:stretch>
                  <a:fillRect t="-82069" b="-171034"/>
                </a:stretch>
              </a:blipFill>
            </p:spPr>
            <p:txBody>
              <a:bodyPr/>
              <a:lstStyle/>
              <a:p>
                <a:r>
                  <a:rPr lang="zh-TW" altLang="en-US">
                    <a:noFill/>
                  </a:rPr>
                  <a:t> </a:t>
                </a:r>
              </a:p>
            </p:txBody>
          </p:sp>
        </mc:Fallback>
      </mc:AlternateContent>
      <p:sp>
        <p:nvSpPr>
          <p:cNvPr id="8" name="投影片編號版面配置區 7">
            <a:extLst>
              <a:ext uri="{FF2B5EF4-FFF2-40B4-BE49-F238E27FC236}">
                <a16:creationId xmlns:a16="http://schemas.microsoft.com/office/drawing/2014/main" id="{CB877007-1CD1-451B-8790-1F1949308FE8}"/>
              </a:ext>
            </a:extLst>
          </p:cNvPr>
          <p:cNvSpPr>
            <a:spLocks noGrp="1"/>
          </p:cNvSpPr>
          <p:nvPr>
            <p:ph type="sldNum" sz="quarter" idx="12"/>
          </p:nvPr>
        </p:nvSpPr>
        <p:spPr/>
        <p:txBody>
          <a:bodyPr/>
          <a:lstStyle/>
          <a:p>
            <a:fld id="{F8A2D2AA-0FE8-4114-AED6-026211289AC6}" type="slidenum">
              <a:rPr lang="zh-TW" altLang="en-US" smtClean="0"/>
              <a:pPr/>
              <a:t>22</a:t>
            </a:fld>
            <a:endParaRPr lang="zh-TW" altLang="en-US" dirty="0"/>
          </a:p>
        </p:txBody>
      </p:sp>
      <p:sp>
        <p:nvSpPr>
          <p:cNvPr id="4" name="文字方塊 3">
            <a:extLst>
              <a:ext uri="{FF2B5EF4-FFF2-40B4-BE49-F238E27FC236}">
                <a16:creationId xmlns:a16="http://schemas.microsoft.com/office/drawing/2014/main" id="{680B5916-13CA-5EFC-C7F2-52D92C49F096}"/>
              </a:ext>
            </a:extLst>
          </p:cNvPr>
          <p:cNvSpPr txBox="1"/>
          <p:nvPr/>
        </p:nvSpPr>
        <p:spPr>
          <a:xfrm>
            <a:off x="1274418" y="4893115"/>
            <a:ext cx="3013803" cy="1015663"/>
          </a:xfrm>
          <a:prstGeom prst="rect">
            <a:avLst/>
          </a:prstGeom>
          <a:noFill/>
        </p:spPr>
        <p:txBody>
          <a:bodyPr wrap="square" rtlCol="0">
            <a:spAutoFit/>
          </a:bodyPr>
          <a:lstStyle/>
          <a:p>
            <a:r>
              <a:rPr lang="zh-TW" altLang="en-US" sz="1200" dirty="0">
                <a:solidFill>
                  <a:srgbClr val="00B0F0"/>
                </a:solidFill>
                <a:latin typeface="Microsoft JhengHei" panose="020B0604030504040204" pitchFamily="34" charset="-120"/>
                <a:ea typeface="Microsoft JhengHei" panose="020B0604030504040204" pitchFamily="34" charset="-120"/>
                <a:cs typeface="Times New Roman" panose="02020603050405020304" pitchFamily="18" charset="0"/>
              </a:rPr>
              <a:t>隆</a:t>
            </a:r>
            <a:r>
              <a:rPr lang="en-US" altLang="zh-TW" sz="1200" dirty="0">
                <a:solidFill>
                  <a:srgbClr val="00B0F0"/>
                </a:solidFill>
                <a:latin typeface="Microsoft JhengHei" panose="020B0604030504040204" pitchFamily="34" charset="-120"/>
                <a:ea typeface="Microsoft JhengHei" panose="020B0604030504040204" pitchFamily="34" charset="-120"/>
                <a:cs typeface="Times New Roman" panose="02020603050405020304" pitchFamily="18" charset="0"/>
              </a:rPr>
              <a:t>:</a:t>
            </a:r>
          </a:p>
          <a:p>
            <a:r>
              <a:rPr lang="en-US" altLang="zh-TW" sz="1200" dirty="0">
                <a:solidFill>
                  <a:srgbClr val="00B0F0"/>
                </a:solidFill>
                <a:latin typeface="Microsoft JhengHei" panose="020B0604030504040204" pitchFamily="34" charset="-120"/>
                <a:ea typeface="Microsoft JhengHei" panose="020B0604030504040204" pitchFamily="34" charset="-120"/>
                <a:cs typeface="Times New Roman" panose="02020603050405020304" pitchFamily="18" charset="0"/>
              </a:rPr>
              <a:t>It is difficult to express the </a:t>
            </a:r>
            <a:r>
              <a:rPr lang="en-US" altLang="zh-TW" sz="1200" b="1" dirty="0">
                <a:solidFill>
                  <a:srgbClr val="00B0F0"/>
                </a:solidFill>
                <a:latin typeface="Microsoft JhengHei" panose="020B0604030504040204" pitchFamily="34" charset="-120"/>
                <a:ea typeface="Microsoft JhengHei" panose="020B0604030504040204" pitchFamily="34" charset="-120"/>
                <a:cs typeface="Times New Roman" panose="02020603050405020304" pitchFamily="18" charset="0"/>
              </a:rPr>
              <a:t>relationship</a:t>
            </a:r>
            <a:r>
              <a:rPr lang="en-US" altLang="zh-TW" sz="1200" dirty="0">
                <a:solidFill>
                  <a:srgbClr val="00B0F0"/>
                </a:solidFill>
                <a:latin typeface="Microsoft JhengHei" panose="020B0604030504040204" pitchFamily="34" charset="-120"/>
                <a:ea typeface="Microsoft JhengHei" panose="020B0604030504040204" pitchFamily="34" charset="-120"/>
                <a:cs typeface="Times New Roman" panose="02020603050405020304" pitchFamily="18" charset="0"/>
              </a:rPr>
              <a:t> of the </a:t>
            </a:r>
            <a:r>
              <a:rPr lang="en-US" altLang="zh-TW" sz="1200" b="1" dirty="0">
                <a:solidFill>
                  <a:srgbClr val="00B0F0"/>
                </a:solidFill>
                <a:latin typeface="Microsoft JhengHei" panose="020B0604030504040204" pitchFamily="34" charset="-120"/>
                <a:ea typeface="Microsoft JhengHei" panose="020B0604030504040204" pitchFamily="34" charset="-120"/>
                <a:cs typeface="Times New Roman" panose="02020603050405020304" pitchFamily="18" charset="0"/>
              </a:rPr>
              <a:t>degree of association </a:t>
            </a:r>
            <a:r>
              <a:rPr lang="en-US" altLang="zh-TW" sz="1200" dirty="0">
                <a:solidFill>
                  <a:srgbClr val="00B0F0"/>
                </a:solidFill>
                <a:latin typeface="Microsoft JhengHei" panose="020B0604030504040204" pitchFamily="34" charset="-120"/>
                <a:ea typeface="Microsoft JhengHei" panose="020B0604030504040204" pitchFamily="34" charset="-120"/>
                <a:cs typeface="Times New Roman" panose="02020603050405020304" pitchFamily="18" charset="0"/>
              </a:rPr>
              <a:t>between </a:t>
            </a:r>
            <a:r>
              <a:rPr lang="en-US" altLang="zh-TW" sz="1200" dirty="0">
                <a:solidFill>
                  <a:srgbClr val="FF0000"/>
                </a:solidFill>
                <a:latin typeface="Microsoft JhengHei" panose="020B0604030504040204" pitchFamily="34" charset="-120"/>
                <a:ea typeface="Microsoft JhengHei" panose="020B0604030504040204" pitchFamily="34" charset="-120"/>
                <a:cs typeface="Times New Roman" panose="02020603050405020304" pitchFamily="18" charset="0"/>
              </a:rPr>
              <a:t>different categories </a:t>
            </a:r>
            <a:r>
              <a:rPr lang="en-US" altLang="zh-TW" sz="1200" dirty="0">
                <a:solidFill>
                  <a:srgbClr val="00B0F0"/>
                </a:solidFill>
                <a:latin typeface="Microsoft JhengHei" panose="020B0604030504040204" pitchFamily="34" charset="-120"/>
                <a:ea typeface="Microsoft JhengHei" panose="020B0604030504040204" pitchFamily="34" charset="-120"/>
                <a:cs typeface="Times New Roman" panose="02020603050405020304" pitchFamily="18" charset="0"/>
              </a:rPr>
              <a:t>with the </a:t>
            </a:r>
            <a:r>
              <a:rPr lang="en-US" altLang="zh-TW" sz="1200" dirty="0">
                <a:solidFill>
                  <a:srgbClr val="FF0000"/>
                </a:solidFill>
                <a:latin typeface="Microsoft JhengHei" panose="020B0604030504040204" pitchFamily="34" charset="-120"/>
                <a:ea typeface="Microsoft JhengHei" panose="020B0604030504040204" pitchFamily="34" charset="-120"/>
                <a:cs typeface="Times New Roman" panose="02020603050405020304" pitchFamily="18" charset="0"/>
              </a:rPr>
              <a:t>one-hot hard representation</a:t>
            </a:r>
            <a:endParaRPr lang="zh-TW" altLang="en-US" sz="1200" dirty="0">
              <a:solidFill>
                <a:srgbClr val="FF0000"/>
              </a:solidFill>
              <a:latin typeface="Microsoft JhengHei" panose="020B0604030504040204" pitchFamily="34" charset="-12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11702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.3</a:t>
            </a:r>
            <a:r>
              <a:rPr lang="x-none" dirty="0"/>
              <a:t> Related Works: Bag of </a:t>
            </a:r>
            <a:r>
              <a:rPr lang="en-US" dirty="0"/>
              <a:t>F</a:t>
            </a:r>
            <a:r>
              <a:rPr lang="x-none" dirty="0"/>
              <a:t>reebies (Bo</a:t>
            </a:r>
            <a:r>
              <a:rPr lang="en-US" dirty="0"/>
              <a:t>F</a:t>
            </a:r>
            <a:r>
              <a:rPr lang="x-none" dirty="0"/>
              <a:t>)</a:t>
            </a:r>
            <a:r>
              <a:rPr lang="en-US" dirty="0"/>
              <a:t> </a:t>
            </a:r>
            <a:r>
              <a:rPr lang="en-US" dirty="0">
                <a:solidFill>
                  <a:srgbClr val="FF0000"/>
                </a:solidFill>
              </a:rPr>
              <a:t>??</a:t>
            </a:r>
            <a:endParaRPr lang="x-non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0" y="572877"/>
                <a:ext cx="9037674" cy="6285122"/>
              </a:xfrm>
            </p:spPr>
            <p:txBody>
              <a:bodyPr>
                <a:normAutofit/>
              </a:bodyPr>
              <a:lstStyle/>
              <a:p>
                <a:pPr marL="0" indent="0">
                  <a:buNone/>
                </a:pPr>
                <a:r>
                  <a:rPr lang="zh-TW" altLang="en-US" b="1" dirty="0"/>
                  <a:t>補充 </a:t>
                </a:r>
                <a:r>
                  <a:rPr lang="en-US" altLang="zh-TW" b="1" dirty="0"/>
                  <a:t>Cross Entropy</a:t>
                </a:r>
                <a:r>
                  <a:rPr lang="zh-TW" altLang="en-US" b="1" dirty="0"/>
                  <a:t> 和 </a:t>
                </a:r>
                <a:r>
                  <a:rPr lang="en-US" altLang="zh-TW" b="1" dirty="0"/>
                  <a:t>Focal Loss</a:t>
                </a:r>
                <a:r>
                  <a:rPr lang="zh-TW" altLang="en-US" b="1" dirty="0"/>
                  <a:t> 的關係</a:t>
                </a:r>
                <a:r>
                  <a:rPr lang="en-US" dirty="0"/>
                  <a:t>: </a:t>
                </a:r>
              </a:p>
              <a:p>
                <a:pPr marL="358775" indent="-358775"/>
                <a:r>
                  <a:rPr lang="en-US" dirty="0"/>
                  <a:t>Cross Entropy:</a:t>
                </a:r>
              </a:p>
              <a:p>
                <a:pPr marL="715963" indent="-357188"/>
                <a:endParaRPr lang="en-US" dirty="0"/>
              </a:p>
              <a:p>
                <a:pPr marL="358775" indent="0">
                  <a:buNone/>
                </a:pPr>
                <a:r>
                  <a:rPr lang="en-US" altLang="zh-TW" b="0" i="0" dirty="0">
                    <a:solidFill>
                      <a:srgbClr val="4D5156"/>
                    </a:solidFill>
                    <a:effectLst/>
                    <a:latin typeface="arial" panose="020B0604020202020204" pitchFamily="34" charset="0"/>
                  </a:rPr>
                  <a:t>	</a:t>
                </a:r>
              </a:p>
              <a:p>
                <a:pPr marL="358775" indent="-358775"/>
                <a:r>
                  <a:rPr lang="el-GR" altLang="zh-TW" i="0" dirty="0">
                    <a:solidFill>
                      <a:srgbClr val="4D5156"/>
                    </a:solidFill>
                    <a:effectLst/>
                    <a:cs typeface="Times New Roman" panose="02020603050405020304" pitchFamily="18" charset="0"/>
                  </a:rPr>
                  <a:t>α</a:t>
                </a:r>
                <a:r>
                  <a:rPr lang="en-US" altLang="zh-TW" i="0" dirty="0">
                    <a:solidFill>
                      <a:srgbClr val="4D5156"/>
                    </a:solidFill>
                    <a:effectLst/>
                    <a:cs typeface="Times New Roman" panose="02020603050405020304" pitchFamily="18" charset="0"/>
                  </a:rPr>
                  <a:t>-balanced Cross Entropy:</a:t>
                </a:r>
              </a:p>
              <a:p>
                <a:pPr marL="358775" indent="-358775"/>
                <a:endParaRPr lang="en-US" altLang="zh-TW" i="0" dirty="0">
                  <a:solidFill>
                    <a:srgbClr val="4D5156"/>
                  </a:solidFill>
                  <a:effectLst/>
                  <a:cs typeface="Times New Roman" panose="02020603050405020304" pitchFamily="18" charset="0"/>
                </a:endParaRPr>
              </a:p>
              <a:p>
                <a:pPr marL="358775" indent="-358775"/>
                <a:endParaRPr lang="en-US" altLang="zh-TW" i="0" dirty="0">
                  <a:solidFill>
                    <a:srgbClr val="4D5156"/>
                  </a:solidFill>
                  <a:effectLst/>
                  <a:cs typeface="Times New Roman" panose="02020603050405020304" pitchFamily="18" charset="0"/>
                </a:endParaRPr>
              </a:p>
              <a:p>
                <a:pPr marL="358775" indent="-358775"/>
                <a:endParaRPr lang="en-US" altLang="zh-TW" i="0" dirty="0">
                  <a:solidFill>
                    <a:srgbClr val="4D5156"/>
                  </a:solidFill>
                  <a:effectLst/>
                  <a:cs typeface="Times New Roman" panose="02020603050405020304" pitchFamily="18" charset="0"/>
                </a:endParaRPr>
              </a:p>
              <a:p>
                <a:pPr marL="358775" indent="-358775"/>
                <a:r>
                  <a:rPr lang="en-US" altLang="zh-TW" i="0" dirty="0">
                    <a:solidFill>
                      <a:srgbClr val="4D5156"/>
                    </a:solidFill>
                    <a:effectLst/>
                    <a:cs typeface="Times New Roman" panose="02020603050405020304" pitchFamily="18" charset="0"/>
                  </a:rPr>
                  <a:t>Focal Loss:</a:t>
                </a:r>
                <a:endParaRPr lang="en-US" altLang="zh-TW" dirty="0">
                  <a:solidFill>
                    <a:srgbClr val="4D5156"/>
                  </a:solidFill>
                  <a:cs typeface="Times New Roman" panose="02020603050405020304" pitchFamily="18" charset="0"/>
                </a:endParaRPr>
              </a:p>
              <a:p>
                <a:pPr marL="631825" lvl="1" indent="-273050"/>
                <a:r>
                  <a:rPr lang="zh-TW" altLang="en-US" dirty="0">
                    <a:solidFill>
                      <a:srgbClr val="4D5156"/>
                    </a:solidFill>
                    <a:cs typeface="Times New Roman" panose="02020603050405020304" pitchFamily="18" charset="0"/>
                  </a:rPr>
                  <a:t>𝛾 </a:t>
                </a:r>
                <a:r>
                  <a:rPr lang="en-US" altLang="zh-TW" dirty="0">
                    <a:solidFill>
                      <a:srgbClr val="4D5156"/>
                    </a:solidFill>
                    <a:cs typeface="Times New Roman" panose="02020603050405020304" pitchFamily="18" charset="0"/>
                  </a:rPr>
                  <a:t>is called </a:t>
                </a:r>
                <a:r>
                  <a:rPr lang="en-US" altLang="zh-TW" dirty="0">
                    <a:solidFill>
                      <a:srgbClr val="FF0000"/>
                    </a:solidFill>
                    <a:cs typeface="Times New Roman" panose="02020603050405020304" pitchFamily="18" charset="0"/>
                  </a:rPr>
                  <a:t>focusing parameter </a:t>
                </a:r>
                <a:r>
                  <a:rPr lang="en-US" altLang="zh-TW" dirty="0">
                    <a:solidFill>
                      <a:srgbClr val="4D5156"/>
                    </a:solidFill>
                    <a:cs typeface="Times New Roman" panose="02020603050405020304" pitchFamily="18" charset="0"/>
                  </a:rPr>
                  <a:t>(</a:t>
                </a:r>
                <a14:m>
                  <m:oMath xmlns:m="http://schemas.openxmlformats.org/officeDocument/2006/math">
                    <m:r>
                      <m:rPr>
                        <m:nor/>
                      </m:rPr>
                      <a:rPr lang="zh-TW" altLang="en-US" dirty="0">
                        <a:solidFill>
                          <a:srgbClr val="4D5156"/>
                        </a:solidFill>
                        <a:cs typeface="Times New Roman" panose="02020603050405020304" pitchFamily="18" charset="0"/>
                      </a:rPr>
                      <m:t>𝛾</m:t>
                    </m:r>
                    <m:r>
                      <m:rPr>
                        <m:nor/>
                      </m:rPr>
                      <a:rPr lang="zh-TW" altLang="en-US" dirty="0">
                        <a:solidFill>
                          <a:srgbClr val="4D5156"/>
                        </a:solidFill>
                        <a:cs typeface="Times New Roman" panose="02020603050405020304" pitchFamily="18" charset="0"/>
                      </a:rPr>
                      <m:t> </m:t>
                    </m:r>
                    <m:r>
                      <m:rPr>
                        <m:nor/>
                      </m:rPr>
                      <a:rPr lang="en-US" altLang="zh-TW" i="1" dirty="0" smtClean="0">
                        <a:solidFill>
                          <a:srgbClr val="4D5156"/>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dirty="0">
                        <a:solidFill>
                          <a:srgbClr val="4D5156"/>
                        </a:solidFill>
                        <a:cs typeface="Times New Roman" panose="02020603050405020304" pitchFamily="18" charset="0"/>
                      </a:rPr>
                      <m:t> 0</m:t>
                    </m:r>
                  </m:oMath>
                </a14:m>
                <a:r>
                  <a:rPr lang="en-US" altLang="zh-TW" dirty="0">
                    <a:solidFill>
                      <a:srgbClr val="4D5156"/>
                    </a:solidFill>
                    <a:cs typeface="Times New Roman" panose="02020603050405020304" pitchFamily="18" charset="0"/>
                  </a:rPr>
                  <a:t>)</a:t>
                </a:r>
              </a:p>
              <a:p>
                <a:pPr marL="631825" lvl="1" indent="-273050"/>
                <a:r>
                  <a:rPr lang="en-US" altLang="zh-TW" dirty="0">
                    <a:solidFill>
                      <a:srgbClr val="4D5156"/>
                    </a:solidFill>
                    <a:cs typeface="Times New Roman" panose="02020603050405020304" pitchFamily="18" charset="0"/>
                  </a:rPr>
                  <a:t>When </a:t>
                </a:r>
                <a:r>
                  <a:rPr lang="zh-TW" altLang="en-US" dirty="0">
                    <a:solidFill>
                      <a:srgbClr val="4D5156"/>
                    </a:solidFill>
                    <a:cs typeface="Times New Roman" panose="02020603050405020304" pitchFamily="18" charset="0"/>
                  </a:rPr>
                  <a:t>𝛾 </a:t>
                </a:r>
                <a:r>
                  <a:rPr lang="en-US" altLang="zh-TW" dirty="0">
                    <a:solidFill>
                      <a:srgbClr val="4D5156"/>
                    </a:solidFill>
                    <a:cs typeface="Times New Roman" panose="02020603050405020304" pitchFamily="18" charset="0"/>
                  </a:rPr>
                  <a:t>= 0, Focal Loss is equivalent to CE</a:t>
                </a:r>
              </a:p>
              <a:p>
                <a:pPr marL="631825" lvl="1" indent="-273050"/>
                <a:r>
                  <a:rPr lang="en-US" altLang="zh-TW" dirty="0">
                    <a:solidFill>
                      <a:srgbClr val="4D5156"/>
                    </a:solidFill>
                    <a:cs typeface="Times New Roman" panose="02020603050405020304" pitchFamily="18" charset="0"/>
                  </a:rPr>
                  <a:t>In this paper, </a:t>
                </a:r>
                <a:r>
                  <a:rPr lang="zh-TW" altLang="en-US" dirty="0">
                    <a:solidFill>
                      <a:srgbClr val="4D5156"/>
                    </a:solidFill>
                    <a:cs typeface="Times New Roman" panose="02020603050405020304" pitchFamily="18" charset="0"/>
                  </a:rPr>
                  <a:t>𝛾 </a:t>
                </a:r>
                <a:r>
                  <a:rPr lang="en-US" altLang="zh-TW" dirty="0">
                    <a:solidFill>
                      <a:srgbClr val="4D5156"/>
                    </a:solidFill>
                    <a:cs typeface="Times New Roman" panose="02020603050405020304" pitchFamily="18" charset="0"/>
                  </a:rPr>
                  <a:t>= 2 works best</a:t>
                </a:r>
              </a:p>
              <a:p>
                <a:pPr marL="0" indent="0">
                  <a:buNone/>
                </a:pPr>
                <a:endParaRPr lang="en-US" dirty="0">
                  <a:solidFill>
                    <a:srgbClr val="4D5156"/>
                  </a:solidFill>
                  <a:cs typeface="Times New Roman" panose="02020603050405020304" pitchFamily="18" charset="0"/>
                </a:endParaRPr>
              </a:p>
              <a:p>
                <a:pPr marL="358775" indent="-358775"/>
                <a:r>
                  <a:rPr lang="el-GR" altLang="zh-TW" i="0" dirty="0">
                    <a:solidFill>
                      <a:srgbClr val="4D5156"/>
                    </a:solidFill>
                    <a:effectLst/>
                    <a:cs typeface="Times New Roman" panose="02020603050405020304" pitchFamily="18" charset="0"/>
                  </a:rPr>
                  <a:t>α</a:t>
                </a:r>
                <a:r>
                  <a:rPr lang="en-US" altLang="zh-TW" i="0" dirty="0">
                    <a:solidFill>
                      <a:srgbClr val="4D5156"/>
                    </a:solidFill>
                    <a:effectLst/>
                    <a:cs typeface="Times New Roman" panose="02020603050405020304" pitchFamily="18" charset="0"/>
                  </a:rPr>
                  <a:t>-balanced Focal Loss:</a:t>
                </a:r>
              </a:p>
              <a:p>
                <a:pPr marL="0" indent="0">
                  <a:buNone/>
                </a:pPr>
                <a:endParaRPr lang="en-US" altLang="zh-TW" i="0" dirty="0">
                  <a:solidFill>
                    <a:srgbClr val="4D5156"/>
                  </a:solidFill>
                  <a:effectLst/>
                  <a:cs typeface="Times New Roman" panose="02020603050405020304" pitchFamily="18" charset="0"/>
                </a:endParaRPr>
              </a:p>
              <a:p>
                <a:pPr marL="358775" indent="-358775"/>
                <a:r>
                  <a:rPr lang="en-US" altLang="zh-TW" dirty="0">
                    <a:solidFill>
                      <a:srgbClr val="4D5156"/>
                    </a:solidFill>
                    <a:cs typeface="Times New Roman" panose="02020603050405020304" pitchFamily="18" charset="0"/>
                  </a:rPr>
                  <a:t>Focal Loss</a:t>
                </a:r>
                <a:r>
                  <a:rPr lang="zh-TW" altLang="en-US" dirty="0">
                    <a:solidFill>
                      <a:srgbClr val="4D5156"/>
                    </a:solidFill>
                    <a:cs typeface="Times New Roman" panose="02020603050405020304" pitchFamily="18" charset="0"/>
                  </a:rPr>
                  <a:t> 的主要目的是降低</a:t>
                </a:r>
                <a:r>
                  <a:rPr lang="zh-TW" altLang="en-US" dirty="0">
                    <a:solidFill>
                      <a:srgbClr val="FF0000"/>
                    </a:solidFill>
                    <a:cs typeface="Times New Roman" panose="02020603050405020304" pitchFamily="18" charset="0"/>
                  </a:rPr>
                  <a:t>容易分辨</a:t>
                </a:r>
                <a:r>
                  <a:rPr lang="zh-TW" altLang="en-US" dirty="0">
                    <a:solidFill>
                      <a:srgbClr val="4D5156"/>
                    </a:solidFill>
                    <a:cs typeface="Times New Roman" panose="02020603050405020304" pitchFamily="18" charset="0"/>
                  </a:rPr>
                  <a:t>的 </a:t>
                </a:r>
                <a:r>
                  <a:rPr lang="en-US" altLang="zh-TW" dirty="0">
                    <a:solidFill>
                      <a:srgbClr val="4D5156"/>
                    </a:solidFill>
                    <a:cs typeface="Times New Roman" panose="02020603050405020304" pitchFamily="18" charset="0"/>
                  </a:rPr>
                  <a:t>example </a:t>
                </a:r>
                <a:r>
                  <a:rPr lang="zh-TW" altLang="en-US" dirty="0">
                    <a:solidFill>
                      <a:srgbClr val="4D5156"/>
                    </a:solidFill>
                    <a:cs typeface="Times New Roman" panose="02020603050405020304" pitchFamily="18" charset="0"/>
                  </a:rPr>
                  <a:t>在 </a:t>
                </a:r>
                <a:r>
                  <a:rPr lang="en-US" altLang="zh-TW" dirty="0">
                    <a:solidFill>
                      <a:srgbClr val="4D5156"/>
                    </a:solidFill>
                    <a:cs typeface="Times New Roman" panose="02020603050405020304" pitchFamily="18" charset="0"/>
                  </a:rPr>
                  <a:t>loss function</a:t>
                </a:r>
                <a:r>
                  <a:rPr lang="zh-TW" altLang="en-US" dirty="0">
                    <a:solidFill>
                      <a:srgbClr val="4D5156"/>
                    </a:solidFill>
                    <a:cs typeface="Times New Roman" panose="02020603050405020304" pitchFamily="18" charset="0"/>
                  </a:rPr>
                  <a:t> 中的比重 </a:t>
                </a:r>
                <a:r>
                  <a:rPr lang="en-US" altLang="zh-TW" dirty="0">
                    <a:solidFill>
                      <a:srgbClr val="4D5156"/>
                    </a:solidFill>
                    <a:cs typeface="Times New Roman" panose="02020603050405020304" pitchFamily="18" charset="0"/>
                  </a:rPr>
                  <a:t>(</a:t>
                </a:r>
                <a14:m>
                  <m:oMath xmlns:m="http://schemas.openxmlformats.org/officeDocument/2006/math">
                    <m:sSub>
                      <m:sSubPr>
                        <m:ctrlPr>
                          <a:rPr lang="zh-TW" altLang="zh-TW" sz="140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b="1"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i="1" kern="100">
                            <a:solidFill>
                              <a:srgbClr val="00B0F0"/>
                            </a:solidFill>
                            <a:latin typeface="Cambria Math" panose="02040503050406030204" pitchFamily="18" charset="0"/>
                            <a:cs typeface="Calibri" panose="020F0502020204030204" pitchFamily="34" charset="0"/>
                          </a:rPr>
                          <m:t>𝑝</m:t>
                        </m:r>
                      </m:e>
                      <m:sub>
                        <m:r>
                          <a:rPr lang="en-US" altLang="zh-TW" sz="1400" i="1" kern="100">
                            <a:solidFill>
                              <a:srgbClr val="00B0F0"/>
                            </a:solidFill>
                            <a:latin typeface="Cambria Math" panose="02040503050406030204" pitchFamily="18" charset="0"/>
                            <a:cs typeface="Calibri" panose="020F0502020204030204" pitchFamily="34" charset="0"/>
                          </a:rPr>
                          <m:t>𝑡</m:t>
                        </m:r>
                      </m:sub>
                    </m:sSub>
                    <m:r>
                      <a:rPr lang="en-US" altLang="zh-TW" sz="1400" b="1" i="1" kern="100" smtClean="0">
                        <a:solidFill>
                          <a:srgbClr val="00B0F0"/>
                        </a:solidFill>
                        <a:latin typeface="Cambria Math" panose="02040503050406030204" pitchFamily="18" charset="0"/>
                        <a:cs typeface="Calibri" panose="020F0502020204030204" pitchFamily="34" charset="0"/>
                      </a:rPr>
                      <m:t> &gt;</m:t>
                    </m:r>
                    <m:r>
                      <a:rPr lang="en-US" altLang="zh-TW" sz="1400" b="1" i="1" kern="100" smtClean="0">
                        <a:solidFill>
                          <a:srgbClr val="00B0F0"/>
                        </a:solidFill>
                        <a:latin typeface="Cambria Math" panose="02040503050406030204" pitchFamily="18" charset="0"/>
                        <a:cs typeface="Calibri" panose="020F0502020204030204" pitchFamily="34" charset="0"/>
                      </a:rPr>
                      <m:t>𝟎</m:t>
                    </m:r>
                    <m:r>
                      <a:rPr lang="en-US" altLang="zh-TW" sz="1400" b="1" i="1" kern="100" smtClean="0">
                        <a:solidFill>
                          <a:srgbClr val="00B0F0"/>
                        </a:solidFill>
                        <a:latin typeface="Cambria Math" panose="02040503050406030204" pitchFamily="18" charset="0"/>
                        <a:cs typeface="Calibri" panose="020F0502020204030204" pitchFamily="34" charset="0"/>
                      </a:rPr>
                      <m:t>.</m:t>
                    </m:r>
                    <m:r>
                      <a:rPr lang="en-US" altLang="zh-TW" sz="1400" b="1" i="1" kern="100" smtClean="0">
                        <a:solidFill>
                          <a:srgbClr val="00B0F0"/>
                        </a:solidFill>
                        <a:latin typeface="Cambria Math" panose="02040503050406030204" pitchFamily="18" charset="0"/>
                        <a:cs typeface="Calibri" panose="020F0502020204030204" pitchFamily="34" charset="0"/>
                      </a:rPr>
                      <m:t>𝟓</m:t>
                    </m:r>
                  </m:oMath>
                </a14:m>
                <a:r>
                  <a:rPr lang="en-US" altLang="zh-TW" dirty="0">
                    <a:solidFill>
                      <a:srgbClr val="4D5156"/>
                    </a:solidFill>
                    <a:cs typeface="Times New Roman" panose="02020603050405020304" pitchFamily="18" charset="0"/>
                  </a:rPr>
                  <a:t>)</a:t>
                </a:r>
              </a:p>
              <a:p>
                <a:pPr marL="715963" lvl="1" indent="-258763"/>
                <a:r>
                  <a:rPr lang="zh-TW" altLang="en-US" i="0" dirty="0">
                    <a:solidFill>
                      <a:srgbClr val="4D5156"/>
                    </a:solidFill>
                    <a:effectLst/>
                    <a:cs typeface="Times New Roman" panose="02020603050405020304" pitchFamily="18" charset="0"/>
                  </a:rPr>
                  <a:t> </a:t>
                </a:r>
                <a:r>
                  <a:rPr lang="zh-TW" altLang="en-US" i="0" dirty="0">
                    <a:solidFill>
                      <a:srgbClr val="FF0000"/>
                    </a:solidFill>
                    <a:effectLst/>
                    <a:cs typeface="Times New Roman" panose="02020603050405020304" pitchFamily="18" charset="0"/>
                  </a:rPr>
                  <a:t>容易分辨</a:t>
                </a:r>
                <a:r>
                  <a:rPr lang="zh-TW" altLang="en-US" i="0" dirty="0">
                    <a:solidFill>
                      <a:srgbClr val="4D5156"/>
                    </a:solidFill>
                    <a:effectLst/>
                    <a:cs typeface="Times New Roman" panose="02020603050405020304" pitchFamily="18" charset="0"/>
                  </a:rPr>
                  <a:t>的例子為整個 </a:t>
                </a:r>
                <a:r>
                  <a:rPr lang="en-US" altLang="zh-TW" i="0" dirty="0">
                    <a:solidFill>
                      <a:srgbClr val="4D5156"/>
                    </a:solidFill>
                    <a:effectLst/>
                    <a:cs typeface="Times New Roman" panose="02020603050405020304" pitchFamily="18" charset="0"/>
                  </a:rPr>
                  <a:t>Bounding Box </a:t>
                </a:r>
                <a:r>
                  <a:rPr lang="zh-TW" altLang="en-US" i="0" dirty="0">
                    <a:solidFill>
                      <a:srgbClr val="4D5156"/>
                    </a:solidFill>
                    <a:effectLst/>
                    <a:cs typeface="Times New Roman" panose="02020603050405020304" pitchFamily="18" charset="0"/>
                  </a:rPr>
                  <a:t>僅框到</a:t>
                </a:r>
                <a:r>
                  <a:rPr lang="zh-TW" altLang="en-US" dirty="0">
                    <a:solidFill>
                      <a:srgbClr val="4D5156"/>
                    </a:solidFill>
                    <a:cs typeface="Times New Roman" panose="02020603050405020304" pitchFamily="18" charset="0"/>
                  </a:rPr>
                  <a:t>背景的部分</a:t>
                </a:r>
                <a:endParaRPr lang="en-US" altLang="zh-TW" i="0" dirty="0">
                  <a:solidFill>
                    <a:srgbClr val="4D5156"/>
                  </a:solidFill>
                  <a:effectLst/>
                  <a:cs typeface="Times New Roman" panose="02020603050405020304" pitchFamily="18" charset="0"/>
                </a:endParaRPr>
              </a:p>
              <a:p>
                <a:pPr marL="358775" indent="-358775"/>
                <a:r>
                  <a:rPr lang="zh-TW" altLang="en-US" i="0" dirty="0">
                    <a:solidFill>
                      <a:srgbClr val="4D5156"/>
                    </a:solidFill>
                    <a:effectLst/>
                    <a:cs typeface="Times New Roman" panose="02020603050405020304" pitchFamily="18" charset="0"/>
                  </a:rPr>
                  <a:t>讓整體的 </a:t>
                </a:r>
                <a:r>
                  <a:rPr lang="en-US" altLang="zh-TW" i="0" dirty="0">
                    <a:solidFill>
                      <a:srgbClr val="4D5156"/>
                    </a:solidFill>
                    <a:effectLst/>
                    <a:cs typeface="Times New Roman" panose="02020603050405020304" pitchFamily="18" charset="0"/>
                  </a:rPr>
                  <a:t>loss </a:t>
                </a:r>
                <a:r>
                  <a:rPr lang="zh-TW" altLang="en-US" i="0" dirty="0">
                    <a:solidFill>
                      <a:srgbClr val="4D5156"/>
                    </a:solidFill>
                    <a:effectLst/>
                    <a:cs typeface="Times New Roman" panose="02020603050405020304" pitchFamily="18" charset="0"/>
                  </a:rPr>
                  <a:t>更注重在</a:t>
                </a:r>
                <a:r>
                  <a:rPr lang="zh-TW" altLang="en-US" i="0" dirty="0">
                    <a:solidFill>
                      <a:srgbClr val="FF0000"/>
                    </a:solidFill>
                    <a:effectLst/>
                    <a:cs typeface="Times New Roman" panose="02020603050405020304" pitchFamily="18" charset="0"/>
                  </a:rPr>
                  <a:t>難以分辨</a:t>
                </a:r>
                <a:r>
                  <a:rPr lang="zh-TW" altLang="en-US" i="0" dirty="0">
                    <a:solidFill>
                      <a:srgbClr val="4D5156"/>
                    </a:solidFill>
                    <a:effectLst/>
                    <a:cs typeface="Times New Roman" panose="02020603050405020304" pitchFamily="18" charset="0"/>
                  </a:rPr>
                  <a:t>的 </a:t>
                </a:r>
                <a:r>
                  <a:rPr lang="en-US" altLang="zh-TW" i="0" dirty="0">
                    <a:solidFill>
                      <a:srgbClr val="4D5156"/>
                    </a:solidFill>
                    <a:effectLst/>
                    <a:cs typeface="Times New Roman" panose="02020603050405020304" pitchFamily="18" charset="0"/>
                  </a:rPr>
                  <a:t>example </a:t>
                </a:r>
                <a:r>
                  <a:rPr lang="zh-TW" altLang="en-US" i="0" dirty="0">
                    <a:solidFill>
                      <a:srgbClr val="4D5156"/>
                    </a:solidFill>
                    <a:effectLst/>
                    <a:cs typeface="Times New Roman" panose="02020603050405020304" pitchFamily="18" charset="0"/>
                  </a:rPr>
                  <a:t>上</a:t>
                </a:r>
                <a:endParaRPr lang="en-US" altLang="zh-TW" i="0" dirty="0">
                  <a:solidFill>
                    <a:srgbClr val="4D5156"/>
                  </a:solidFill>
                  <a:effectLst/>
                  <a:cs typeface="Times New Roman" panose="02020603050405020304" pitchFamily="18" charset="0"/>
                </a:endParaRPr>
              </a:p>
              <a:p>
                <a:pPr marL="715963" lvl="1" indent="-258763"/>
                <a:r>
                  <a:rPr lang="zh-TW" altLang="en-US" i="0" dirty="0">
                    <a:solidFill>
                      <a:srgbClr val="4D5156"/>
                    </a:solidFill>
                    <a:effectLst/>
                    <a:cs typeface="Times New Roman" panose="02020603050405020304" pitchFamily="18" charset="0"/>
                  </a:rPr>
                  <a:t> </a:t>
                </a:r>
                <a:r>
                  <a:rPr lang="zh-TW" altLang="en-US" i="0" dirty="0">
                    <a:solidFill>
                      <a:srgbClr val="FF0000"/>
                    </a:solidFill>
                    <a:effectLst/>
                    <a:cs typeface="Times New Roman" panose="02020603050405020304" pitchFamily="18" charset="0"/>
                  </a:rPr>
                  <a:t>難以分辨</a:t>
                </a:r>
                <a:r>
                  <a:rPr lang="zh-TW" altLang="en-US" i="0" dirty="0">
                    <a:solidFill>
                      <a:srgbClr val="4D5156"/>
                    </a:solidFill>
                    <a:effectLst/>
                    <a:cs typeface="Times New Roman" panose="02020603050405020304" pitchFamily="18" charset="0"/>
                  </a:rPr>
                  <a:t>的例子為 </a:t>
                </a:r>
                <a:r>
                  <a:rPr lang="en-US" altLang="zh-TW" i="0" dirty="0">
                    <a:solidFill>
                      <a:srgbClr val="4D5156"/>
                    </a:solidFill>
                    <a:effectLst/>
                    <a:cs typeface="Times New Roman" panose="02020603050405020304" pitchFamily="18" charset="0"/>
                  </a:rPr>
                  <a:t>Bounding Box </a:t>
                </a:r>
                <a:r>
                  <a:rPr lang="zh-TW" altLang="en-US" dirty="0">
                    <a:solidFill>
                      <a:srgbClr val="4D5156"/>
                    </a:solidFill>
                    <a:cs typeface="Times New Roman" panose="02020603050405020304" pitchFamily="18" charset="0"/>
                  </a:rPr>
                  <a:t>包含了部分背景與要偵測之物件</a:t>
                </a:r>
                <a:endParaRPr lang="en-US" altLang="zh-TW" i="0" dirty="0">
                  <a:solidFill>
                    <a:srgbClr val="4D5156"/>
                  </a:solidFill>
                  <a:effectLst/>
                  <a:cs typeface="Times New Roman" panose="02020603050405020304" pitchFamily="18" charset="0"/>
                </a:endParaRPr>
              </a:p>
              <a:p>
                <a:pPr marL="815975" lvl="1" indent="-358775"/>
                <a:endParaRPr lang="en-US" altLang="zh-TW" i="0" dirty="0">
                  <a:solidFill>
                    <a:srgbClr val="4D5156"/>
                  </a:solidFill>
                  <a:effectLst/>
                  <a:cs typeface="Times New Roman" panose="02020603050405020304" pitchFamily="18" charset="0"/>
                </a:endParaRPr>
              </a:p>
              <a:p>
                <a:pPr marL="358775" indent="-358775"/>
                <a:endParaRPr lang="en-US" dirty="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13D778B-F54E-9E41-910C-298592E5F30F}"/>
                  </a:ext>
                </a:extLst>
              </p:cNvPr>
              <p:cNvSpPr>
                <a:spLocks noGrp="1" noRot="1" noChangeAspect="1" noMove="1" noResize="1" noEditPoints="1" noAdjustHandles="1" noChangeArrowheads="1" noChangeShapeType="1" noTextEdit="1"/>
              </p:cNvSpPr>
              <p:nvPr>
                <p:ph idx="1"/>
              </p:nvPr>
            </p:nvSpPr>
            <p:spPr>
              <a:xfrm>
                <a:off x="0" y="572877"/>
                <a:ext cx="9037674" cy="6285122"/>
              </a:xfrm>
              <a:blipFill>
                <a:blip r:embed="rId2"/>
                <a:stretch>
                  <a:fillRect l="-202" t="-582"/>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2EEB40D9-8727-4D43-A118-7045D80A38E2}"/>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00B0F0"/>
                </a:solidFill>
                <a:latin typeface="Microsoft JhengHei" panose="020B0604030504040204" pitchFamily="34" charset="-120"/>
                <a:ea typeface="Microsoft JhengHei" panose="020B0604030504040204" pitchFamily="34" charset="-120"/>
              </a:rPr>
              <a:t>隆</a:t>
            </a:r>
          </a:p>
        </p:txBody>
      </p:sp>
      <p:sp>
        <p:nvSpPr>
          <p:cNvPr id="8" name="投影片編號版面配置區 7">
            <a:extLst>
              <a:ext uri="{FF2B5EF4-FFF2-40B4-BE49-F238E27FC236}">
                <a16:creationId xmlns:a16="http://schemas.microsoft.com/office/drawing/2014/main" id="{CB877007-1CD1-451B-8790-1F1949308FE8}"/>
              </a:ext>
            </a:extLst>
          </p:cNvPr>
          <p:cNvSpPr>
            <a:spLocks noGrp="1"/>
          </p:cNvSpPr>
          <p:nvPr>
            <p:ph type="sldNum" sz="quarter" idx="12"/>
          </p:nvPr>
        </p:nvSpPr>
        <p:spPr/>
        <p:txBody>
          <a:bodyPr/>
          <a:lstStyle/>
          <a:p>
            <a:fld id="{F8A2D2AA-0FE8-4114-AED6-026211289AC6}" type="slidenum">
              <a:rPr lang="zh-TW" altLang="en-US" smtClean="0"/>
              <a:pPr/>
              <a:t>23</a:t>
            </a:fld>
            <a:endParaRPr lang="zh-TW" altLang="en-US" dirty="0"/>
          </a:p>
        </p:txBody>
      </p:sp>
      <p:sp>
        <p:nvSpPr>
          <p:cNvPr id="4" name="文字方塊 3">
            <a:extLst>
              <a:ext uri="{FF2B5EF4-FFF2-40B4-BE49-F238E27FC236}">
                <a16:creationId xmlns:a16="http://schemas.microsoft.com/office/drawing/2014/main" id="{4EF2BC3E-0FFF-DB2D-EABC-469C1034C51C}"/>
              </a:ext>
            </a:extLst>
          </p:cNvPr>
          <p:cNvSpPr txBox="1"/>
          <p:nvPr/>
        </p:nvSpPr>
        <p:spPr>
          <a:xfrm>
            <a:off x="106326" y="6488667"/>
            <a:ext cx="5031282" cy="369332"/>
          </a:xfrm>
          <a:prstGeom prst="rect">
            <a:avLst/>
          </a:prstGeom>
          <a:noFill/>
        </p:spPr>
        <p:txBody>
          <a:bodyPr wrap="square" rtlCol="0">
            <a:spAutoFit/>
          </a:bodyPr>
          <a:lstStyle/>
          <a:p>
            <a:r>
              <a:rPr lang="en-US" altLang="zh-TW" dirty="0"/>
              <a:t>Reference: Focal Loss for Dense Object Detection</a:t>
            </a:r>
            <a:endParaRPr lang="zh-TW" altLang="en-US"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56C47C7-A5CF-4E1C-04FD-DB1AB173C2BD}"/>
                  </a:ext>
                </a:extLst>
              </p:cNvPr>
              <p:cNvSpPr/>
              <p:nvPr/>
            </p:nvSpPr>
            <p:spPr>
              <a:xfrm>
                <a:off x="445469" y="1159439"/>
                <a:ext cx="7185201" cy="788357"/>
              </a:xfrm>
              <a:prstGeom prst="rect">
                <a:avLst/>
              </a:prstGeom>
            </p:spPr>
            <p:txBody>
              <a:bodyPr wrap="square">
                <a:spAutoFit/>
              </a:bodyPr>
              <a:lstStyle/>
              <a:p>
                <a:pPr>
                  <a:spcAft>
                    <a:spcPts val="0"/>
                  </a:spcAft>
                </a:pPr>
                <a14:m>
                  <m:oMathPara xmlns:m="http://schemas.openxmlformats.org/officeDocument/2006/math">
                    <m:oMathParaPr>
                      <m:jc m:val="left"/>
                    </m:oMathParaPr>
                    <m:oMath xmlns:m="http://schemas.openxmlformats.org/officeDocument/2006/math">
                      <m:r>
                        <a:rPr lang="en-US" altLang="zh-TW" sz="1400" i="1" kern="100" smtClean="0">
                          <a:solidFill>
                            <a:srgbClr val="00B0F0"/>
                          </a:solidFill>
                          <a:latin typeface="Cambria Math" panose="02040503050406030204" pitchFamily="18" charset="0"/>
                          <a:cs typeface="Calibri" panose="020F0502020204030204" pitchFamily="34" charset="0"/>
                        </a:rPr>
                        <m:t>𝐶</m:t>
                      </m:r>
                      <m:r>
                        <a:rPr lang="en-US" altLang="zh-TW" sz="1400" b="0" i="1" kern="100" smtClean="0">
                          <a:solidFill>
                            <a:srgbClr val="00B0F0"/>
                          </a:solidFill>
                          <a:latin typeface="Cambria Math" panose="02040503050406030204" pitchFamily="18" charset="0"/>
                          <a:cs typeface="Calibri" panose="020F0502020204030204" pitchFamily="34" charset="0"/>
                        </a:rPr>
                        <m:t>𝑟𝑜𝑠𝑠</m:t>
                      </m:r>
                      <m:r>
                        <a:rPr lang="en-US" altLang="zh-TW" sz="1400" b="0" i="0" kern="100" smtClean="0">
                          <a:solidFill>
                            <a:srgbClr val="00B0F0"/>
                          </a:solidFill>
                          <a:latin typeface="Cambria Math" panose="02040503050406030204" pitchFamily="18" charset="0"/>
                          <a:cs typeface="Calibri" panose="020F0502020204030204" pitchFamily="34" charset="0"/>
                        </a:rPr>
                        <m:t> </m:t>
                      </m:r>
                      <m:r>
                        <a:rPr lang="en-US" altLang="zh-TW" sz="1400" b="0" i="1" kern="100" smtClean="0">
                          <a:solidFill>
                            <a:srgbClr val="00B0F0"/>
                          </a:solidFill>
                          <a:latin typeface="Cambria Math" panose="02040503050406030204" pitchFamily="18" charset="0"/>
                          <a:cs typeface="Calibri" panose="020F0502020204030204" pitchFamily="34" charset="0"/>
                        </a:rPr>
                        <m:t>𝐸𝑛𝑡𝑟𝑜𝑝𝑦</m:t>
                      </m:r>
                      <m:r>
                        <a:rPr lang="en-US" altLang="zh-TW" sz="1400" b="0" i="0" kern="100" smtClean="0">
                          <a:solidFill>
                            <a:srgbClr val="00B0F0"/>
                          </a:solidFill>
                          <a:latin typeface="Cambria Math" panose="02040503050406030204" pitchFamily="18" charset="0"/>
                          <a:cs typeface="Calibri" panose="020F0502020204030204" pitchFamily="34" charset="0"/>
                        </a:rPr>
                        <m:t>=</m:t>
                      </m:r>
                      <m:r>
                        <m:rPr>
                          <m:sty m:val="p"/>
                        </m:rPr>
                        <a:rPr lang="en-US" altLang="zh-TW" sz="1400" b="0" i="0" kern="100" smtClean="0">
                          <a:solidFill>
                            <a:srgbClr val="00B0F0"/>
                          </a:solidFill>
                          <a:latin typeface="Cambria Math" panose="02040503050406030204" pitchFamily="18" charset="0"/>
                          <a:cs typeface="Calibri" panose="020F0502020204030204" pitchFamily="34" charset="0"/>
                        </a:rPr>
                        <m:t>CE</m:t>
                      </m:r>
                      <m:d>
                        <m:d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dPr>
                        <m:e>
                          <m:sSub>
                            <m:sSub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i="1" kern="100">
                                  <a:solidFill>
                                    <a:srgbClr val="00B0F0"/>
                                  </a:solidFill>
                                  <a:latin typeface="Cambria Math" panose="02040503050406030204" pitchFamily="18" charset="0"/>
                                  <a:cs typeface="Calibri" panose="020F0502020204030204" pitchFamily="34" charset="0"/>
                                </a:rPr>
                                <m:t>𝑝</m:t>
                              </m:r>
                            </m:e>
                            <m:sub>
                              <m:r>
                                <a:rPr lang="en-US" altLang="zh-TW" sz="1400" i="1" kern="100">
                                  <a:solidFill>
                                    <a:srgbClr val="00B0F0"/>
                                  </a:solidFill>
                                  <a:latin typeface="Cambria Math" panose="02040503050406030204" pitchFamily="18" charset="0"/>
                                  <a:cs typeface="Calibri" panose="020F0502020204030204" pitchFamily="34" charset="0"/>
                                </a:rPr>
                                <m:t>𝑡</m:t>
                              </m:r>
                            </m:sub>
                          </m:sSub>
                        </m:e>
                      </m:d>
                      <m:r>
                        <a:rPr lang="en-US" altLang="zh-TW" sz="1400" i="1" kern="100">
                          <a:solidFill>
                            <a:srgbClr val="00B0F0"/>
                          </a:solidFill>
                          <a:latin typeface="Cambria Math" panose="02040503050406030204" pitchFamily="18" charset="0"/>
                          <a:cs typeface="Calibri" panose="020F0502020204030204" pitchFamily="34" charset="0"/>
                        </a:rPr>
                        <m:t>=−</m:t>
                      </m:r>
                      <m:func>
                        <m:func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altLang="zh-TW" sz="1400" kern="100">
                              <a:solidFill>
                                <a:srgbClr val="00B0F0"/>
                              </a:solidFill>
                              <a:latin typeface="Cambria Math" panose="02040503050406030204" pitchFamily="18" charset="0"/>
                              <a:cs typeface="Calibri" panose="020F0502020204030204" pitchFamily="34" charset="0"/>
                            </a:rPr>
                            <m:t>log</m:t>
                          </m:r>
                        </m:fName>
                        <m:e>
                          <m:d>
                            <m:d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dPr>
                            <m:e>
                              <m:sSub>
                                <m:sSub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i="1" kern="100">
                                      <a:solidFill>
                                        <a:srgbClr val="00B0F0"/>
                                      </a:solidFill>
                                      <a:latin typeface="Cambria Math" panose="02040503050406030204" pitchFamily="18" charset="0"/>
                                      <a:cs typeface="Calibri" panose="020F0502020204030204" pitchFamily="34" charset="0"/>
                                    </a:rPr>
                                    <m:t>𝑝</m:t>
                                  </m:r>
                                </m:e>
                                <m:sub>
                                  <m:r>
                                    <a:rPr lang="en-US" altLang="zh-TW" sz="1400" i="1" kern="100">
                                      <a:solidFill>
                                        <a:srgbClr val="00B0F0"/>
                                      </a:solidFill>
                                      <a:latin typeface="Cambria Math" panose="02040503050406030204" pitchFamily="18" charset="0"/>
                                      <a:cs typeface="Calibri" panose="020F0502020204030204" pitchFamily="34" charset="0"/>
                                    </a:rPr>
                                    <m:t>𝑡</m:t>
                                  </m:r>
                                </m:sub>
                              </m:sSub>
                            </m:e>
                          </m:d>
                        </m:e>
                      </m:func>
                    </m:oMath>
                  </m:oMathPara>
                </a14:m>
                <a:endParaRPr lang="en-US" altLang="zh-TW" sz="1400" i="1" kern="100" dirty="0">
                  <a:solidFill>
                    <a:srgbClr val="00B0F0"/>
                  </a:solidFill>
                  <a:latin typeface="Cambria Math" panose="02040503050406030204" pitchFamily="18" charset="0"/>
                  <a:cs typeface="Calibri" panose="020F0502020204030204" pitchFamily="34" charset="0"/>
                </a:endParaRPr>
              </a:p>
              <a:p>
                <a:pPr marL="715963" indent="-715963">
                  <a:spcAft>
                    <a:spcPts val="0"/>
                  </a:spcAft>
                </a:pPr>
                <a14:m>
                  <m:oMathPara xmlns:m="http://schemas.openxmlformats.org/officeDocument/2006/math">
                    <m:oMathParaPr>
                      <m:jc m:val="left"/>
                    </m:oMathParaPr>
                    <m:oMath xmlns:m="http://schemas.openxmlformats.org/officeDocument/2006/math">
                      <m:sSub>
                        <m:sSubPr>
                          <m:ctrlPr>
                            <a:rPr lang="zh-TW" altLang="zh-TW" sz="1400" i="1">
                              <a:solidFill>
                                <a:srgbClr val="00B0F0"/>
                              </a:solidFill>
                              <a:latin typeface="Cambria Math" panose="02040503050406030204" pitchFamily="18" charset="0"/>
                            </a:rPr>
                          </m:ctrlPr>
                        </m:sSubPr>
                        <m:e>
                          <m:r>
                            <a:rPr lang="en-US" altLang="zh-TW" sz="1400" i="1">
                              <a:solidFill>
                                <a:srgbClr val="00B0F0"/>
                              </a:solidFill>
                              <a:latin typeface="Cambria Math" panose="02040503050406030204" pitchFamily="18" charset="0"/>
                            </a:rPr>
                            <m:t>𝑝</m:t>
                          </m:r>
                        </m:e>
                        <m:sub>
                          <m:r>
                            <a:rPr lang="en-US" altLang="zh-TW" sz="1400" i="1">
                              <a:solidFill>
                                <a:srgbClr val="00B0F0"/>
                              </a:solidFill>
                              <a:latin typeface="Cambria Math" panose="02040503050406030204" pitchFamily="18" charset="0"/>
                            </a:rPr>
                            <m:t>𝑡</m:t>
                          </m:r>
                        </m:sub>
                      </m:sSub>
                      <m:r>
                        <a:rPr lang="en-US" altLang="zh-TW" sz="1400" i="1">
                          <a:solidFill>
                            <a:srgbClr val="00B0F0"/>
                          </a:solidFill>
                          <a:latin typeface="Cambria Math" panose="02040503050406030204" pitchFamily="18" charset="0"/>
                        </a:rPr>
                        <m:t>=</m:t>
                      </m:r>
                      <m:d>
                        <m:dPr>
                          <m:begChr m:val="{"/>
                          <m:endChr m:val=""/>
                          <m:ctrlPr>
                            <a:rPr lang="zh-TW" altLang="zh-TW" sz="1400" i="1">
                              <a:solidFill>
                                <a:srgbClr val="00B0F0"/>
                              </a:solidFill>
                              <a:latin typeface="Cambria Math" panose="02040503050406030204" pitchFamily="18" charset="0"/>
                            </a:rPr>
                          </m:ctrlPr>
                        </m:dPr>
                        <m:e>
                          <m:eqArr>
                            <m:eqArrPr>
                              <m:ctrlPr>
                                <a:rPr lang="zh-TW" altLang="zh-TW" sz="1400" i="1">
                                  <a:solidFill>
                                    <a:srgbClr val="00B0F0"/>
                                  </a:solidFill>
                                  <a:latin typeface="Cambria Math" panose="02040503050406030204" pitchFamily="18" charset="0"/>
                                </a:rPr>
                              </m:ctrlPr>
                            </m:eqArrPr>
                            <m:e>
                              <m:r>
                                <a:rPr lang="en-US" altLang="zh-TW" sz="1400" i="1">
                                  <a:solidFill>
                                    <a:srgbClr val="00B0F0"/>
                                  </a:solidFill>
                                  <a:latin typeface="Cambria Math" panose="02040503050406030204" pitchFamily="18" charset="0"/>
                                </a:rPr>
                                <m:t>𝑝</m:t>
                              </m:r>
                              <m:r>
                                <a:rPr lang="en-US" altLang="zh-TW" sz="1400" b="0" i="1" smtClean="0">
                                  <a:solidFill>
                                    <a:srgbClr val="00B0F0"/>
                                  </a:solidFill>
                                  <a:latin typeface="Cambria Math" panose="02040503050406030204" pitchFamily="18" charset="0"/>
                                </a:rPr>
                                <m:t>     </m:t>
                              </m:r>
                              <m:r>
                                <a:rPr lang="en-US" altLang="zh-TW" sz="1400" i="1">
                                  <a:solidFill>
                                    <a:srgbClr val="00B0F0"/>
                                  </a:solidFill>
                                  <a:latin typeface="Cambria Math" panose="02040503050406030204" pitchFamily="18" charset="0"/>
                                </a:rPr>
                                <m:t> </m:t>
                              </m:r>
                              <m:r>
                                <a:rPr lang="en-US" altLang="zh-TW" sz="1400" i="1">
                                  <a:solidFill>
                                    <a:srgbClr val="00B0F0"/>
                                  </a:solidFill>
                                  <a:latin typeface="Cambria Math" panose="02040503050406030204" pitchFamily="18" charset="0"/>
                                </a:rPr>
                                <m:t>𝑖𝑓</m:t>
                              </m:r>
                              <m:r>
                                <a:rPr lang="en-US" altLang="zh-TW" sz="1400" i="1">
                                  <a:solidFill>
                                    <a:srgbClr val="00B0F0"/>
                                  </a:solidFill>
                                  <a:latin typeface="Cambria Math" panose="02040503050406030204" pitchFamily="18" charset="0"/>
                                </a:rPr>
                                <m:t> </m:t>
                              </m:r>
                              <m:r>
                                <a:rPr lang="en-US" altLang="zh-TW" sz="1400" i="1">
                                  <a:solidFill>
                                    <a:srgbClr val="00B0F0"/>
                                  </a:solidFill>
                                  <a:latin typeface="Cambria Math" panose="02040503050406030204" pitchFamily="18" charset="0"/>
                                </a:rPr>
                                <m:t>𝑦</m:t>
                              </m:r>
                              <m:r>
                                <a:rPr lang="en-US" altLang="zh-TW" sz="1400" i="1">
                                  <a:solidFill>
                                    <a:srgbClr val="00B0F0"/>
                                  </a:solidFill>
                                  <a:latin typeface="Cambria Math" panose="02040503050406030204" pitchFamily="18" charset="0"/>
                                </a:rPr>
                                <m:t>=1</m:t>
                              </m:r>
                            </m:e>
                            <m:e>
                              <m:r>
                                <a:rPr lang="en-US" altLang="zh-TW" sz="1400" i="1">
                                  <a:solidFill>
                                    <a:srgbClr val="00B0F0"/>
                                  </a:solidFill>
                                  <a:latin typeface="Cambria Math" panose="02040503050406030204" pitchFamily="18" charset="0"/>
                                </a:rPr>
                                <m:t>1−</m:t>
                              </m:r>
                              <m:r>
                                <a:rPr lang="en-US" altLang="zh-TW" sz="1400" i="1">
                                  <a:solidFill>
                                    <a:srgbClr val="00B0F0"/>
                                  </a:solidFill>
                                  <a:latin typeface="Cambria Math" panose="02040503050406030204" pitchFamily="18" charset="0"/>
                                </a:rPr>
                                <m:t>𝑝</m:t>
                              </m:r>
                              <m:r>
                                <a:rPr lang="en-US" altLang="zh-TW" sz="1400" i="1">
                                  <a:solidFill>
                                    <a:srgbClr val="00B0F0"/>
                                  </a:solidFill>
                                  <a:latin typeface="Cambria Math" panose="02040503050406030204" pitchFamily="18" charset="0"/>
                                </a:rPr>
                                <m:t> </m:t>
                              </m:r>
                              <m:r>
                                <a:rPr lang="en-US" altLang="zh-TW" sz="1400" i="1">
                                  <a:solidFill>
                                    <a:srgbClr val="00B0F0"/>
                                  </a:solidFill>
                                  <a:latin typeface="Cambria Math" panose="02040503050406030204" pitchFamily="18" charset="0"/>
                                </a:rPr>
                                <m:t>𝑜𝑡h𝑒𝑟𝑤𝑖𝑠𝑒</m:t>
                              </m:r>
                              <m:r>
                                <a:rPr lang="en-US" altLang="zh-TW" sz="1400" b="0" i="1" smtClean="0">
                                  <a:solidFill>
                                    <a:srgbClr val="00B0F0"/>
                                  </a:solidFill>
                                  <a:latin typeface="Cambria Math" panose="02040503050406030204" pitchFamily="18" charset="0"/>
                                </a:rPr>
                                <m:t>  </m:t>
                              </m:r>
                              <m:r>
                                <a:rPr lang="en-US" altLang="zh-TW" sz="1400" b="0" i="1" smtClean="0">
                                  <a:solidFill>
                                    <a:srgbClr val="00B0F0"/>
                                  </a:solidFill>
                                  <a:latin typeface="Cambria Math" panose="02040503050406030204" pitchFamily="18" charset="0"/>
                                </a:rPr>
                                <m:t>𝑦</m:t>
                              </m:r>
                              <m:r>
                                <a:rPr lang="en-US" altLang="zh-TW" sz="1400" b="0" i="1" smtClean="0">
                                  <a:solidFill>
                                    <a:srgbClr val="00B0F0"/>
                                  </a:solidFill>
                                  <a:latin typeface="Cambria Math" panose="02040503050406030204" pitchFamily="18" charset="0"/>
                                </a:rPr>
                                <m:t>=−1</m:t>
                              </m:r>
                            </m:e>
                          </m:eqArr>
                        </m:e>
                      </m:d>
                    </m:oMath>
                  </m:oMathPara>
                </a14:m>
                <a:endParaRPr lang="zh-TW" altLang="en-US" sz="1400" dirty="0">
                  <a:solidFill>
                    <a:srgbClr val="00B0F0"/>
                  </a:solidFill>
                </a:endParaRPr>
              </a:p>
            </p:txBody>
          </p:sp>
        </mc:Choice>
        <mc:Fallback xmlns="">
          <p:sp>
            <p:nvSpPr>
              <p:cNvPr id="9" name="矩形 8">
                <a:extLst>
                  <a:ext uri="{FF2B5EF4-FFF2-40B4-BE49-F238E27FC236}">
                    <a16:creationId xmlns:a16="http://schemas.microsoft.com/office/drawing/2014/main" id="{A56C47C7-A5CF-4E1C-04FD-DB1AB173C2BD}"/>
                  </a:ext>
                </a:extLst>
              </p:cNvPr>
              <p:cNvSpPr>
                <a:spLocks noRot="1" noChangeAspect="1" noMove="1" noResize="1" noEditPoints="1" noAdjustHandles="1" noChangeArrowheads="1" noChangeShapeType="1" noTextEdit="1"/>
              </p:cNvSpPr>
              <p:nvPr/>
            </p:nvSpPr>
            <p:spPr>
              <a:xfrm>
                <a:off x="445469" y="1159439"/>
                <a:ext cx="7185201" cy="788357"/>
              </a:xfrm>
              <a:prstGeom prst="rect">
                <a:avLst/>
              </a:prstGeom>
              <a:blipFill>
                <a:blip r:embed="rId3"/>
                <a:stretch>
                  <a:fillRect t="-103077" b="-19076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71672DA-48D9-37D5-B035-61687D864E07}"/>
                  </a:ext>
                </a:extLst>
              </p:cNvPr>
              <p:cNvSpPr/>
              <p:nvPr/>
            </p:nvSpPr>
            <p:spPr>
              <a:xfrm>
                <a:off x="413792" y="2035930"/>
                <a:ext cx="7185201" cy="1003801"/>
              </a:xfrm>
              <a:prstGeom prst="rect">
                <a:avLst/>
              </a:prstGeom>
            </p:spPr>
            <p:txBody>
              <a:bodyPr wrap="square">
                <a:spAutoFit/>
              </a:bodyPr>
              <a:lstStyle/>
              <a:p>
                <a:pPr>
                  <a:spcAft>
                    <a:spcPts val="0"/>
                  </a:spcAft>
                </a:pPr>
                <a14:m>
                  <m:oMathPara xmlns:m="http://schemas.openxmlformats.org/officeDocument/2006/math">
                    <m:oMathParaPr>
                      <m:jc m:val="left"/>
                    </m:oMathParaPr>
                    <m:oMath xmlns:m="http://schemas.openxmlformats.org/officeDocument/2006/math">
                      <m:r>
                        <a:rPr lang="el-GR" altLang="zh-TW" sz="1400" i="1" kern="100" smtClean="0">
                          <a:solidFill>
                            <a:srgbClr val="00B0F0"/>
                          </a:solidFill>
                          <a:latin typeface="Cambria Math" panose="02040503050406030204" pitchFamily="18" charset="0"/>
                          <a:cs typeface="Calibri" panose="020F0502020204030204" pitchFamily="34" charset="0"/>
                        </a:rPr>
                        <m:t>𝛼</m:t>
                      </m:r>
                      <m:r>
                        <a:rPr lang="el-GR" altLang="zh-TW" sz="1400" i="1" kern="100" smtClean="0">
                          <a:solidFill>
                            <a:srgbClr val="00B0F0"/>
                          </a:solidFill>
                          <a:latin typeface="Cambria Math" panose="02040503050406030204" pitchFamily="18" charset="0"/>
                          <a:cs typeface="Calibri" panose="020F0502020204030204" pitchFamily="34" charset="0"/>
                        </a:rPr>
                        <m:t>−</m:t>
                      </m:r>
                      <m:r>
                        <a:rPr lang="en-US" altLang="zh-TW" sz="1400" i="1" kern="100">
                          <a:solidFill>
                            <a:srgbClr val="00B0F0"/>
                          </a:solidFill>
                          <a:latin typeface="Cambria Math" panose="02040503050406030204" pitchFamily="18" charset="0"/>
                          <a:cs typeface="Calibri" panose="020F0502020204030204" pitchFamily="34" charset="0"/>
                        </a:rPr>
                        <m:t>𝑏𝑎𝑙𝑎𝑛𝑐𝑒𝑑</m:t>
                      </m:r>
                      <m:r>
                        <a:rPr lang="en-US" altLang="zh-TW" sz="1400" b="0" i="1" kern="100" smtClean="0">
                          <a:solidFill>
                            <a:srgbClr val="00B0F0"/>
                          </a:solidFill>
                          <a:latin typeface="Cambria Math" panose="02040503050406030204" pitchFamily="18" charset="0"/>
                          <a:cs typeface="Calibri" panose="020F0502020204030204" pitchFamily="34" charset="0"/>
                        </a:rPr>
                        <m:t> </m:t>
                      </m:r>
                      <m:r>
                        <a:rPr lang="en-US" altLang="zh-TW" sz="1400" i="1" kern="100">
                          <a:solidFill>
                            <a:srgbClr val="00B0F0"/>
                          </a:solidFill>
                          <a:latin typeface="Cambria Math" panose="02040503050406030204" pitchFamily="18" charset="0"/>
                          <a:cs typeface="Calibri" panose="020F0502020204030204" pitchFamily="34" charset="0"/>
                        </a:rPr>
                        <m:t>𝐶</m:t>
                      </m:r>
                      <m:r>
                        <a:rPr lang="en-US" altLang="zh-TW" sz="1400" b="0" i="1" kern="100" smtClean="0">
                          <a:solidFill>
                            <a:srgbClr val="00B0F0"/>
                          </a:solidFill>
                          <a:latin typeface="Cambria Math" panose="02040503050406030204" pitchFamily="18" charset="0"/>
                          <a:cs typeface="Calibri" panose="020F0502020204030204" pitchFamily="34" charset="0"/>
                        </a:rPr>
                        <m:t>𝑟𝑜𝑠𝑠</m:t>
                      </m:r>
                      <m:r>
                        <a:rPr lang="en-US" altLang="zh-TW" sz="1400" b="0" i="0" kern="100" smtClean="0">
                          <a:solidFill>
                            <a:srgbClr val="00B0F0"/>
                          </a:solidFill>
                          <a:latin typeface="Cambria Math" panose="02040503050406030204" pitchFamily="18" charset="0"/>
                          <a:cs typeface="Calibri" panose="020F0502020204030204" pitchFamily="34" charset="0"/>
                        </a:rPr>
                        <m:t> </m:t>
                      </m:r>
                      <m:r>
                        <a:rPr lang="en-US" altLang="zh-TW" sz="1400" b="0" i="1" kern="100" smtClean="0">
                          <a:solidFill>
                            <a:srgbClr val="00B0F0"/>
                          </a:solidFill>
                          <a:latin typeface="Cambria Math" panose="02040503050406030204" pitchFamily="18" charset="0"/>
                          <a:cs typeface="Calibri" panose="020F0502020204030204" pitchFamily="34" charset="0"/>
                        </a:rPr>
                        <m:t>𝐸𝑛𝑡𝑟𝑜𝑝𝑦</m:t>
                      </m:r>
                      <m:r>
                        <a:rPr lang="en-US" altLang="zh-TW" sz="1400" b="0" i="0" kern="100" smtClean="0">
                          <a:solidFill>
                            <a:srgbClr val="00B0F0"/>
                          </a:solidFill>
                          <a:latin typeface="Cambria Math" panose="02040503050406030204" pitchFamily="18" charset="0"/>
                          <a:cs typeface="Calibri" panose="020F0502020204030204" pitchFamily="34" charset="0"/>
                        </a:rPr>
                        <m:t>=</m:t>
                      </m:r>
                      <m:r>
                        <a:rPr lang="en-US" altLang="zh-TW" sz="1400" i="1" kern="100">
                          <a:solidFill>
                            <a:srgbClr val="00B0F0"/>
                          </a:solidFill>
                          <a:latin typeface="Cambria Math" panose="02040503050406030204" pitchFamily="18" charset="0"/>
                          <a:cs typeface="Calibri" panose="020F0502020204030204" pitchFamily="34" charset="0"/>
                        </a:rPr>
                        <m:t>−</m:t>
                      </m:r>
                      <m:func>
                        <m:func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funcPr>
                        <m:fName>
                          <m:sSub>
                            <m:sSubPr>
                              <m:ctrlPr>
                                <a:rPr lang="en-US" altLang="zh-TW" sz="140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bPr>
                            <m:e>
                              <m:r>
                                <a:rPr lang="el-GR" altLang="zh-TW" sz="1400" i="1" kern="100">
                                  <a:solidFill>
                                    <a:srgbClr val="00B0F0"/>
                                  </a:solidFill>
                                  <a:latin typeface="Cambria Math" panose="02040503050406030204" pitchFamily="18" charset="0"/>
                                  <a:cs typeface="Calibri" panose="020F0502020204030204" pitchFamily="34" charset="0"/>
                                </a:rPr>
                                <m:t>𝛼</m:t>
                              </m:r>
                            </m:e>
                            <m:sub>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𝑡</m:t>
                              </m:r>
                            </m:sub>
                          </m:sSub>
                          <m:r>
                            <m:rPr>
                              <m:sty m:val="p"/>
                            </m:rPr>
                            <a:rPr lang="en-US" altLang="zh-TW" sz="1400" kern="100">
                              <a:solidFill>
                                <a:srgbClr val="00B0F0"/>
                              </a:solidFill>
                              <a:latin typeface="Cambria Math" panose="02040503050406030204" pitchFamily="18" charset="0"/>
                              <a:cs typeface="Calibri" panose="020F0502020204030204" pitchFamily="34" charset="0"/>
                            </a:rPr>
                            <m:t>log</m:t>
                          </m:r>
                        </m:fName>
                        <m:e>
                          <m:d>
                            <m:d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dPr>
                            <m:e>
                              <m:sSub>
                                <m:sSub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i="1" kern="100">
                                      <a:solidFill>
                                        <a:srgbClr val="00B0F0"/>
                                      </a:solidFill>
                                      <a:latin typeface="Cambria Math" panose="02040503050406030204" pitchFamily="18" charset="0"/>
                                      <a:cs typeface="Calibri" panose="020F0502020204030204" pitchFamily="34" charset="0"/>
                                    </a:rPr>
                                    <m:t>𝑝</m:t>
                                  </m:r>
                                </m:e>
                                <m:sub>
                                  <m:r>
                                    <a:rPr lang="en-US" altLang="zh-TW" sz="1400" i="1" kern="100">
                                      <a:solidFill>
                                        <a:srgbClr val="00B0F0"/>
                                      </a:solidFill>
                                      <a:latin typeface="Cambria Math" panose="02040503050406030204" pitchFamily="18" charset="0"/>
                                      <a:cs typeface="Calibri" panose="020F0502020204030204" pitchFamily="34" charset="0"/>
                                    </a:rPr>
                                    <m:t>𝑡</m:t>
                                  </m:r>
                                </m:sub>
                              </m:sSub>
                            </m:e>
                          </m:d>
                        </m:e>
                      </m:func>
                      <m:r>
                        <a:rPr lang="en-US" altLang="zh-TW" sz="1400" b="0" i="0" kern="100" smtClean="0">
                          <a:solidFill>
                            <a:srgbClr val="00B0F0"/>
                          </a:solidFill>
                          <a:latin typeface="Cambria Math" panose="02040503050406030204" pitchFamily="18" charset="0"/>
                          <a:cs typeface="Calibri" panose="020F0502020204030204" pitchFamily="34" charset="0"/>
                        </a:rPr>
                        <m:t>,</m:t>
                      </m:r>
                    </m:oMath>
                  </m:oMathPara>
                </a14:m>
                <a:endParaRPr lang="en-US" altLang="zh-TW" sz="1400" b="0" i="0" kern="100" dirty="0">
                  <a:solidFill>
                    <a:srgbClr val="00B0F0"/>
                  </a:solidFill>
                  <a:latin typeface="Cambria Math" panose="02040503050406030204" pitchFamily="18" charset="0"/>
                  <a:cs typeface="Calibri" panose="020F0502020204030204" pitchFamily="34" charset="0"/>
                </a:endParaRPr>
              </a:p>
              <a:p>
                <a:pPr>
                  <a:spcAft>
                    <a:spcPts val="0"/>
                  </a:spcAft>
                </a:pPr>
                <a14:m>
                  <m:oMathPara xmlns:m="http://schemas.openxmlformats.org/officeDocument/2006/math">
                    <m:oMathParaPr>
                      <m:jc m:val="left"/>
                    </m:oMathParaPr>
                    <m:oMath xmlns:m="http://schemas.openxmlformats.org/officeDocument/2006/math">
                      <m:sSub>
                        <m:sSubPr>
                          <m:ctrlPr>
                            <a:rPr lang="zh-TW" altLang="zh-TW" sz="1400" i="1" smtClean="0">
                              <a:solidFill>
                                <a:srgbClr val="00B0F0"/>
                              </a:solidFill>
                              <a:latin typeface="Cambria Math" panose="02040503050406030204" pitchFamily="18" charset="0"/>
                            </a:rPr>
                          </m:ctrlPr>
                        </m:sSubPr>
                        <m:e>
                          <m:r>
                            <a:rPr lang="el-GR" altLang="zh-TW" sz="1400" i="1" kern="100">
                              <a:solidFill>
                                <a:srgbClr val="00B0F0"/>
                              </a:solidFill>
                              <a:latin typeface="Cambria Math" panose="02040503050406030204" pitchFamily="18" charset="0"/>
                              <a:cs typeface="Calibri" panose="020F0502020204030204" pitchFamily="34" charset="0"/>
                            </a:rPr>
                            <m:t>𝛼</m:t>
                          </m:r>
                        </m:e>
                        <m:sub>
                          <m:r>
                            <a:rPr lang="en-US" altLang="zh-TW" sz="1400" i="1">
                              <a:solidFill>
                                <a:srgbClr val="00B0F0"/>
                              </a:solidFill>
                              <a:latin typeface="Cambria Math" panose="02040503050406030204" pitchFamily="18" charset="0"/>
                            </a:rPr>
                            <m:t>𝑡</m:t>
                          </m:r>
                        </m:sub>
                      </m:sSub>
                      <m:r>
                        <a:rPr lang="en-US" altLang="zh-TW" sz="1400" i="1">
                          <a:solidFill>
                            <a:srgbClr val="00B0F0"/>
                          </a:solidFill>
                          <a:latin typeface="Cambria Math" panose="02040503050406030204" pitchFamily="18" charset="0"/>
                        </a:rPr>
                        <m:t>=</m:t>
                      </m:r>
                      <m:d>
                        <m:dPr>
                          <m:begChr m:val="{"/>
                          <m:endChr m:val=""/>
                          <m:ctrlPr>
                            <a:rPr lang="zh-TW" altLang="zh-TW" sz="1400" i="1">
                              <a:solidFill>
                                <a:srgbClr val="00B0F0"/>
                              </a:solidFill>
                              <a:latin typeface="Cambria Math" panose="02040503050406030204" pitchFamily="18" charset="0"/>
                            </a:rPr>
                          </m:ctrlPr>
                        </m:dPr>
                        <m:e>
                          <m:eqArr>
                            <m:eqArrPr>
                              <m:ctrlPr>
                                <a:rPr lang="zh-TW" altLang="zh-TW" sz="1400" i="1">
                                  <a:solidFill>
                                    <a:srgbClr val="00B0F0"/>
                                  </a:solidFill>
                                  <a:latin typeface="Cambria Math" panose="02040503050406030204" pitchFamily="18" charset="0"/>
                                </a:rPr>
                              </m:ctrlPr>
                            </m:eqArrPr>
                            <m:e>
                              <m:r>
                                <a:rPr lang="el-GR" altLang="zh-TW" sz="1400" i="1" kern="100">
                                  <a:solidFill>
                                    <a:srgbClr val="00B0F0"/>
                                  </a:solidFill>
                                  <a:latin typeface="Cambria Math" panose="02040503050406030204" pitchFamily="18" charset="0"/>
                                  <a:cs typeface="Calibri" panose="020F0502020204030204" pitchFamily="34" charset="0"/>
                                </a:rPr>
                                <m:t>𝛼</m:t>
                              </m:r>
                              <m:r>
                                <a:rPr lang="en-US" altLang="zh-TW" sz="1400" b="0" i="1" kern="100" smtClean="0">
                                  <a:solidFill>
                                    <a:srgbClr val="00B0F0"/>
                                  </a:solidFill>
                                  <a:latin typeface="Cambria Math" panose="02040503050406030204" pitchFamily="18" charset="0"/>
                                  <a:cs typeface="Calibri" panose="020F0502020204030204" pitchFamily="34" charset="0"/>
                                </a:rPr>
                                <m:t>       </m:t>
                              </m:r>
                              <m:r>
                                <a:rPr lang="en-US" altLang="zh-TW" sz="1400" i="1">
                                  <a:solidFill>
                                    <a:srgbClr val="00B0F0"/>
                                  </a:solidFill>
                                  <a:latin typeface="Cambria Math" panose="02040503050406030204" pitchFamily="18" charset="0"/>
                                </a:rPr>
                                <m:t>𝑖𝑓</m:t>
                              </m:r>
                              <m:r>
                                <a:rPr lang="en-US" altLang="zh-TW" sz="1400" i="1">
                                  <a:solidFill>
                                    <a:srgbClr val="00B0F0"/>
                                  </a:solidFill>
                                  <a:latin typeface="Cambria Math" panose="02040503050406030204" pitchFamily="18" charset="0"/>
                                </a:rPr>
                                <m:t> </m:t>
                              </m:r>
                              <m:r>
                                <a:rPr lang="en-US" altLang="zh-TW" sz="1400" i="1">
                                  <a:solidFill>
                                    <a:srgbClr val="00B0F0"/>
                                  </a:solidFill>
                                  <a:latin typeface="Cambria Math" panose="02040503050406030204" pitchFamily="18" charset="0"/>
                                </a:rPr>
                                <m:t>𝑦</m:t>
                              </m:r>
                              <m:r>
                                <a:rPr lang="en-US" altLang="zh-TW" sz="1400" i="1">
                                  <a:solidFill>
                                    <a:srgbClr val="00B0F0"/>
                                  </a:solidFill>
                                  <a:latin typeface="Cambria Math" panose="02040503050406030204" pitchFamily="18" charset="0"/>
                                </a:rPr>
                                <m:t>=1</m:t>
                              </m:r>
                            </m:e>
                            <m:e>
                              <m:r>
                                <a:rPr lang="en-US" altLang="zh-TW" sz="1400" i="1">
                                  <a:solidFill>
                                    <a:srgbClr val="00B0F0"/>
                                  </a:solidFill>
                                  <a:latin typeface="Cambria Math" panose="02040503050406030204" pitchFamily="18" charset="0"/>
                                </a:rPr>
                                <m:t>1−</m:t>
                              </m:r>
                              <m:r>
                                <a:rPr lang="el-GR" altLang="zh-TW" sz="1400" i="1" kern="100">
                                  <a:solidFill>
                                    <a:srgbClr val="00B0F0"/>
                                  </a:solidFill>
                                  <a:latin typeface="Cambria Math" panose="02040503050406030204" pitchFamily="18" charset="0"/>
                                  <a:cs typeface="Calibri" panose="020F0502020204030204" pitchFamily="34" charset="0"/>
                                </a:rPr>
                                <m:t>𝛼</m:t>
                              </m:r>
                              <m:r>
                                <a:rPr lang="en-US" altLang="zh-TW" sz="1400" b="0" i="1" kern="100" smtClean="0">
                                  <a:solidFill>
                                    <a:srgbClr val="00B0F0"/>
                                  </a:solidFill>
                                  <a:latin typeface="Cambria Math" panose="02040503050406030204" pitchFamily="18" charset="0"/>
                                  <a:cs typeface="Calibri" panose="020F0502020204030204" pitchFamily="34" charset="0"/>
                                </a:rPr>
                                <m:t>   </m:t>
                              </m:r>
                              <m:r>
                                <a:rPr lang="en-US" altLang="zh-TW" sz="1400" i="1">
                                  <a:solidFill>
                                    <a:srgbClr val="00B0F0"/>
                                  </a:solidFill>
                                  <a:latin typeface="Cambria Math" panose="02040503050406030204" pitchFamily="18" charset="0"/>
                                </a:rPr>
                                <m:t>𝑜𝑡h𝑒𝑟𝑤𝑖𝑠𝑒</m:t>
                              </m:r>
                            </m:e>
                          </m:eqArr>
                        </m:e>
                      </m:d>
                      <m:r>
                        <a:rPr lang="en-US" altLang="zh-TW" sz="1400" b="0" i="1" smtClean="0">
                          <a:solidFill>
                            <a:srgbClr val="00B0F0"/>
                          </a:solidFill>
                          <a:latin typeface="Cambria Math" panose="02040503050406030204" pitchFamily="18" charset="0"/>
                        </a:rPr>
                        <m:t>,</m:t>
                      </m:r>
                      <m:r>
                        <a:rPr lang="el-GR" altLang="zh-TW" sz="1400" i="1" kern="100">
                          <a:solidFill>
                            <a:srgbClr val="00B0F0"/>
                          </a:solidFill>
                          <a:latin typeface="Cambria Math" panose="02040503050406030204" pitchFamily="18" charset="0"/>
                          <a:cs typeface="Calibri" panose="020F0502020204030204" pitchFamily="34" charset="0"/>
                        </a:rPr>
                        <m:t>𝛼</m:t>
                      </m:r>
                      <m:r>
                        <a:rPr lang="en-US" altLang="zh-TW" sz="1400" b="0" i="1" smtClean="0">
                          <a:solidFill>
                            <a:srgbClr val="00B0F0"/>
                          </a:solidFill>
                          <a:latin typeface="Cambria Math" panose="02040503050406030204" pitchFamily="18" charset="0"/>
                          <a:ea typeface="Cambria Math" panose="02040503050406030204" pitchFamily="18" charset="0"/>
                        </a:rPr>
                        <m:t>∈[0, 1]</m:t>
                      </m:r>
                    </m:oMath>
                  </m:oMathPara>
                </a14:m>
                <a:endParaRPr lang="en-US" altLang="zh-TW" sz="1400" b="0" i="0" kern="100" dirty="0">
                  <a:solidFill>
                    <a:srgbClr val="00B0F0"/>
                  </a:solidFill>
                  <a:latin typeface="Cambria Math" panose="02040503050406030204" pitchFamily="18" charset="0"/>
                  <a:cs typeface="Calibri" panose="020F0502020204030204" pitchFamily="34" charset="0"/>
                </a:endParaRPr>
              </a:p>
              <a:p>
                <a:pPr>
                  <a:spcAft>
                    <a:spcPts val="0"/>
                  </a:spcAft>
                </a:pPr>
                <a14:m>
                  <m:oMath xmlns:m="http://schemas.openxmlformats.org/officeDocument/2006/math">
                    <m:r>
                      <a:rPr lang="el-GR" altLang="zh-TW" sz="1400" i="1" kern="100">
                        <a:solidFill>
                          <a:srgbClr val="00B0F0"/>
                        </a:solidFill>
                        <a:latin typeface="Cambria Math" panose="02040503050406030204" pitchFamily="18" charset="0"/>
                        <a:cs typeface="Calibri" panose="020F0502020204030204" pitchFamily="34" charset="0"/>
                      </a:rPr>
                      <m:t>𝛼</m:t>
                    </m:r>
                  </m:oMath>
                </a14:m>
                <a:r>
                  <a:rPr lang="en-US" altLang="zh-TW" sz="1400" b="0" kern="100" dirty="0">
                    <a:solidFill>
                      <a:srgbClr val="00B0F0"/>
                    </a:solidFill>
                    <a:ea typeface="Cambria Math" panose="02040503050406030204" pitchFamily="18" charset="0"/>
                    <a:cs typeface="Calibri" panose="020F0502020204030204" pitchFamily="34" charset="0"/>
                  </a:rPr>
                  <a:t> </a:t>
                </a:r>
                <a14:m>
                  <m:oMath xmlns:m="http://schemas.openxmlformats.org/officeDocument/2006/math">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𝑎𝑟𝑒</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𝑢𝑠𝑢𝑎𝑙𝑙𝑦</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𝑠𝑒𝑡</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𝑏𝑦</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b="0" i="1" kern="10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𝑖𝑛𝑣𝑒𝑟𝑠𝑒</m:t>
                    </m:r>
                    <m:r>
                      <a:rPr lang="en-US" altLang="zh-TW" sz="1400" b="0" i="1" kern="10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b="0" i="1" kern="10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𝑐𝑙𝑎𝑠𝑠</m:t>
                    </m:r>
                    <m:r>
                      <a:rPr lang="en-US" altLang="zh-TW" sz="1400" b="0" i="1" kern="10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b="0" i="1" kern="10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𝑓𝑟𝑒𝑞𝑢𝑒𝑛𝑐𝑦</m:t>
                    </m:r>
                    <m:r>
                      <a:rPr lang="en-US" altLang="zh-TW" sz="1400" b="0" i="1" kern="10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𝑜𝑟</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𝑡𝑟𝑒𝑎𝑡𝑒𝑑</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𝑎𝑠</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𝑎</m:t>
                    </m:r>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 </m:t>
                    </m:r>
                    <m:r>
                      <a:rPr lang="en-US" altLang="zh-TW" sz="1400" b="0" i="1" kern="10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h𝑦𝑝𝑒𝑟𝑝𝑎𝑟𝑎𝑚𝑒𝑡𝑒𝑟</m:t>
                    </m:r>
                  </m:oMath>
                </a14:m>
                <a:endParaRPr lang="en-US" altLang="zh-TW" sz="600" dirty="0">
                  <a:solidFill>
                    <a:srgbClr val="00B0F0"/>
                  </a:solidFill>
                  <a:cs typeface="Calibri" panose="020F0502020204030204" pitchFamily="34" charset="0"/>
                </a:endParaRPr>
              </a:p>
            </p:txBody>
          </p:sp>
        </mc:Choice>
        <mc:Fallback xmlns="">
          <p:sp>
            <p:nvSpPr>
              <p:cNvPr id="12" name="矩形 11">
                <a:extLst>
                  <a:ext uri="{FF2B5EF4-FFF2-40B4-BE49-F238E27FC236}">
                    <a16:creationId xmlns:a16="http://schemas.microsoft.com/office/drawing/2014/main" id="{171672DA-48D9-37D5-B035-61687D864E07}"/>
                  </a:ext>
                </a:extLst>
              </p:cNvPr>
              <p:cNvSpPr>
                <a:spLocks noRot="1" noChangeAspect="1" noMove="1" noResize="1" noEditPoints="1" noAdjustHandles="1" noChangeArrowheads="1" noChangeShapeType="1" noTextEdit="1"/>
              </p:cNvSpPr>
              <p:nvPr/>
            </p:nvSpPr>
            <p:spPr>
              <a:xfrm>
                <a:off x="413792" y="2035930"/>
                <a:ext cx="7185201" cy="1003801"/>
              </a:xfrm>
              <a:prstGeom prst="rect">
                <a:avLst/>
              </a:prstGeom>
              <a:blipFill>
                <a:blip r:embed="rId4"/>
                <a:stretch>
                  <a:fillRect l="-5513" t="-81212" b="-12909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B525E26-CED8-9E85-9BD5-7030DCF2B186}"/>
                  </a:ext>
                </a:extLst>
              </p:cNvPr>
              <p:cNvSpPr/>
              <p:nvPr/>
            </p:nvSpPr>
            <p:spPr>
              <a:xfrm>
                <a:off x="413789" y="4207670"/>
                <a:ext cx="7185201" cy="307777"/>
              </a:xfrm>
              <a:prstGeom prst="rect">
                <a:avLst/>
              </a:prstGeom>
            </p:spPr>
            <p:txBody>
              <a:bodyPr wrap="square">
                <a:spAutoFit/>
              </a:bodyPr>
              <a:lstStyle/>
              <a:p>
                <a:pPr>
                  <a:spcAft>
                    <a:spcPts val="0"/>
                  </a:spcAft>
                </a:pPr>
                <a14:m>
                  <m:oMathPara xmlns:m="http://schemas.openxmlformats.org/officeDocument/2006/math">
                    <m:oMathParaPr>
                      <m:jc m:val="left"/>
                    </m:oMathParaPr>
                    <m:oMath xmlns:m="http://schemas.openxmlformats.org/officeDocument/2006/math">
                      <m:r>
                        <a:rPr lang="en-US" altLang="zh-TW" sz="1400" i="1" kern="100" smtClean="0">
                          <a:solidFill>
                            <a:srgbClr val="00B0F0"/>
                          </a:solidFill>
                          <a:latin typeface="Cambria Math" panose="02040503050406030204" pitchFamily="18" charset="0"/>
                          <a:cs typeface="Calibri" panose="020F0502020204030204" pitchFamily="34" charset="0"/>
                        </a:rPr>
                        <m:t>𝐹</m:t>
                      </m:r>
                      <m:r>
                        <m:rPr>
                          <m:sty m:val="p"/>
                        </m:rPr>
                        <a:rPr lang="en-US" altLang="zh-TW" sz="1400" b="0" i="0" kern="100" smtClean="0">
                          <a:solidFill>
                            <a:srgbClr val="00B0F0"/>
                          </a:solidFill>
                          <a:latin typeface="Cambria Math" panose="02040503050406030204" pitchFamily="18" charset="0"/>
                          <a:cs typeface="Calibri" panose="020F0502020204030204" pitchFamily="34" charset="0"/>
                        </a:rPr>
                        <m:t>ocal</m:t>
                      </m:r>
                      <m:r>
                        <a:rPr lang="en-US" altLang="zh-TW" sz="1400" b="0" i="0" kern="100" smtClean="0">
                          <a:solidFill>
                            <a:srgbClr val="00B0F0"/>
                          </a:solidFill>
                          <a:latin typeface="Cambria Math" panose="02040503050406030204" pitchFamily="18" charset="0"/>
                          <a:cs typeface="Calibri" panose="020F0502020204030204" pitchFamily="34" charset="0"/>
                        </a:rPr>
                        <m:t> </m:t>
                      </m:r>
                      <m:r>
                        <m:rPr>
                          <m:sty m:val="p"/>
                        </m:rPr>
                        <a:rPr lang="en-US" altLang="zh-TW" sz="1400" b="0" i="0" kern="100" smtClean="0">
                          <a:solidFill>
                            <a:srgbClr val="00B0F0"/>
                          </a:solidFill>
                          <a:latin typeface="Cambria Math" panose="02040503050406030204" pitchFamily="18" charset="0"/>
                          <a:cs typeface="Calibri" panose="020F0502020204030204" pitchFamily="34" charset="0"/>
                        </a:rPr>
                        <m:t>Loss</m:t>
                      </m:r>
                      <m:r>
                        <a:rPr lang="en-US" altLang="zh-TW" sz="1400" b="0" i="0" kern="100" smtClean="0">
                          <a:solidFill>
                            <a:srgbClr val="00B0F0"/>
                          </a:solidFill>
                          <a:latin typeface="Cambria Math" panose="02040503050406030204" pitchFamily="18" charset="0"/>
                          <a:cs typeface="Calibri" panose="020F0502020204030204" pitchFamily="34" charset="0"/>
                        </a:rPr>
                        <m:t>=</m:t>
                      </m:r>
                      <m:r>
                        <m:rPr>
                          <m:sty m:val="p"/>
                        </m:rPr>
                        <a:rPr lang="en-US" altLang="zh-TW" sz="1400" b="0" i="0" kern="100" smtClean="0">
                          <a:solidFill>
                            <a:srgbClr val="00B0F0"/>
                          </a:solidFill>
                          <a:latin typeface="Cambria Math" panose="02040503050406030204" pitchFamily="18" charset="0"/>
                          <a:cs typeface="Calibri" panose="020F0502020204030204" pitchFamily="34" charset="0"/>
                        </a:rPr>
                        <m:t>FL</m:t>
                      </m:r>
                      <m:d>
                        <m:d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dPr>
                        <m:e>
                          <m:sSub>
                            <m:sSub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i="1" kern="100">
                                  <a:solidFill>
                                    <a:srgbClr val="00B0F0"/>
                                  </a:solidFill>
                                  <a:latin typeface="Cambria Math" panose="02040503050406030204" pitchFamily="18" charset="0"/>
                                  <a:cs typeface="Calibri" panose="020F0502020204030204" pitchFamily="34" charset="0"/>
                                </a:rPr>
                                <m:t>𝑝</m:t>
                              </m:r>
                            </m:e>
                            <m:sub>
                              <m:r>
                                <a:rPr lang="en-US" altLang="zh-TW" sz="1400" i="1" kern="100">
                                  <a:solidFill>
                                    <a:srgbClr val="00B0F0"/>
                                  </a:solidFill>
                                  <a:latin typeface="Cambria Math" panose="02040503050406030204" pitchFamily="18" charset="0"/>
                                  <a:cs typeface="Calibri" panose="020F0502020204030204" pitchFamily="34" charset="0"/>
                                </a:rPr>
                                <m:t>𝑡</m:t>
                              </m:r>
                            </m:sub>
                          </m:sSub>
                        </m:e>
                      </m:d>
                      <m:r>
                        <a:rPr lang="en-US" altLang="zh-TW" sz="1400" i="1" kern="100">
                          <a:solidFill>
                            <a:srgbClr val="00B0F0"/>
                          </a:solidFill>
                          <a:latin typeface="Cambria Math" panose="02040503050406030204" pitchFamily="18" charset="0"/>
                          <a:cs typeface="Calibri" panose="020F0502020204030204" pitchFamily="34" charset="0"/>
                        </a:rPr>
                        <m:t>=−</m:t>
                      </m:r>
                      <m:func>
                        <m:func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funcPr>
                        <m:fName>
                          <m:sSup>
                            <m:sSupPr>
                              <m:ctrlPr>
                                <a:rPr lang="en-US" altLang="zh-TW" sz="140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pPr>
                            <m:e>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(1 −</m:t>
                              </m:r>
                              <m:sSub>
                                <m:sSub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i="1" kern="100">
                                      <a:solidFill>
                                        <a:srgbClr val="00B0F0"/>
                                      </a:solidFill>
                                      <a:latin typeface="Cambria Math" panose="02040503050406030204" pitchFamily="18" charset="0"/>
                                      <a:cs typeface="Calibri" panose="020F0502020204030204" pitchFamily="34" charset="0"/>
                                    </a:rPr>
                                    <m:t>𝑝</m:t>
                                  </m:r>
                                </m:e>
                                <m:sub>
                                  <m:r>
                                    <a:rPr lang="en-US" altLang="zh-TW" sz="1400" i="1" kern="100">
                                      <a:solidFill>
                                        <a:srgbClr val="00B0F0"/>
                                      </a:solidFill>
                                      <a:latin typeface="Cambria Math" panose="02040503050406030204" pitchFamily="18" charset="0"/>
                                      <a:cs typeface="Calibri" panose="020F0502020204030204" pitchFamily="34" charset="0"/>
                                    </a:rPr>
                                    <m:t>𝑡</m:t>
                                  </m:r>
                                </m:sub>
                              </m:sSub>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m:t>
                              </m:r>
                            </m:e>
                            <m:sup>
                              <m:r>
                                <a:rPr lang="el-GR"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t>𝛾</m:t>
                              </m:r>
                            </m:sup>
                          </m:sSup>
                          <m:r>
                            <m:rPr>
                              <m:sty m:val="p"/>
                            </m:rPr>
                            <a:rPr lang="en-US" altLang="zh-TW" sz="1400" kern="100">
                              <a:solidFill>
                                <a:srgbClr val="00B0F0"/>
                              </a:solidFill>
                              <a:latin typeface="Cambria Math" panose="02040503050406030204" pitchFamily="18" charset="0"/>
                              <a:cs typeface="Calibri" panose="020F0502020204030204" pitchFamily="34" charset="0"/>
                            </a:rPr>
                            <m:t>log</m:t>
                          </m:r>
                        </m:fName>
                        <m:e>
                          <m:d>
                            <m:d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dPr>
                            <m:e>
                              <m:sSub>
                                <m:sSub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i="1" kern="100">
                                      <a:solidFill>
                                        <a:srgbClr val="00B0F0"/>
                                      </a:solidFill>
                                      <a:latin typeface="Cambria Math" panose="02040503050406030204" pitchFamily="18" charset="0"/>
                                      <a:cs typeface="Calibri" panose="020F0502020204030204" pitchFamily="34" charset="0"/>
                                    </a:rPr>
                                    <m:t>𝑝</m:t>
                                  </m:r>
                                </m:e>
                                <m:sub>
                                  <m:r>
                                    <a:rPr lang="en-US" altLang="zh-TW" sz="1400" i="1" kern="100">
                                      <a:solidFill>
                                        <a:srgbClr val="00B0F0"/>
                                      </a:solidFill>
                                      <a:latin typeface="Cambria Math" panose="02040503050406030204" pitchFamily="18" charset="0"/>
                                      <a:cs typeface="Calibri" panose="020F0502020204030204" pitchFamily="34" charset="0"/>
                                    </a:rPr>
                                    <m:t>𝑡</m:t>
                                  </m:r>
                                </m:sub>
                              </m:sSub>
                            </m:e>
                          </m:d>
                        </m:e>
                      </m:func>
                    </m:oMath>
                  </m:oMathPara>
                </a14:m>
                <a:endParaRPr lang="en-US" altLang="zh-TW" sz="600" dirty="0">
                  <a:solidFill>
                    <a:srgbClr val="00B0F0"/>
                  </a:solidFill>
                  <a:cs typeface="Calibri" panose="020F0502020204030204" pitchFamily="34" charset="0"/>
                </a:endParaRPr>
              </a:p>
            </p:txBody>
          </p:sp>
        </mc:Choice>
        <mc:Fallback xmlns="">
          <p:sp>
            <p:nvSpPr>
              <p:cNvPr id="13" name="矩形 12">
                <a:extLst>
                  <a:ext uri="{FF2B5EF4-FFF2-40B4-BE49-F238E27FC236}">
                    <a16:creationId xmlns:a16="http://schemas.microsoft.com/office/drawing/2014/main" id="{3B525E26-CED8-9E85-9BD5-7030DCF2B186}"/>
                  </a:ext>
                </a:extLst>
              </p:cNvPr>
              <p:cNvSpPr>
                <a:spLocks noRot="1" noChangeAspect="1" noMove="1" noResize="1" noEditPoints="1" noAdjustHandles="1" noChangeArrowheads="1" noChangeShapeType="1" noTextEdit="1"/>
              </p:cNvSpPr>
              <p:nvPr/>
            </p:nvSpPr>
            <p:spPr>
              <a:xfrm>
                <a:off x="413789" y="4207670"/>
                <a:ext cx="7185201" cy="307777"/>
              </a:xfrm>
              <a:prstGeom prst="rect">
                <a:avLst/>
              </a:prstGeom>
              <a:blipFill>
                <a:blip r:embed="rId5"/>
                <a:stretch>
                  <a:fillRect b="-58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59A9810-2C41-A398-98B3-9B6E1851C214}"/>
                  </a:ext>
                </a:extLst>
              </p:cNvPr>
              <p:cNvSpPr/>
              <p:nvPr/>
            </p:nvSpPr>
            <p:spPr>
              <a:xfrm>
                <a:off x="413788" y="4726746"/>
                <a:ext cx="7185201" cy="307777"/>
              </a:xfrm>
              <a:prstGeom prst="rect">
                <a:avLst/>
              </a:prstGeom>
            </p:spPr>
            <p:txBody>
              <a:bodyPr wrap="square">
                <a:spAutoFit/>
              </a:bodyPr>
              <a:lstStyle/>
              <a:p>
                <a:pPr>
                  <a:spcAft>
                    <a:spcPts val="0"/>
                  </a:spcAft>
                </a:pPr>
                <a14:m>
                  <m:oMathPara xmlns:m="http://schemas.openxmlformats.org/officeDocument/2006/math">
                    <m:oMathParaPr>
                      <m:jc m:val="left"/>
                    </m:oMathParaPr>
                    <m:oMath xmlns:m="http://schemas.openxmlformats.org/officeDocument/2006/math">
                      <m:r>
                        <a:rPr lang="el-GR" altLang="zh-TW" sz="1400" i="1" kern="100" smtClean="0">
                          <a:solidFill>
                            <a:srgbClr val="00B0F0"/>
                          </a:solidFill>
                          <a:latin typeface="Cambria Math" panose="02040503050406030204" pitchFamily="18" charset="0"/>
                          <a:cs typeface="Calibri" panose="020F0502020204030204" pitchFamily="34" charset="0"/>
                        </a:rPr>
                        <m:t>𝛼</m:t>
                      </m:r>
                      <m:r>
                        <a:rPr lang="el-GR" altLang="zh-TW" sz="1400" i="1" kern="100" smtClean="0">
                          <a:solidFill>
                            <a:srgbClr val="00B0F0"/>
                          </a:solidFill>
                          <a:latin typeface="Cambria Math" panose="02040503050406030204" pitchFamily="18" charset="0"/>
                          <a:cs typeface="Calibri" panose="020F0502020204030204" pitchFamily="34" charset="0"/>
                        </a:rPr>
                        <m:t>−</m:t>
                      </m:r>
                      <m:r>
                        <a:rPr lang="en-US" altLang="zh-TW" sz="1400" i="1" kern="100">
                          <a:solidFill>
                            <a:srgbClr val="00B0F0"/>
                          </a:solidFill>
                          <a:latin typeface="Cambria Math" panose="02040503050406030204" pitchFamily="18" charset="0"/>
                          <a:cs typeface="Calibri" panose="020F0502020204030204" pitchFamily="34" charset="0"/>
                        </a:rPr>
                        <m:t>𝑏𝑎𝑙𝑎𝑛𝑐𝑒𝑑</m:t>
                      </m:r>
                      <m:r>
                        <a:rPr lang="en-US" altLang="zh-TW" sz="1400" b="0" i="1" kern="100" smtClean="0">
                          <a:solidFill>
                            <a:srgbClr val="00B0F0"/>
                          </a:solidFill>
                          <a:latin typeface="Cambria Math" panose="02040503050406030204" pitchFamily="18" charset="0"/>
                          <a:cs typeface="Calibri" panose="020F0502020204030204" pitchFamily="34" charset="0"/>
                        </a:rPr>
                        <m:t> </m:t>
                      </m:r>
                      <m:r>
                        <a:rPr lang="en-US" altLang="zh-TW" sz="1400" i="1" kern="100" smtClean="0">
                          <a:solidFill>
                            <a:srgbClr val="00B0F0"/>
                          </a:solidFill>
                          <a:latin typeface="Cambria Math" panose="02040503050406030204" pitchFamily="18" charset="0"/>
                          <a:cs typeface="Calibri" panose="020F0502020204030204" pitchFamily="34" charset="0"/>
                        </a:rPr>
                        <m:t>𝐹</m:t>
                      </m:r>
                      <m:r>
                        <a:rPr lang="en-US" altLang="zh-TW" sz="1400" b="0" i="1" kern="100" smtClean="0">
                          <a:solidFill>
                            <a:srgbClr val="00B0F0"/>
                          </a:solidFill>
                          <a:latin typeface="Cambria Math" panose="02040503050406030204" pitchFamily="18" charset="0"/>
                          <a:cs typeface="Calibri" panose="020F0502020204030204" pitchFamily="34" charset="0"/>
                        </a:rPr>
                        <m:t>𝑜𝑐𝑎𝑙</m:t>
                      </m:r>
                      <m:r>
                        <a:rPr lang="en-US" altLang="zh-TW" sz="1400" b="0" i="1" kern="100" smtClean="0">
                          <a:solidFill>
                            <a:srgbClr val="00B0F0"/>
                          </a:solidFill>
                          <a:latin typeface="Cambria Math" panose="02040503050406030204" pitchFamily="18" charset="0"/>
                          <a:cs typeface="Calibri" panose="020F0502020204030204" pitchFamily="34" charset="0"/>
                        </a:rPr>
                        <m:t> </m:t>
                      </m:r>
                      <m:r>
                        <a:rPr lang="en-US" altLang="zh-TW" sz="1400" b="0" i="1" kern="100" smtClean="0">
                          <a:solidFill>
                            <a:srgbClr val="00B0F0"/>
                          </a:solidFill>
                          <a:latin typeface="Cambria Math" panose="02040503050406030204" pitchFamily="18" charset="0"/>
                          <a:cs typeface="Calibri" panose="020F0502020204030204" pitchFamily="34" charset="0"/>
                        </a:rPr>
                        <m:t>𝐿𝑜𝑠𝑠</m:t>
                      </m:r>
                      <m:r>
                        <a:rPr lang="en-US" altLang="zh-TW" sz="1400" b="0" i="0" kern="100" smtClean="0">
                          <a:solidFill>
                            <a:srgbClr val="00B0F0"/>
                          </a:solidFill>
                          <a:latin typeface="Cambria Math" panose="02040503050406030204" pitchFamily="18" charset="0"/>
                          <a:cs typeface="Calibri" panose="020F0502020204030204" pitchFamily="34" charset="0"/>
                        </a:rPr>
                        <m:t>=</m:t>
                      </m:r>
                      <m:r>
                        <a:rPr lang="en-US" altLang="zh-TW" sz="1400" i="1" kern="100">
                          <a:solidFill>
                            <a:srgbClr val="00B0F0"/>
                          </a:solidFill>
                          <a:latin typeface="Cambria Math" panose="02040503050406030204" pitchFamily="18" charset="0"/>
                          <a:cs typeface="Calibri" panose="020F0502020204030204" pitchFamily="34" charset="0"/>
                        </a:rPr>
                        <m:t>−</m:t>
                      </m:r>
                      <m:func>
                        <m:func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funcPr>
                        <m:fName>
                          <m:sSub>
                            <m:sSubPr>
                              <m:ctrlPr>
                                <a:rPr lang="en-US" altLang="zh-TW" sz="140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bPr>
                            <m:e>
                              <m:r>
                                <a:rPr lang="el-GR" altLang="zh-TW" sz="1400" i="1" kern="100">
                                  <a:solidFill>
                                    <a:srgbClr val="00B0F0"/>
                                  </a:solidFill>
                                  <a:latin typeface="Cambria Math" panose="02040503050406030204" pitchFamily="18" charset="0"/>
                                  <a:cs typeface="Calibri" panose="020F0502020204030204" pitchFamily="34" charset="0"/>
                                </a:rPr>
                                <m:t>𝛼</m:t>
                              </m:r>
                            </m:e>
                            <m:sub>
                              <m:r>
                                <a:rPr lang="en-US" altLang="zh-TW" sz="1400" b="0" i="1" kern="100" smtClean="0">
                                  <a:solidFill>
                                    <a:srgbClr val="00B0F0"/>
                                  </a:solidFill>
                                  <a:latin typeface="Cambria Math" panose="02040503050406030204" pitchFamily="18" charset="0"/>
                                  <a:ea typeface="Cambria Math" panose="02040503050406030204" pitchFamily="18" charset="0"/>
                                  <a:cs typeface="Calibri" panose="020F0502020204030204" pitchFamily="34" charset="0"/>
                                </a:rPr>
                                <m:t>𝑡</m:t>
                              </m:r>
                            </m:sub>
                          </m:sSub>
                          <m:sSup>
                            <m:sSupPr>
                              <m:ctrlPr>
                                <a:rPr lang="en-US"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pPr>
                            <m:e>
                              <m:d>
                                <m:dPr>
                                  <m:ctrlPr>
                                    <a:rPr lang="en-US"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dPr>
                                <m:e>
                                  <m:r>
                                    <a:rPr lang="en-US"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t>1 −</m:t>
                                  </m:r>
                                  <m:sSub>
                                    <m:sSub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i="1" kern="100">
                                          <a:solidFill>
                                            <a:srgbClr val="00B0F0"/>
                                          </a:solidFill>
                                          <a:latin typeface="Cambria Math" panose="02040503050406030204" pitchFamily="18" charset="0"/>
                                          <a:cs typeface="Calibri" panose="020F0502020204030204" pitchFamily="34" charset="0"/>
                                        </a:rPr>
                                        <m:t>𝑝</m:t>
                                      </m:r>
                                    </m:e>
                                    <m:sub>
                                      <m:r>
                                        <a:rPr lang="en-US" altLang="zh-TW" sz="1400" i="1" kern="100">
                                          <a:solidFill>
                                            <a:srgbClr val="00B0F0"/>
                                          </a:solidFill>
                                          <a:latin typeface="Cambria Math" panose="02040503050406030204" pitchFamily="18" charset="0"/>
                                          <a:cs typeface="Calibri" panose="020F0502020204030204" pitchFamily="34" charset="0"/>
                                        </a:rPr>
                                        <m:t>𝑡</m:t>
                                      </m:r>
                                    </m:sub>
                                  </m:sSub>
                                </m:e>
                              </m:d>
                            </m:e>
                            <m:sup>
                              <m:r>
                                <a:rPr lang="el-GR"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t>𝛾</m:t>
                              </m:r>
                            </m:sup>
                          </m:sSup>
                          <m:r>
                            <m:rPr>
                              <m:sty m:val="p"/>
                            </m:rPr>
                            <a:rPr lang="en-US" altLang="zh-TW" sz="1400" kern="100">
                              <a:solidFill>
                                <a:srgbClr val="00B0F0"/>
                              </a:solidFill>
                              <a:latin typeface="Cambria Math" panose="02040503050406030204" pitchFamily="18" charset="0"/>
                              <a:cs typeface="Calibri" panose="020F0502020204030204" pitchFamily="34" charset="0"/>
                            </a:rPr>
                            <m:t>log</m:t>
                          </m:r>
                        </m:fName>
                        <m:e>
                          <m:d>
                            <m:d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dPr>
                            <m:e>
                              <m:sSub>
                                <m:sSubPr>
                                  <m:ctrlPr>
                                    <a:rPr lang="zh-TW" altLang="zh-TW" sz="1400" i="1" kern="100">
                                      <a:solidFill>
                                        <a:srgbClr val="00B0F0"/>
                                      </a:solidFill>
                                      <a:latin typeface="Cambria Math" panose="02040503050406030204" pitchFamily="18" charset="0"/>
                                      <a:ea typeface="Cambria Math" panose="02040503050406030204" pitchFamily="18" charset="0"/>
                                      <a:cs typeface="Calibri" panose="020F0502020204030204" pitchFamily="34" charset="0"/>
                                    </a:rPr>
                                  </m:ctrlPr>
                                </m:sSubPr>
                                <m:e>
                                  <m:r>
                                    <a:rPr lang="en-US" altLang="zh-TW" sz="1400" i="1" kern="100">
                                      <a:solidFill>
                                        <a:srgbClr val="00B0F0"/>
                                      </a:solidFill>
                                      <a:latin typeface="Cambria Math" panose="02040503050406030204" pitchFamily="18" charset="0"/>
                                      <a:cs typeface="Calibri" panose="020F0502020204030204" pitchFamily="34" charset="0"/>
                                    </a:rPr>
                                    <m:t>𝑝</m:t>
                                  </m:r>
                                </m:e>
                                <m:sub>
                                  <m:r>
                                    <a:rPr lang="en-US" altLang="zh-TW" sz="1400" i="1" kern="100">
                                      <a:solidFill>
                                        <a:srgbClr val="00B0F0"/>
                                      </a:solidFill>
                                      <a:latin typeface="Cambria Math" panose="02040503050406030204" pitchFamily="18" charset="0"/>
                                      <a:cs typeface="Calibri" panose="020F0502020204030204" pitchFamily="34" charset="0"/>
                                    </a:rPr>
                                    <m:t>𝑡</m:t>
                                  </m:r>
                                </m:sub>
                              </m:sSub>
                            </m:e>
                          </m:d>
                        </m:e>
                      </m:func>
                    </m:oMath>
                  </m:oMathPara>
                </a14:m>
                <a:endParaRPr lang="en-US" altLang="zh-TW" sz="1400" kern="100" dirty="0">
                  <a:solidFill>
                    <a:srgbClr val="00B0F0"/>
                  </a:solidFill>
                  <a:cs typeface="Calibri" panose="020F0502020204030204" pitchFamily="34" charset="0"/>
                </a:endParaRPr>
              </a:p>
            </p:txBody>
          </p:sp>
        </mc:Choice>
        <mc:Fallback xmlns="">
          <p:sp>
            <p:nvSpPr>
              <p:cNvPr id="14" name="矩形 13">
                <a:extLst>
                  <a:ext uri="{FF2B5EF4-FFF2-40B4-BE49-F238E27FC236}">
                    <a16:creationId xmlns:a16="http://schemas.microsoft.com/office/drawing/2014/main" id="{859A9810-2C41-A398-98B3-9B6E1851C214}"/>
                  </a:ext>
                </a:extLst>
              </p:cNvPr>
              <p:cNvSpPr>
                <a:spLocks noRot="1" noChangeAspect="1" noMove="1" noResize="1" noEditPoints="1" noAdjustHandles="1" noChangeArrowheads="1" noChangeShapeType="1" noTextEdit="1"/>
              </p:cNvSpPr>
              <p:nvPr/>
            </p:nvSpPr>
            <p:spPr>
              <a:xfrm>
                <a:off x="413788" y="4726746"/>
                <a:ext cx="7185201" cy="307777"/>
              </a:xfrm>
              <a:prstGeom prst="rect">
                <a:avLst/>
              </a:prstGeom>
              <a:blipFill>
                <a:blip r:embed="rId6"/>
                <a:stretch>
                  <a:fillRect b="-5882"/>
                </a:stretch>
              </a:blipFill>
            </p:spPr>
            <p:txBody>
              <a:bodyPr/>
              <a:lstStyle/>
              <a:p>
                <a:r>
                  <a:rPr lang="zh-TW" altLang="en-US">
                    <a:noFill/>
                  </a:rPr>
                  <a:t> </a:t>
                </a:r>
              </a:p>
            </p:txBody>
          </p:sp>
        </mc:Fallback>
      </mc:AlternateContent>
      <p:pic>
        <p:nvPicPr>
          <p:cNvPr id="16" name="圖片 15">
            <a:extLst>
              <a:ext uri="{FF2B5EF4-FFF2-40B4-BE49-F238E27FC236}">
                <a16:creationId xmlns:a16="http://schemas.microsoft.com/office/drawing/2014/main" id="{1337D79C-DBD3-A555-F5BC-8540CDBD4044}"/>
              </a:ext>
            </a:extLst>
          </p:cNvPr>
          <p:cNvPicPr>
            <a:picLocks noChangeAspect="1"/>
          </p:cNvPicPr>
          <p:nvPr/>
        </p:nvPicPr>
        <p:blipFill>
          <a:blip r:embed="rId7"/>
          <a:stretch>
            <a:fillRect/>
          </a:stretch>
        </p:blipFill>
        <p:spPr>
          <a:xfrm>
            <a:off x="5306290" y="69172"/>
            <a:ext cx="2838752" cy="2605372"/>
          </a:xfrm>
          <a:prstGeom prst="rect">
            <a:avLst/>
          </a:prstGeom>
        </p:spPr>
      </p:pic>
      <p:sp>
        <p:nvSpPr>
          <p:cNvPr id="5" name="文字方塊 4">
            <a:extLst>
              <a:ext uri="{FF2B5EF4-FFF2-40B4-BE49-F238E27FC236}">
                <a16:creationId xmlns:a16="http://schemas.microsoft.com/office/drawing/2014/main" id="{89E159B1-DFAC-C5F6-AC4B-B9E21B5C30BB}"/>
              </a:ext>
            </a:extLst>
          </p:cNvPr>
          <p:cNvSpPr txBox="1"/>
          <p:nvPr/>
        </p:nvSpPr>
        <p:spPr>
          <a:xfrm>
            <a:off x="4118290" y="3287652"/>
            <a:ext cx="4026752" cy="369332"/>
          </a:xfrm>
          <a:prstGeom prst="rect">
            <a:avLst/>
          </a:prstGeom>
          <a:noFill/>
        </p:spPr>
        <p:txBody>
          <a:bodyPr wrap="square" rtlCol="0">
            <a:spAutoFit/>
          </a:bodyPr>
          <a:lstStyle/>
          <a:p>
            <a:r>
              <a:rPr lang="en-US" altLang="zh-TW" dirty="0">
                <a:solidFill>
                  <a:srgbClr val="FF0000"/>
                </a:solidFill>
              </a:rPr>
              <a:t>Hard example Vs. Easy example</a:t>
            </a:r>
            <a:endParaRPr lang="zh-TW" altLang="en-US" dirty="0">
              <a:solidFill>
                <a:srgbClr val="FF0000"/>
              </a:solidFill>
            </a:endParaRPr>
          </a:p>
        </p:txBody>
      </p:sp>
      <p:cxnSp>
        <p:nvCxnSpPr>
          <p:cNvPr id="10" name="直線接點 9">
            <a:extLst>
              <a:ext uri="{FF2B5EF4-FFF2-40B4-BE49-F238E27FC236}">
                <a16:creationId xmlns:a16="http://schemas.microsoft.com/office/drawing/2014/main" id="{C30A17F3-7D00-34F6-A0A5-E2DBDD9C30FD}"/>
              </a:ext>
            </a:extLst>
          </p:cNvPr>
          <p:cNvCxnSpPr>
            <a:cxnSpLocks/>
          </p:cNvCxnSpPr>
          <p:nvPr/>
        </p:nvCxnSpPr>
        <p:spPr>
          <a:xfrm>
            <a:off x="6861490" y="649154"/>
            <a:ext cx="0" cy="8795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B80B5695-AAD3-C6C1-9600-DACC139A8A3F}"/>
              </a:ext>
            </a:extLst>
          </p:cNvPr>
          <p:cNvSpPr/>
          <p:nvPr/>
        </p:nvSpPr>
        <p:spPr>
          <a:xfrm>
            <a:off x="328067" y="4603581"/>
            <a:ext cx="4355615" cy="4309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93320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.3</a:t>
            </a:r>
            <a:r>
              <a:rPr lang="x-none" dirty="0"/>
              <a:t> Related Works: Bag of </a:t>
            </a:r>
            <a:r>
              <a:rPr lang="en-US" dirty="0"/>
              <a:t>F</a:t>
            </a:r>
            <a:r>
              <a:rPr lang="x-none" dirty="0"/>
              <a:t>reebies (Bo</a:t>
            </a:r>
            <a:r>
              <a:rPr lang="en-US" dirty="0"/>
              <a:t>F</a:t>
            </a:r>
            <a:r>
              <a:rPr lang="x-none" dirty="0"/>
              <a:t>)</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lstStyle/>
          <a:p>
            <a:pPr marL="0" indent="0">
              <a:buNone/>
            </a:pPr>
            <a:r>
              <a:rPr lang="en-US" b="1" dirty="0"/>
              <a:t>1.2) Solving Class Imbalance:</a:t>
            </a:r>
          </a:p>
          <a:p>
            <a:pPr marL="633413" lvl="1" indent="-315913"/>
            <a:r>
              <a:rPr lang="en-US" dirty="0"/>
              <a:t>Purpose: </a:t>
            </a:r>
          </a:p>
          <a:p>
            <a:pPr marL="971550" lvl="2" indent="-349250"/>
            <a:r>
              <a:rPr lang="en-US" dirty="0"/>
              <a:t>Solving the problem that the </a:t>
            </a:r>
            <a:r>
              <a:rPr lang="en-US" dirty="0">
                <a:solidFill>
                  <a:srgbClr val="FF0000"/>
                </a:solidFill>
              </a:rPr>
              <a:t>semantic distribution </a:t>
            </a:r>
            <a:r>
              <a:rPr lang="en-US" dirty="0"/>
              <a:t>in the dataset may have bias.</a:t>
            </a:r>
          </a:p>
          <a:p>
            <a:pPr marL="971550" lvl="2" indent="-349250"/>
            <a:r>
              <a:rPr lang="en-US" dirty="0">
                <a:solidFill>
                  <a:srgbClr val="FF0000"/>
                </a:solidFill>
              </a:rPr>
              <a:t>Data imbalance </a:t>
            </a:r>
            <a:r>
              <a:rPr lang="en-US" dirty="0"/>
              <a:t>between different classes.</a:t>
            </a:r>
          </a:p>
          <a:p>
            <a:pPr marL="633413" lvl="1" indent="-315913"/>
            <a:r>
              <a:rPr lang="en-US" dirty="0"/>
              <a:t>Methods: </a:t>
            </a:r>
          </a:p>
          <a:p>
            <a:pPr marL="971550" lvl="2" indent="-342900"/>
            <a:r>
              <a:rPr lang="en-US" dirty="0">
                <a:solidFill>
                  <a:srgbClr val="00B0F0"/>
                </a:solidFill>
              </a:rPr>
              <a:t>Two-stage object detector: </a:t>
            </a:r>
          </a:p>
          <a:p>
            <a:pPr marL="1258888" lvl="3" indent="-269875"/>
            <a:r>
              <a:rPr lang="en-US" dirty="0"/>
              <a:t>Hard negative example mining [72].</a:t>
            </a:r>
          </a:p>
          <a:p>
            <a:pPr marL="1258888" lvl="3" indent="-269875"/>
            <a:r>
              <a:rPr lang="en-US" dirty="0"/>
              <a:t>Online hard example mining [67].</a:t>
            </a:r>
          </a:p>
          <a:p>
            <a:pPr marL="971550" lvl="2" indent="-342900"/>
            <a:r>
              <a:rPr lang="en-US" dirty="0">
                <a:solidFill>
                  <a:srgbClr val="00B0F0"/>
                </a:solidFill>
              </a:rPr>
              <a:t>One-stage object detector: </a:t>
            </a:r>
          </a:p>
          <a:p>
            <a:pPr marL="1258888" lvl="3" indent="-269875"/>
            <a:r>
              <a:rPr lang="en-US" dirty="0"/>
              <a:t>Focal loss [45].</a:t>
            </a:r>
          </a:p>
          <a:p>
            <a:pPr marL="1258888" lvl="3" indent="-269875"/>
            <a:r>
              <a:rPr lang="en-US" dirty="0"/>
              <a:t>Label smoothing [73]: convert hard label into </a:t>
            </a:r>
            <a:r>
              <a:rPr lang="en-US" dirty="0">
                <a:solidFill>
                  <a:srgbClr val="FF0000"/>
                </a:solidFill>
              </a:rPr>
              <a:t>soft label</a:t>
            </a:r>
            <a:r>
              <a:rPr lang="en-US" dirty="0"/>
              <a:t> for training.</a:t>
            </a:r>
          </a:p>
          <a:p>
            <a:pPr marL="1258888" lvl="3" indent="-269875"/>
            <a:r>
              <a:rPr lang="en-US" dirty="0"/>
              <a:t>Label refinement network [33]: obtain a </a:t>
            </a:r>
            <a:r>
              <a:rPr lang="en-US" dirty="0">
                <a:solidFill>
                  <a:srgbClr val="FF0000"/>
                </a:solidFill>
              </a:rPr>
              <a:t>better soft label</a:t>
            </a:r>
            <a:r>
              <a:rPr lang="en-US" dirty="0"/>
              <a:t>.</a:t>
            </a:r>
            <a:endParaRPr lang="x-none" dirty="0"/>
          </a:p>
        </p:txBody>
      </p:sp>
      <p:sp>
        <p:nvSpPr>
          <p:cNvPr id="5" name="投影片編號版面配置區 4">
            <a:extLst>
              <a:ext uri="{FF2B5EF4-FFF2-40B4-BE49-F238E27FC236}">
                <a16:creationId xmlns:a16="http://schemas.microsoft.com/office/drawing/2014/main" id="{4F2AA178-F67E-46E3-BB5E-CDD49BCC333D}"/>
              </a:ext>
            </a:extLst>
          </p:cNvPr>
          <p:cNvSpPr>
            <a:spLocks noGrp="1"/>
          </p:cNvSpPr>
          <p:nvPr>
            <p:ph type="sldNum" sz="quarter" idx="12"/>
          </p:nvPr>
        </p:nvSpPr>
        <p:spPr/>
        <p:txBody>
          <a:bodyPr/>
          <a:lstStyle/>
          <a:p>
            <a:fld id="{F8A2D2AA-0FE8-4114-AED6-026211289AC6}" type="slidenum">
              <a:rPr lang="zh-TW" altLang="en-US" smtClean="0"/>
              <a:pPr/>
              <a:t>24</a:t>
            </a:fld>
            <a:endParaRPr lang="zh-TW" altLang="en-US"/>
          </a:p>
        </p:txBody>
      </p:sp>
    </p:spTree>
    <p:extLst>
      <p:ext uri="{BB962C8B-B14F-4D97-AF65-F5344CB8AC3E}">
        <p14:creationId xmlns:p14="http://schemas.microsoft.com/office/powerpoint/2010/main" val="1846495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.3</a:t>
            </a:r>
            <a:r>
              <a:rPr lang="x-none" dirty="0"/>
              <a:t> Related Works: Bag of </a:t>
            </a:r>
            <a:r>
              <a:rPr lang="en-US" dirty="0"/>
              <a:t>F</a:t>
            </a:r>
            <a:r>
              <a:rPr lang="x-none" dirty="0"/>
              <a:t>reebies (Bo</a:t>
            </a:r>
            <a:r>
              <a:rPr lang="en-US" dirty="0"/>
              <a:t>F</a:t>
            </a:r>
            <a:r>
              <a:rPr lang="x-none" dirty="0"/>
              <a:t>)</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normAutofit/>
          </a:bodyPr>
          <a:lstStyle/>
          <a:p>
            <a:pPr marL="0" indent="0">
              <a:buNone/>
            </a:pPr>
            <a:r>
              <a:rPr lang="en-US" b="1" dirty="0"/>
              <a:t>1.3) Adjust Loss Functions:</a:t>
            </a:r>
          </a:p>
          <a:p>
            <a:pPr marL="631825" lvl="1" indent="-314325"/>
            <a:r>
              <a:rPr lang="en-US" dirty="0"/>
              <a:t>Purpose: </a:t>
            </a:r>
          </a:p>
          <a:p>
            <a:pPr lvl="2" indent="-258763"/>
            <a:r>
              <a:rPr lang="en-US" dirty="0"/>
              <a:t>Adjust the </a:t>
            </a:r>
            <a:r>
              <a:rPr lang="en-US" dirty="0">
                <a:solidFill>
                  <a:srgbClr val="00B0F0"/>
                </a:solidFill>
              </a:rPr>
              <a:t>objective function (loss function) </a:t>
            </a:r>
            <a:r>
              <a:rPr lang="en-US" dirty="0"/>
              <a:t>of Bounding Box (</a:t>
            </a:r>
            <a:r>
              <a:rPr lang="en-US" dirty="0" err="1"/>
              <a:t>BBox</a:t>
            </a:r>
            <a:r>
              <a:rPr lang="en-US" dirty="0"/>
              <a:t>) regression.</a:t>
            </a:r>
          </a:p>
          <a:p>
            <a:pPr marL="631825" lvl="1" indent="-314325"/>
            <a:r>
              <a:rPr lang="en-US" dirty="0"/>
              <a:t>Traditional method: </a:t>
            </a:r>
            <a:r>
              <a:rPr lang="en-US" dirty="0">
                <a:solidFill>
                  <a:srgbClr val="FF0000"/>
                </a:solidFill>
              </a:rPr>
              <a:t>Mean Square Error (MSE) </a:t>
            </a:r>
            <a:endParaRPr lang="en-US" dirty="0"/>
          </a:p>
          <a:p>
            <a:pPr lvl="2" indent="-258763"/>
            <a:r>
              <a:rPr lang="en-US" dirty="0"/>
              <a:t>Anchor free: Directly perform regression the </a:t>
            </a:r>
            <a:r>
              <a:rPr lang="en-US" dirty="0" err="1"/>
              <a:t>Bbox</a:t>
            </a:r>
            <a:r>
              <a:rPr lang="en-US" dirty="0"/>
              <a:t> coordinates:</a:t>
            </a:r>
          </a:p>
          <a:p>
            <a:pPr lvl="3" indent="-261938"/>
            <a:r>
              <a:rPr lang="en-US" dirty="0"/>
              <a:t>The center point coordinates and height and width: {</a:t>
            </a:r>
            <a:r>
              <a:rPr lang="en-US" i="1" dirty="0" err="1"/>
              <a:t>x</a:t>
            </a:r>
            <a:r>
              <a:rPr lang="en-US" i="1" baseline="-25000" dirty="0" err="1"/>
              <a:t>center</a:t>
            </a:r>
            <a:r>
              <a:rPr lang="en-US" dirty="0"/>
              <a:t>, </a:t>
            </a:r>
            <a:r>
              <a:rPr lang="en-US" i="1" dirty="0" err="1"/>
              <a:t>y</a:t>
            </a:r>
            <a:r>
              <a:rPr lang="en-US" i="1" baseline="-25000" dirty="0" err="1"/>
              <a:t>center</a:t>
            </a:r>
            <a:r>
              <a:rPr lang="en-US" dirty="0"/>
              <a:t>, </a:t>
            </a:r>
            <a:r>
              <a:rPr lang="en-US" i="1" dirty="0"/>
              <a:t>w</a:t>
            </a:r>
            <a:r>
              <a:rPr lang="en-US" dirty="0"/>
              <a:t>, </a:t>
            </a:r>
            <a:r>
              <a:rPr lang="en-US" i="1" dirty="0"/>
              <a:t>h</a:t>
            </a:r>
            <a:r>
              <a:rPr lang="en-US" dirty="0"/>
              <a:t>}.</a:t>
            </a:r>
          </a:p>
          <a:p>
            <a:pPr lvl="3" indent="-261938"/>
            <a:r>
              <a:rPr lang="en-US" dirty="0"/>
              <a:t>The upper left point and the lower right point: {</a:t>
            </a:r>
            <a:r>
              <a:rPr lang="en-US" i="1" dirty="0" err="1"/>
              <a:t>x</a:t>
            </a:r>
            <a:r>
              <a:rPr lang="en-US" i="1" baseline="-25000" dirty="0" err="1"/>
              <a:t>top_left</a:t>
            </a:r>
            <a:r>
              <a:rPr lang="en-US" dirty="0"/>
              <a:t>, </a:t>
            </a:r>
            <a:r>
              <a:rPr lang="en-US" i="1" dirty="0" err="1"/>
              <a:t>y</a:t>
            </a:r>
            <a:r>
              <a:rPr lang="en-US" i="1" baseline="-25000" dirty="0" err="1"/>
              <a:t>top_left</a:t>
            </a:r>
            <a:r>
              <a:rPr lang="en-US" dirty="0"/>
              <a:t>, </a:t>
            </a:r>
            <a:r>
              <a:rPr lang="en-US" i="1" dirty="0" err="1"/>
              <a:t>x</a:t>
            </a:r>
            <a:r>
              <a:rPr lang="en-US" i="1" baseline="-25000" dirty="0" err="1"/>
              <a:t>bottom_right</a:t>
            </a:r>
            <a:r>
              <a:rPr lang="en-US" dirty="0"/>
              <a:t>, </a:t>
            </a:r>
            <a:r>
              <a:rPr lang="en-US" i="1" dirty="0" err="1"/>
              <a:t>y</a:t>
            </a:r>
            <a:r>
              <a:rPr lang="en-US" i="1" baseline="-25000" dirty="0" err="1"/>
              <a:t>bottom_right</a:t>
            </a:r>
            <a:r>
              <a:rPr lang="en-US" dirty="0"/>
              <a:t>}. </a:t>
            </a:r>
          </a:p>
          <a:p>
            <a:pPr lvl="2" indent="-258763"/>
            <a:r>
              <a:rPr lang="en-US" dirty="0"/>
              <a:t>Anchor-based: Estimate the corresponding offset:</a:t>
            </a:r>
          </a:p>
          <a:p>
            <a:pPr lvl="3" indent="-258763"/>
            <a:r>
              <a:rPr lang="en-US" dirty="0"/>
              <a:t>{</a:t>
            </a:r>
            <a:r>
              <a:rPr lang="en-US" i="1" dirty="0" err="1"/>
              <a:t>x</a:t>
            </a:r>
            <a:r>
              <a:rPr lang="en-US" i="1" baseline="-25000" dirty="0" err="1"/>
              <a:t>center_offset</a:t>
            </a:r>
            <a:r>
              <a:rPr lang="en-US" dirty="0"/>
              <a:t>, </a:t>
            </a:r>
            <a:r>
              <a:rPr lang="en-US" i="1" dirty="0" err="1"/>
              <a:t>y</a:t>
            </a:r>
            <a:r>
              <a:rPr lang="en-US" i="1" baseline="-25000" dirty="0" err="1"/>
              <a:t>center_offset</a:t>
            </a:r>
            <a:r>
              <a:rPr lang="en-US" dirty="0"/>
              <a:t>, </a:t>
            </a:r>
            <a:r>
              <a:rPr lang="en-US" i="1" dirty="0" err="1"/>
              <a:t>w</a:t>
            </a:r>
            <a:r>
              <a:rPr lang="en-US" i="1" baseline="-25000" dirty="0" err="1"/>
              <a:t>offset</a:t>
            </a:r>
            <a:r>
              <a:rPr lang="en-US" dirty="0"/>
              <a:t>, </a:t>
            </a:r>
            <a:r>
              <a:rPr lang="en-US" i="1" dirty="0" err="1"/>
              <a:t>h</a:t>
            </a:r>
            <a:r>
              <a:rPr lang="en-US" i="1" baseline="-25000" dirty="0" err="1"/>
              <a:t>offset</a:t>
            </a:r>
            <a:r>
              <a:rPr lang="en-US" dirty="0"/>
              <a:t>}.</a:t>
            </a:r>
          </a:p>
          <a:p>
            <a:pPr lvl="3" indent="-258763"/>
            <a:r>
              <a:rPr lang="en-US" dirty="0"/>
              <a:t>{</a:t>
            </a:r>
            <a:r>
              <a:rPr lang="en-US" i="1" dirty="0" err="1"/>
              <a:t>x</a:t>
            </a:r>
            <a:r>
              <a:rPr lang="en-US" i="1" baseline="-25000" dirty="0" err="1"/>
              <a:t>top_left_offset</a:t>
            </a:r>
            <a:r>
              <a:rPr lang="en-US" dirty="0"/>
              <a:t>, </a:t>
            </a:r>
            <a:r>
              <a:rPr lang="en-US" i="1" dirty="0" err="1"/>
              <a:t>y</a:t>
            </a:r>
            <a:r>
              <a:rPr lang="en-US" i="1" baseline="-25000" dirty="0" err="1"/>
              <a:t>top_left_offset</a:t>
            </a:r>
            <a:r>
              <a:rPr lang="en-US" dirty="0"/>
              <a:t>, </a:t>
            </a:r>
            <a:r>
              <a:rPr lang="en-US" i="1" dirty="0" err="1"/>
              <a:t>x</a:t>
            </a:r>
            <a:r>
              <a:rPr lang="en-US" i="1" baseline="-25000" dirty="0" err="1"/>
              <a:t>bottom_right_offset</a:t>
            </a:r>
            <a:r>
              <a:rPr lang="en-US" dirty="0"/>
              <a:t>, </a:t>
            </a:r>
            <a:r>
              <a:rPr lang="en-US" i="1" dirty="0" err="1"/>
              <a:t>y</a:t>
            </a:r>
            <a:r>
              <a:rPr lang="en-US" i="1" baseline="-25000" dirty="0" err="1"/>
              <a:t>bottom_right_offset</a:t>
            </a:r>
            <a:r>
              <a:rPr lang="en-US" dirty="0"/>
              <a:t>}.</a:t>
            </a:r>
          </a:p>
          <a:p>
            <a:pPr marL="631825" lvl="1" indent="-314325"/>
            <a:r>
              <a:rPr lang="en-US" dirty="0"/>
              <a:t>Methods: </a:t>
            </a:r>
          </a:p>
          <a:p>
            <a:pPr marL="998537" lvl="2" indent="-342900">
              <a:buAutoNum type="arabicParenBoth"/>
            </a:pPr>
            <a:r>
              <a:rPr lang="en-US" dirty="0" err="1">
                <a:solidFill>
                  <a:srgbClr val="00B0F0"/>
                </a:solidFill>
              </a:rPr>
              <a:t>IoU</a:t>
            </a:r>
            <a:r>
              <a:rPr lang="en-US" dirty="0">
                <a:solidFill>
                  <a:srgbClr val="00B0F0"/>
                </a:solidFill>
              </a:rPr>
              <a:t> loss </a:t>
            </a:r>
            <a:r>
              <a:rPr lang="en-US" dirty="0"/>
              <a:t>[90]: Puts the </a:t>
            </a:r>
            <a:r>
              <a:rPr lang="en-US" dirty="0">
                <a:solidFill>
                  <a:srgbClr val="FF0000"/>
                </a:solidFill>
              </a:rPr>
              <a:t>coverage (</a:t>
            </a:r>
            <a:r>
              <a:rPr lang="en-US" dirty="0" err="1">
                <a:solidFill>
                  <a:srgbClr val="FF0000"/>
                </a:solidFill>
              </a:rPr>
              <a:t>IoU</a:t>
            </a:r>
            <a:r>
              <a:rPr lang="en-US" dirty="0">
                <a:solidFill>
                  <a:srgbClr val="FF0000"/>
                </a:solidFill>
              </a:rPr>
              <a:t>)</a:t>
            </a:r>
            <a:r>
              <a:rPr lang="en-US" dirty="0"/>
              <a:t> of predicted </a:t>
            </a:r>
            <a:r>
              <a:rPr lang="en-US" dirty="0" err="1"/>
              <a:t>BBox</a:t>
            </a:r>
            <a:r>
              <a:rPr lang="en-US" dirty="0"/>
              <a:t> area and ground truth </a:t>
            </a:r>
            <a:r>
              <a:rPr lang="en-US" dirty="0" err="1"/>
              <a:t>BBox</a:t>
            </a:r>
            <a:r>
              <a:rPr lang="en-US" dirty="0"/>
              <a:t> area into consideration. </a:t>
            </a:r>
          </a:p>
          <a:p>
            <a:pPr marL="998537" lvl="2" indent="-342900">
              <a:buAutoNum type="arabicParenBoth"/>
            </a:pPr>
            <a:r>
              <a:rPr lang="en-US" dirty="0" err="1">
                <a:solidFill>
                  <a:srgbClr val="00B0F0"/>
                </a:solidFill>
              </a:rPr>
              <a:t>GIoU</a:t>
            </a:r>
            <a:r>
              <a:rPr lang="en-US" dirty="0">
                <a:solidFill>
                  <a:srgbClr val="00B0F0"/>
                </a:solidFill>
              </a:rPr>
              <a:t> loss </a:t>
            </a:r>
            <a:r>
              <a:rPr lang="en-US" dirty="0"/>
              <a:t>[65]: Include the </a:t>
            </a:r>
            <a:r>
              <a:rPr lang="en-US" dirty="0">
                <a:solidFill>
                  <a:srgbClr val="FF0000"/>
                </a:solidFill>
              </a:rPr>
              <a:t>shape and orientation </a:t>
            </a:r>
            <a:r>
              <a:rPr lang="en-US" dirty="0"/>
              <a:t>of object in addition to the coverage area. </a:t>
            </a:r>
          </a:p>
          <a:p>
            <a:pPr marL="998537" lvl="2" indent="-342900">
              <a:buAutoNum type="arabicParenBoth"/>
            </a:pPr>
            <a:r>
              <a:rPr lang="en-US" dirty="0" err="1">
                <a:solidFill>
                  <a:srgbClr val="00B0F0"/>
                </a:solidFill>
              </a:rPr>
              <a:t>DIoU</a:t>
            </a:r>
            <a:r>
              <a:rPr lang="en-US" dirty="0">
                <a:solidFill>
                  <a:srgbClr val="00B0F0"/>
                </a:solidFill>
              </a:rPr>
              <a:t> loss </a:t>
            </a:r>
            <a:r>
              <a:rPr lang="en-US" dirty="0"/>
              <a:t>[99]: Considers the </a:t>
            </a:r>
            <a:r>
              <a:rPr lang="en-US" dirty="0">
                <a:solidFill>
                  <a:srgbClr val="FF0000"/>
                </a:solidFill>
              </a:rPr>
              <a:t>distance of the center </a:t>
            </a:r>
            <a:r>
              <a:rPr lang="en-US" dirty="0"/>
              <a:t>of an object</a:t>
            </a:r>
          </a:p>
          <a:p>
            <a:pPr marL="998537" lvl="2" indent="-342900">
              <a:buAutoNum type="arabicParenBoth"/>
            </a:pPr>
            <a:r>
              <a:rPr lang="en-US" dirty="0" err="1">
                <a:solidFill>
                  <a:srgbClr val="00B0F0"/>
                </a:solidFill>
              </a:rPr>
              <a:t>CIoU</a:t>
            </a:r>
            <a:r>
              <a:rPr lang="en-US" dirty="0">
                <a:solidFill>
                  <a:srgbClr val="00B0F0"/>
                </a:solidFill>
              </a:rPr>
              <a:t> loss </a:t>
            </a:r>
            <a:r>
              <a:rPr lang="en-US" dirty="0"/>
              <a:t>[99]: </a:t>
            </a:r>
          </a:p>
          <a:p>
            <a:pPr marL="1262063" lvl="3" indent="-296863"/>
            <a:r>
              <a:rPr lang="en-US" dirty="0"/>
              <a:t>Considers the </a:t>
            </a:r>
            <a:r>
              <a:rPr lang="en-US" dirty="0">
                <a:solidFill>
                  <a:srgbClr val="FF0000"/>
                </a:solidFill>
              </a:rPr>
              <a:t>overlapping area</a:t>
            </a:r>
            <a:r>
              <a:rPr lang="en-US" dirty="0"/>
              <a:t>, the </a:t>
            </a:r>
            <a:r>
              <a:rPr lang="en-US" dirty="0">
                <a:solidFill>
                  <a:srgbClr val="FF0000"/>
                </a:solidFill>
              </a:rPr>
              <a:t>distance</a:t>
            </a:r>
            <a:r>
              <a:rPr lang="en-US" dirty="0"/>
              <a:t> between center points, and the </a:t>
            </a:r>
            <a:r>
              <a:rPr lang="en-US" dirty="0">
                <a:solidFill>
                  <a:srgbClr val="FF0000"/>
                </a:solidFill>
              </a:rPr>
              <a:t>aspect ratio</a:t>
            </a:r>
            <a:r>
              <a:rPr lang="en-US" dirty="0"/>
              <a:t>. </a:t>
            </a:r>
          </a:p>
          <a:p>
            <a:pPr marL="1262063" lvl="3" indent="-296863"/>
            <a:r>
              <a:rPr lang="en-US" dirty="0" err="1"/>
              <a:t>CIoU</a:t>
            </a:r>
            <a:r>
              <a:rPr lang="en-US" dirty="0"/>
              <a:t> can achieve better convergence speed and accuracy on the </a:t>
            </a:r>
            <a:r>
              <a:rPr lang="en-US" dirty="0" err="1"/>
              <a:t>BBox</a:t>
            </a:r>
            <a:r>
              <a:rPr lang="en-US" dirty="0"/>
              <a:t> regression problem.</a:t>
            </a:r>
            <a:endParaRPr lang="x-none" dirty="0"/>
          </a:p>
        </p:txBody>
      </p:sp>
      <p:pic>
        <p:nvPicPr>
          <p:cNvPr id="6" name="Picture 5">
            <a:extLst>
              <a:ext uri="{FF2B5EF4-FFF2-40B4-BE49-F238E27FC236}">
                <a16:creationId xmlns:a16="http://schemas.microsoft.com/office/drawing/2014/main" id="{B263805B-7E70-4FBD-96EF-E0DF28F4AC3B}"/>
              </a:ext>
            </a:extLst>
          </p:cNvPr>
          <p:cNvPicPr>
            <a:picLocks noChangeAspect="1"/>
          </p:cNvPicPr>
          <p:nvPr/>
        </p:nvPicPr>
        <p:blipFill>
          <a:blip r:embed="rId2"/>
          <a:stretch>
            <a:fillRect/>
          </a:stretch>
        </p:blipFill>
        <p:spPr>
          <a:xfrm>
            <a:off x="1387194" y="5223622"/>
            <a:ext cx="5903495" cy="1269251"/>
          </a:xfrm>
          <a:prstGeom prst="rect">
            <a:avLst/>
          </a:prstGeom>
        </p:spPr>
      </p:pic>
      <p:sp>
        <p:nvSpPr>
          <p:cNvPr id="5" name="投影片編號版面配置區 4">
            <a:extLst>
              <a:ext uri="{FF2B5EF4-FFF2-40B4-BE49-F238E27FC236}">
                <a16:creationId xmlns:a16="http://schemas.microsoft.com/office/drawing/2014/main" id="{2A5F1DFE-9CA8-4F0F-A353-0A00F0D6470E}"/>
              </a:ext>
            </a:extLst>
          </p:cNvPr>
          <p:cNvSpPr>
            <a:spLocks noGrp="1"/>
          </p:cNvSpPr>
          <p:nvPr>
            <p:ph type="sldNum" sz="quarter" idx="12"/>
          </p:nvPr>
        </p:nvSpPr>
        <p:spPr/>
        <p:txBody>
          <a:bodyPr/>
          <a:lstStyle/>
          <a:p>
            <a:fld id="{F8A2D2AA-0FE8-4114-AED6-026211289AC6}" type="slidenum">
              <a:rPr lang="zh-TW" altLang="en-US" smtClean="0"/>
              <a:pPr/>
              <a:t>25</a:t>
            </a:fld>
            <a:endParaRPr lang="zh-TW" altLang="en-US"/>
          </a:p>
        </p:txBody>
      </p:sp>
    </p:spTree>
    <p:extLst>
      <p:ext uri="{BB962C8B-B14F-4D97-AF65-F5344CB8AC3E}">
        <p14:creationId xmlns:p14="http://schemas.microsoft.com/office/powerpoint/2010/main" val="1938834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.3</a:t>
            </a:r>
            <a:r>
              <a:rPr lang="x-none" dirty="0"/>
              <a:t> Related Works: Bag of </a:t>
            </a:r>
            <a:r>
              <a:rPr lang="en-US" dirty="0"/>
              <a:t>F</a:t>
            </a:r>
            <a:r>
              <a:rPr lang="x-none" dirty="0"/>
              <a:t>reebies (Bo</a:t>
            </a:r>
            <a:r>
              <a:rPr lang="en-US" dirty="0"/>
              <a:t>F</a:t>
            </a:r>
            <a:r>
              <a:rPr lang="x-none" dirty="0"/>
              <a:t>)</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normAutofit/>
          </a:bodyPr>
          <a:lstStyle/>
          <a:p>
            <a:pPr marL="0" indent="0">
              <a:buNone/>
            </a:pPr>
            <a:r>
              <a:rPr lang="en-US" b="1" dirty="0"/>
              <a:t>1.3) Adjust Loss Functions:</a:t>
            </a:r>
          </a:p>
          <a:p>
            <a:pPr marL="631825" lvl="1" indent="-314325"/>
            <a:r>
              <a:rPr lang="en-US" dirty="0"/>
              <a:t>Purpose: </a:t>
            </a:r>
          </a:p>
          <a:p>
            <a:pPr lvl="2" indent="-258763"/>
            <a:r>
              <a:rPr lang="en-US" dirty="0"/>
              <a:t>Adjust the </a:t>
            </a:r>
            <a:r>
              <a:rPr lang="en-US" dirty="0">
                <a:solidFill>
                  <a:srgbClr val="00B0F0"/>
                </a:solidFill>
              </a:rPr>
              <a:t>objective function (loss function) </a:t>
            </a:r>
            <a:r>
              <a:rPr lang="en-US" dirty="0"/>
              <a:t>of Bounding Box (</a:t>
            </a:r>
            <a:r>
              <a:rPr lang="en-US" dirty="0" err="1"/>
              <a:t>BBox</a:t>
            </a:r>
            <a:r>
              <a:rPr lang="en-US" dirty="0"/>
              <a:t>) regression.</a:t>
            </a:r>
          </a:p>
          <a:p>
            <a:pPr marL="631825" lvl="1" indent="-314325"/>
            <a:r>
              <a:rPr lang="en-US" dirty="0"/>
              <a:t>Traditional method: </a:t>
            </a:r>
            <a:r>
              <a:rPr lang="en-US" dirty="0">
                <a:solidFill>
                  <a:srgbClr val="FF0000"/>
                </a:solidFill>
              </a:rPr>
              <a:t>Mean Square Error (MSE) </a:t>
            </a:r>
            <a:endParaRPr lang="en-US" dirty="0"/>
          </a:p>
          <a:p>
            <a:pPr lvl="2" indent="-258763"/>
            <a:r>
              <a:rPr lang="en-US" dirty="0"/>
              <a:t>Anchor free: Directly perform regression the </a:t>
            </a:r>
            <a:r>
              <a:rPr lang="en-US" dirty="0" err="1"/>
              <a:t>Bbox</a:t>
            </a:r>
            <a:r>
              <a:rPr lang="en-US" dirty="0"/>
              <a:t> coordinates:</a:t>
            </a:r>
          </a:p>
          <a:p>
            <a:pPr lvl="3" indent="-261938"/>
            <a:r>
              <a:rPr lang="en-US" dirty="0"/>
              <a:t>The center point coordinates and height and width: {</a:t>
            </a:r>
            <a:r>
              <a:rPr lang="en-US" i="1" dirty="0" err="1"/>
              <a:t>x</a:t>
            </a:r>
            <a:r>
              <a:rPr lang="en-US" i="1" baseline="-25000" dirty="0" err="1"/>
              <a:t>center</a:t>
            </a:r>
            <a:r>
              <a:rPr lang="en-US" dirty="0"/>
              <a:t>, </a:t>
            </a:r>
            <a:r>
              <a:rPr lang="en-US" i="1" dirty="0" err="1"/>
              <a:t>y</a:t>
            </a:r>
            <a:r>
              <a:rPr lang="en-US" i="1" baseline="-25000" dirty="0" err="1"/>
              <a:t>center</a:t>
            </a:r>
            <a:r>
              <a:rPr lang="en-US" dirty="0"/>
              <a:t>, </a:t>
            </a:r>
            <a:r>
              <a:rPr lang="en-US" i="1" dirty="0"/>
              <a:t>w</a:t>
            </a:r>
            <a:r>
              <a:rPr lang="en-US" dirty="0"/>
              <a:t>, </a:t>
            </a:r>
            <a:r>
              <a:rPr lang="en-US" i="1" dirty="0"/>
              <a:t>h</a:t>
            </a:r>
            <a:r>
              <a:rPr lang="en-US" dirty="0"/>
              <a:t>}.</a:t>
            </a:r>
          </a:p>
          <a:p>
            <a:pPr lvl="3" indent="-261938"/>
            <a:r>
              <a:rPr lang="en-US" dirty="0"/>
              <a:t>The upper left point and the lower right point: {</a:t>
            </a:r>
            <a:r>
              <a:rPr lang="en-US" i="1" dirty="0" err="1"/>
              <a:t>x</a:t>
            </a:r>
            <a:r>
              <a:rPr lang="en-US" i="1" baseline="-25000" dirty="0" err="1"/>
              <a:t>top_left</a:t>
            </a:r>
            <a:r>
              <a:rPr lang="en-US" dirty="0"/>
              <a:t>, </a:t>
            </a:r>
            <a:r>
              <a:rPr lang="en-US" i="1" dirty="0" err="1"/>
              <a:t>y</a:t>
            </a:r>
            <a:r>
              <a:rPr lang="en-US" i="1" baseline="-25000" dirty="0" err="1"/>
              <a:t>top_left</a:t>
            </a:r>
            <a:r>
              <a:rPr lang="en-US" dirty="0"/>
              <a:t>, </a:t>
            </a:r>
            <a:r>
              <a:rPr lang="en-US" i="1" dirty="0" err="1"/>
              <a:t>x</a:t>
            </a:r>
            <a:r>
              <a:rPr lang="en-US" i="1" baseline="-25000" dirty="0" err="1"/>
              <a:t>bottom_right</a:t>
            </a:r>
            <a:r>
              <a:rPr lang="en-US" dirty="0"/>
              <a:t>, </a:t>
            </a:r>
            <a:r>
              <a:rPr lang="en-US" i="1" dirty="0" err="1"/>
              <a:t>y</a:t>
            </a:r>
            <a:r>
              <a:rPr lang="en-US" i="1" baseline="-25000" dirty="0" err="1"/>
              <a:t>bottom_right</a:t>
            </a:r>
            <a:r>
              <a:rPr lang="en-US" dirty="0"/>
              <a:t>}. </a:t>
            </a:r>
          </a:p>
          <a:p>
            <a:pPr lvl="2" indent="-258763"/>
            <a:r>
              <a:rPr lang="en-US" dirty="0"/>
              <a:t>Anchor-based: Estimate the corresponding offset:</a:t>
            </a:r>
          </a:p>
          <a:p>
            <a:pPr lvl="3" indent="-258763"/>
            <a:r>
              <a:rPr lang="en-US" dirty="0"/>
              <a:t>{</a:t>
            </a:r>
            <a:r>
              <a:rPr lang="en-US" i="1" dirty="0" err="1"/>
              <a:t>x</a:t>
            </a:r>
            <a:r>
              <a:rPr lang="en-US" i="1" baseline="-25000" dirty="0" err="1"/>
              <a:t>center_offset</a:t>
            </a:r>
            <a:r>
              <a:rPr lang="en-US" dirty="0"/>
              <a:t>, </a:t>
            </a:r>
            <a:r>
              <a:rPr lang="en-US" i="1" dirty="0" err="1"/>
              <a:t>y</a:t>
            </a:r>
            <a:r>
              <a:rPr lang="en-US" i="1" baseline="-25000" dirty="0" err="1"/>
              <a:t>center_offset</a:t>
            </a:r>
            <a:r>
              <a:rPr lang="en-US" dirty="0"/>
              <a:t>, </a:t>
            </a:r>
            <a:r>
              <a:rPr lang="en-US" i="1" dirty="0" err="1"/>
              <a:t>w</a:t>
            </a:r>
            <a:r>
              <a:rPr lang="en-US" i="1" baseline="-25000" dirty="0" err="1"/>
              <a:t>offset</a:t>
            </a:r>
            <a:r>
              <a:rPr lang="en-US" dirty="0"/>
              <a:t>, </a:t>
            </a:r>
            <a:r>
              <a:rPr lang="en-US" i="1" dirty="0" err="1"/>
              <a:t>h</a:t>
            </a:r>
            <a:r>
              <a:rPr lang="en-US" i="1" baseline="-25000" dirty="0" err="1"/>
              <a:t>offset</a:t>
            </a:r>
            <a:r>
              <a:rPr lang="en-US" dirty="0"/>
              <a:t>}.</a:t>
            </a:r>
          </a:p>
          <a:p>
            <a:pPr lvl="3" indent="-258763"/>
            <a:r>
              <a:rPr lang="en-US" dirty="0"/>
              <a:t>{</a:t>
            </a:r>
            <a:r>
              <a:rPr lang="en-US" i="1" dirty="0" err="1"/>
              <a:t>x</a:t>
            </a:r>
            <a:r>
              <a:rPr lang="en-US" i="1" baseline="-25000" dirty="0" err="1"/>
              <a:t>top_left_offset</a:t>
            </a:r>
            <a:r>
              <a:rPr lang="en-US" dirty="0"/>
              <a:t>, </a:t>
            </a:r>
            <a:r>
              <a:rPr lang="en-US" i="1" dirty="0" err="1"/>
              <a:t>y</a:t>
            </a:r>
            <a:r>
              <a:rPr lang="en-US" i="1" baseline="-25000" dirty="0" err="1"/>
              <a:t>top_left_offset</a:t>
            </a:r>
            <a:r>
              <a:rPr lang="en-US" dirty="0"/>
              <a:t>, </a:t>
            </a:r>
            <a:r>
              <a:rPr lang="en-US" i="1" dirty="0" err="1"/>
              <a:t>x</a:t>
            </a:r>
            <a:r>
              <a:rPr lang="en-US" i="1" baseline="-25000" dirty="0" err="1"/>
              <a:t>bottom_right_offset</a:t>
            </a:r>
            <a:r>
              <a:rPr lang="en-US" dirty="0"/>
              <a:t>, </a:t>
            </a:r>
            <a:r>
              <a:rPr lang="en-US" i="1" dirty="0" err="1"/>
              <a:t>y</a:t>
            </a:r>
            <a:r>
              <a:rPr lang="en-US" i="1" baseline="-25000" dirty="0" err="1"/>
              <a:t>bottom_right_offset</a:t>
            </a:r>
            <a:r>
              <a:rPr lang="en-US" dirty="0"/>
              <a:t>}.</a:t>
            </a:r>
          </a:p>
          <a:p>
            <a:pPr marL="631825" lvl="1" indent="-314325"/>
            <a:r>
              <a:rPr lang="en-US" dirty="0"/>
              <a:t>Methods: </a:t>
            </a:r>
          </a:p>
          <a:p>
            <a:pPr marL="998537" lvl="2" indent="-342900">
              <a:buAutoNum type="arabicParenBoth"/>
            </a:pPr>
            <a:r>
              <a:rPr lang="en-US" dirty="0" err="1">
                <a:solidFill>
                  <a:srgbClr val="00B0F0"/>
                </a:solidFill>
              </a:rPr>
              <a:t>IoU</a:t>
            </a:r>
            <a:r>
              <a:rPr lang="en-US" dirty="0">
                <a:solidFill>
                  <a:srgbClr val="00B0F0"/>
                </a:solidFill>
              </a:rPr>
              <a:t> loss </a:t>
            </a:r>
            <a:r>
              <a:rPr lang="en-US" dirty="0"/>
              <a:t>[90]: Puts the </a:t>
            </a:r>
            <a:r>
              <a:rPr lang="en-US" dirty="0">
                <a:solidFill>
                  <a:srgbClr val="FF0000"/>
                </a:solidFill>
              </a:rPr>
              <a:t>coverage (</a:t>
            </a:r>
            <a:r>
              <a:rPr lang="en-US" dirty="0" err="1">
                <a:solidFill>
                  <a:srgbClr val="FF0000"/>
                </a:solidFill>
              </a:rPr>
              <a:t>IoU</a:t>
            </a:r>
            <a:r>
              <a:rPr lang="en-US" dirty="0">
                <a:solidFill>
                  <a:srgbClr val="FF0000"/>
                </a:solidFill>
              </a:rPr>
              <a:t>)</a:t>
            </a:r>
            <a:r>
              <a:rPr lang="en-US" dirty="0"/>
              <a:t> of predicted </a:t>
            </a:r>
            <a:r>
              <a:rPr lang="en-US" dirty="0" err="1"/>
              <a:t>BBox</a:t>
            </a:r>
            <a:r>
              <a:rPr lang="en-US" dirty="0"/>
              <a:t> area and ground truth </a:t>
            </a:r>
            <a:r>
              <a:rPr lang="en-US" dirty="0" err="1"/>
              <a:t>BBox</a:t>
            </a:r>
            <a:r>
              <a:rPr lang="en-US" dirty="0"/>
              <a:t> area into consideration. </a:t>
            </a:r>
          </a:p>
          <a:p>
            <a:pPr marL="998537" lvl="2" indent="-342900">
              <a:buAutoNum type="arabicParenBoth"/>
            </a:pPr>
            <a:r>
              <a:rPr lang="en-US" dirty="0" err="1">
                <a:solidFill>
                  <a:srgbClr val="00B0F0"/>
                </a:solidFill>
              </a:rPr>
              <a:t>GIoU</a:t>
            </a:r>
            <a:r>
              <a:rPr lang="en-US" dirty="0">
                <a:solidFill>
                  <a:srgbClr val="00B0F0"/>
                </a:solidFill>
              </a:rPr>
              <a:t> loss </a:t>
            </a:r>
            <a:r>
              <a:rPr lang="en-US" dirty="0"/>
              <a:t>[65]: Include the </a:t>
            </a:r>
            <a:r>
              <a:rPr lang="en-US" dirty="0">
                <a:solidFill>
                  <a:srgbClr val="FF0000"/>
                </a:solidFill>
              </a:rPr>
              <a:t>shape and orientation </a:t>
            </a:r>
            <a:r>
              <a:rPr lang="en-US" dirty="0"/>
              <a:t>of object in addition to the coverage area. </a:t>
            </a:r>
          </a:p>
          <a:p>
            <a:pPr marL="998537" lvl="2" indent="-342900">
              <a:buAutoNum type="arabicParenBoth"/>
            </a:pPr>
            <a:r>
              <a:rPr lang="en-US" dirty="0" err="1">
                <a:solidFill>
                  <a:srgbClr val="00B0F0"/>
                </a:solidFill>
              </a:rPr>
              <a:t>DIoU</a:t>
            </a:r>
            <a:r>
              <a:rPr lang="en-US" dirty="0">
                <a:solidFill>
                  <a:srgbClr val="00B0F0"/>
                </a:solidFill>
              </a:rPr>
              <a:t> loss </a:t>
            </a:r>
            <a:r>
              <a:rPr lang="en-US" dirty="0"/>
              <a:t>[99]: Considers the </a:t>
            </a:r>
            <a:r>
              <a:rPr lang="en-US" dirty="0">
                <a:solidFill>
                  <a:srgbClr val="FF0000"/>
                </a:solidFill>
              </a:rPr>
              <a:t>distance of the center </a:t>
            </a:r>
            <a:r>
              <a:rPr lang="en-US" dirty="0"/>
              <a:t>of an object</a:t>
            </a:r>
          </a:p>
          <a:p>
            <a:pPr marL="998537" lvl="2" indent="-342900">
              <a:buAutoNum type="arabicParenBoth"/>
            </a:pPr>
            <a:r>
              <a:rPr lang="en-US" dirty="0" err="1">
                <a:solidFill>
                  <a:srgbClr val="00B0F0"/>
                </a:solidFill>
              </a:rPr>
              <a:t>CIoU</a:t>
            </a:r>
            <a:r>
              <a:rPr lang="en-US" dirty="0">
                <a:solidFill>
                  <a:srgbClr val="00B0F0"/>
                </a:solidFill>
              </a:rPr>
              <a:t> loss </a:t>
            </a:r>
            <a:r>
              <a:rPr lang="en-US" dirty="0"/>
              <a:t>[99]: </a:t>
            </a:r>
          </a:p>
          <a:p>
            <a:pPr marL="1262063" lvl="3" indent="-296863"/>
            <a:r>
              <a:rPr lang="en-US" dirty="0"/>
              <a:t>Considers the </a:t>
            </a:r>
            <a:r>
              <a:rPr lang="en-US" dirty="0">
                <a:solidFill>
                  <a:srgbClr val="FF0000"/>
                </a:solidFill>
              </a:rPr>
              <a:t>overlapping area</a:t>
            </a:r>
            <a:r>
              <a:rPr lang="en-US" dirty="0"/>
              <a:t>, the </a:t>
            </a:r>
            <a:r>
              <a:rPr lang="en-US" dirty="0">
                <a:solidFill>
                  <a:srgbClr val="FF0000"/>
                </a:solidFill>
              </a:rPr>
              <a:t>distance</a:t>
            </a:r>
            <a:r>
              <a:rPr lang="en-US" dirty="0"/>
              <a:t> between center points, and the </a:t>
            </a:r>
            <a:r>
              <a:rPr lang="en-US" dirty="0">
                <a:solidFill>
                  <a:srgbClr val="FF0000"/>
                </a:solidFill>
              </a:rPr>
              <a:t>aspect ratio</a:t>
            </a:r>
            <a:r>
              <a:rPr lang="en-US" dirty="0"/>
              <a:t>. </a:t>
            </a:r>
          </a:p>
          <a:p>
            <a:pPr marL="1262063" lvl="3" indent="-296863"/>
            <a:r>
              <a:rPr lang="en-US" dirty="0" err="1"/>
              <a:t>CIoU</a:t>
            </a:r>
            <a:r>
              <a:rPr lang="en-US" dirty="0"/>
              <a:t> can achieve better convergence speed and accuracy on the </a:t>
            </a:r>
            <a:r>
              <a:rPr lang="en-US" dirty="0" err="1"/>
              <a:t>BBox</a:t>
            </a:r>
            <a:r>
              <a:rPr lang="en-US" dirty="0"/>
              <a:t> regression problem.</a:t>
            </a:r>
            <a:endParaRPr lang="x-none" dirty="0"/>
          </a:p>
        </p:txBody>
      </p:sp>
      <p:pic>
        <p:nvPicPr>
          <p:cNvPr id="6" name="Picture 5">
            <a:extLst>
              <a:ext uri="{FF2B5EF4-FFF2-40B4-BE49-F238E27FC236}">
                <a16:creationId xmlns:a16="http://schemas.microsoft.com/office/drawing/2014/main" id="{B263805B-7E70-4FBD-96EF-E0DF28F4AC3B}"/>
              </a:ext>
            </a:extLst>
          </p:cNvPr>
          <p:cNvPicPr>
            <a:picLocks noChangeAspect="1"/>
          </p:cNvPicPr>
          <p:nvPr/>
        </p:nvPicPr>
        <p:blipFill>
          <a:blip r:embed="rId2"/>
          <a:stretch>
            <a:fillRect/>
          </a:stretch>
        </p:blipFill>
        <p:spPr>
          <a:xfrm>
            <a:off x="372433" y="5223622"/>
            <a:ext cx="5903495" cy="1269251"/>
          </a:xfrm>
          <a:prstGeom prst="rect">
            <a:avLst/>
          </a:prstGeom>
        </p:spPr>
      </p:pic>
      <p:sp>
        <p:nvSpPr>
          <p:cNvPr id="5" name="投影片編號版面配置區 4">
            <a:extLst>
              <a:ext uri="{FF2B5EF4-FFF2-40B4-BE49-F238E27FC236}">
                <a16:creationId xmlns:a16="http://schemas.microsoft.com/office/drawing/2014/main" id="{2A5F1DFE-9CA8-4F0F-A353-0A00F0D6470E}"/>
              </a:ext>
            </a:extLst>
          </p:cNvPr>
          <p:cNvSpPr>
            <a:spLocks noGrp="1"/>
          </p:cNvSpPr>
          <p:nvPr>
            <p:ph type="sldNum" sz="quarter" idx="12"/>
          </p:nvPr>
        </p:nvSpPr>
        <p:spPr/>
        <p:txBody>
          <a:bodyPr/>
          <a:lstStyle/>
          <a:p>
            <a:fld id="{F8A2D2AA-0FE8-4114-AED6-026211289AC6}" type="slidenum">
              <a:rPr lang="zh-TW" altLang="en-US" smtClean="0"/>
              <a:pPr/>
              <a:t>26</a:t>
            </a:fld>
            <a:endParaRPr lang="zh-TW" altLang="en-US"/>
          </a:p>
        </p:txBody>
      </p:sp>
      <p:sp>
        <p:nvSpPr>
          <p:cNvPr id="4" name="文字方塊 3">
            <a:extLst>
              <a:ext uri="{FF2B5EF4-FFF2-40B4-BE49-F238E27FC236}">
                <a16:creationId xmlns:a16="http://schemas.microsoft.com/office/drawing/2014/main" id="{06B3C521-C60B-B2D1-1D0A-D04A93581442}"/>
              </a:ext>
            </a:extLst>
          </p:cNvPr>
          <p:cNvSpPr txBox="1"/>
          <p:nvPr/>
        </p:nvSpPr>
        <p:spPr>
          <a:xfrm>
            <a:off x="5759883" y="2415707"/>
            <a:ext cx="3208857" cy="830997"/>
          </a:xfrm>
          <a:prstGeom prst="rect">
            <a:avLst/>
          </a:prstGeom>
          <a:noFill/>
        </p:spPr>
        <p:txBody>
          <a:bodyPr wrap="square" rtlCol="0">
            <a:spAutoFit/>
          </a:bodyPr>
          <a:lstStyle/>
          <a:p>
            <a:r>
              <a:rPr lang="zh-TW" altLang="en-US" sz="1200" b="0" i="0" dirty="0">
                <a:solidFill>
                  <a:srgbClr val="3A729A"/>
                </a:solidFill>
                <a:effectLst/>
                <a:latin typeface="Times New Roman" panose="02020603050405020304" pitchFamily="18" charset="0"/>
                <a:cs typeface="Times New Roman" panose="02020603050405020304" pitchFamily="18" charset="0"/>
              </a:rPr>
              <a:t>隆</a:t>
            </a:r>
            <a:r>
              <a:rPr lang="en-US" altLang="zh-TW" sz="1200" dirty="0">
                <a:solidFill>
                  <a:srgbClr val="0070C0"/>
                </a:solidFill>
                <a:latin typeface="Times New Roman" panose="02020603050405020304" pitchFamily="18" charset="0"/>
                <a:cs typeface="Times New Roman" panose="02020603050405020304" pitchFamily="18" charset="0"/>
              </a:rPr>
              <a:t>:</a:t>
            </a:r>
          </a:p>
          <a:p>
            <a:r>
              <a:rPr lang="en-US" altLang="zh-TW" sz="1200" dirty="0">
                <a:solidFill>
                  <a:srgbClr val="0070C0"/>
                </a:solidFill>
                <a:latin typeface="Times New Roman" panose="02020603050405020304" pitchFamily="18" charset="0"/>
                <a:cs typeface="Times New Roman" panose="02020603050405020304" pitchFamily="18" charset="0"/>
              </a:rPr>
              <a:t>Why is offset here? In page 31, bounding box would already be in (x, y, w, h) form when calculating loss. </a:t>
            </a:r>
            <a:r>
              <a:rPr lang="en-US" altLang="zh-TW" sz="1200" dirty="0">
                <a:solidFill>
                  <a:srgbClr val="FF0000"/>
                </a:solidFill>
                <a:latin typeface="Times New Roman" panose="02020603050405020304" pitchFamily="18" charset="0"/>
                <a:cs typeface="Times New Roman" panose="02020603050405020304" pitchFamily="18" charset="0"/>
              </a:rPr>
              <a:t>??</a:t>
            </a:r>
            <a:endParaRPr lang="zh-TW" altLang="en-US" sz="1200" dirty="0">
              <a:solidFill>
                <a:srgbClr val="FF0000"/>
              </a:solidFill>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E9696915-0B91-7690-A55C-A66F43A4A804}"/>
                  </a:ext>
                </a:extLst>
              </p:cNvPr>
              <p:cNvSpPr txBox="1"/>
              <p:nvPr/>
            </p:nvSpPr>
            <p:spPr>
              <a:xfrm>
                <a:off x="6187440" y="5135488"/>
                <a:ext cx="3032760" cy="1015663"/>
              </a:xfrm>
              <a:prstGeom prst="rect">
                <a:avLst/>
              </a:prstGeom>
              <a:noFill/>
            </p:spPr>
            <p:txBody>
              <a:bodyPr wrap="square" rtlCol="0">
                <a:spAutoFit/>
              </a:bodyPr>
              <a:lstStyle/>
              <a:p>
                <a:pPr algn="l"/>
                <a:r>
                  <a:rPr lang="zh-TW" altLang="en-US" sz="1200" b="0" i="0" dirty="0">
                    <a:solidFill>
                      <a:srgbClr val="0070C0"/>
                    </a:solidFill>
                    <a:effectLst/>
                    <a:latin typeface="Times New Roman" panose="02020603050405020304" pitchFamily="18" charset="0"/>
                    <a:cs typeface="Times New Roman" panose="02020603050405020304" pitchFamily="18" charset="0"/>
                  </a:rPr>
                  <a:t>隆</a:t>
                </a:r>
                <a:r>
                  <a:rPr lang="en-US" altLang="zh-TW" sz="1200" dirty="0">
                    <a:solidFill>
                      <a:srgbClr val="0070C0"/>
                    </a:solidFill>
                    <a:latin typeface="Times New Roman" panose="02020603050405020304" pitchFamily="18" charset="0"/>
                    <a:cs typeface="Times New Roman" panose="02020603050405020304" pitchFamily="18" charset="0"/>
                  </a:rPr>
                  <a:t>: W</a:t>
                </a:r>
                <a:r>
                  <a:rPr lang="en-US" altLang="zh-TW" sz="1200" b="0" i="0" dirty="0">
                    <a:solidFill>
                      <a:srgbClr val="0070C0"/>
                    </a:solidFill>
                    <a:effectLst/>
                    <a:latin typeface="Times New Roman" panose="02020603050405020304" pitchFamily="18" charset="0"/>
                    <a:cs typeface="Times New Roman" panose="02020603050405020304" pitchFamily="18" charset="0"/>
                  </a:rPr>
                  <a:t>hen using coordinates of </a:t>
                </a:r>
                <a:r>
                  <a:rPr lang="en-US" altLang="zh-TW" sz="1200" b="0" i="0" dirty="0" err="1">
                    <a:solidFill>
                      <a:srgbClr val="0070C0"/>
                    </a:solidFill>
                    <a:effectLst/>
                    <a:latin typeface="Times New Roman" panose="02020603050405020304" pitchFamily="18" charset="0"/>
                    <a:cs typeface="Times New Roman" panose="02020603050405020304" pitchFamily="18" charset="0"/>
                  </a:rPr>
                  <a:t>BBox</a:t>
                </a:r>
                <a:r>
                  <a:rPr lang="en-US" altLang="zh-TW" sz="1200" b="0" i="0" dirty="0">
                    <a:solidFill>
                      <a:srgbClr val="0070C0"/>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b="0" i="1" smtClean="0">
                            <a:solidFill>
                              <a:srgbClr val="0070C0"/>
                            </a:solidFill>
                            <a:effectLst/>
                            <a:latin typeface="Cambria Math" panose="02040503050406030204" pitchFamily="18" charset="0"/>
                            <a:cs typeface="Times New Roman" panose="02020603050405020304" pitchFamily="18" charset="0"/>
                          </a:rPr>
                        </m:ctrlPr>
                      </m:sSubPr>
                      <m:e>
                        <m:r>
                          <a:rPr lang="en-US" altLang="zh-TW" sz="1200" b="0" i="1" smtClean="0">
                            <a:solidFill>
                              <a:srgbClr val="0070C0"/>
                            </a:solidFill>
                            <a:effectLst/>
                            <a:latin typeface="Cambria Math" panose="02040503050406030204" pitchFamily="18" charset="0"/>
                            <a:cs typeface="Times New Roman" panose="02020603050405020304" pitchFamily="18" charset="0"/>
                          </a:rPr>
                          <m:t>𝐿</m:t>
                        </m:r>
                      </m:e>
                      <m:sub>
                        <m:r>
                          <a:rPr lang="en-US" altLang="zh-TW" sz="1200" b="0" i="1" smtClean="0">
                            <a:solidFill>
                              <a:srgbClr val="0070C0"/>
                            </a:solidFill>
                            <a:effectLst/>
                            <a:latin typeface="Cambria Math" panose="02040503050406030204" pitchFamily="18" charset="0"/>
                            <a:cs typeface="Times New Roman" panose="02020603050405020304" pitchFamily="18" charset="0"/>
                          </a:rPr>
                          <m:t>1</m:t>
                        </m:r>
                      </m:sub>
                    </m:sSub>
                  </m:oMath>
                </a14:m>
                <a:r>
                  <a:rPr lang="en-US" altLang="zh-TW" sz="1200" b="0" i="0" dirty="0">
                    <a:solidFill>
                      <a:srgbClr val="0070C0"/>
                    </a:solidFill>
                    <a:effectLst/>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TW" sz="1200" b="0" i="1" smtClean="0">
                            <a:solidFill>
                              <a:srgbClr val="0070C0"/>
                            </a:solidFill>
                            <a:effectLst/>
                            <a:latin typeface="Cambria Math" panose="02040503050406030204" pitchFamily="18" charset="0"/>
                            <a:cs typeface="Times New Roman" panose="02020603050405020304" pitchFamily="18" charset="0"/>
                          </a:rPr>
                        </m:ctrlPr>
                      </m:sSubPr>
                      <m:e>
                        <m:r>
                          <a:rPr lang="en-US" altLang="zh-TW" sz="1200" b="0" i="1" smtClean="0">
                            <a:solidFill>
                              <a:srgbClr val="0070C0"/>
                            </a:solidFill>
                            <a:effectLst/>
                            <a:latin typeface="Cambria Math" panose="02040503050406030204" pitchFamily="18" charset="0"/>
                            <a:cs typeface="Times New Roman" panose="02020603050405020304" pitchFamily="18" charset="0"/>
                          </a:rPr>
                          <m:t>𝐿</m:t>
                        </m:r>
                      </m:e>
                      <m:sub>
                        <m:r>
                          <a:rPr lang="en-US" altLang="zh-TW" sz="1200" b="0" i="1" smtClean="0">
                            <a:solidFill>
                              <a:srgbClr val="0070C0"/>
                            </a:solidFill>
                            <a:effectLst/>
                            <a:latin typeface="Cambria Math" panose="02040503050406030204" pitchFamily="18" charset="0"/>
                            <a:cs typeface="Times New Roman" panose="02020603050405020304" pitchFamily="18" charset="0"/>
                          </a:rPr>
                          <m:t>2</m:t>
                        </m:r>
                      </m:sub>
                    </m:sSub>
                  </m:oMath>
                </a14:m>
                <a:r>
                  <a:rPr lang="en-US" altLang="zh-TW" sz="1200" b="0" i="0" dirty="0">
                    <a:solidFill>
                      <a:srgbClr val="0070C0"/>
                    </a:solidFill>
                    <a:effectLst/>
                    <a:latin typeface="Times New Roman" panose="02020603050405020304" pitchFamily="18" charset="0"/>
                    <a:cs typeface="Times New Roman" panose="02020603050405020304" pitchFamily="18" charset="0"/>
                  </a:rPr>
                  <a:t> </a:t>
                </a:r>
                <a:r>
                  <a:rPr lang="en-US" altLang="zh-TW" sz="1200" b="1" i="0" dirty="0">
                    <a:solidFill>
                      <a:srgbClr val="0070C0"/>
                    </a:solidFill>
                    <a:effectLst/>
                    <a:latin typeface="Times New Roman" panose="02020603050405020304" pitchFamily="18" charset="0"/>
                    <a:cs typeface="Times New Roman" panose="02020603050405020304" pitchFamily="18" charset="0"/>
                  </a:rPr>
                  <a:t>loss</a:t>
                </a:r>
                <a:r>
                  <a:rPr lang="en-US" altLang="zh-TW" sz="1200" b="0" i="0" dirty="0">
                    <a:solidFill>
                      <a:srgbClr val="0070C0"/>
                    </a:solidFill>
                    <a:effectLst/>
                    <a:latin typeface="Times New Roman" panose="02020603050405020304" pitchFamily="18" charset="0"/>
                    <a:cs typeface="Times New Roman" panose="02020603050405020304" pitchFamily="18" charset="0"/>
                  </a:rPr>
                  <a:t> increases with the </a:t>
                </a:r>
                <a:r>
                  <a:rPr lang="en-US" altLang="zh-TW" sz="1200" b="1" i="0" dirty="0">
                    <a:solidFill>
                      <a:srgbClr val="0070C0"/>
                    </a:solidFill>
                    <a:effectLst/>
                    <a:latin typeface="Times New Roman" panose="02020603050405020304" pitchFamily="18" charset="0"/>
                    <a:cs typeface="Times New Roman" panose="02020603050405020304" pitchFamily="18" charset="0"/>
                  </a:rPr>
                  <a:t>scale.</a:t>
                </a:r>
                <a:endParaRPr lang="en-US" altLang="zh-TW" sz="1200" b="0" i="0" dirty="0">
                  <a:solidFill>
                    <a:srgbClr val="0070C0"/>
                  </a:solidFill>
                  <a:effectLst/>
                  <a:latin typeface="Times New Roman" panose="02020603050405020304" pitchFamily="18" charset="0"/>
                  <a:cs typeface="Times New Roman" panose="02020603050405020304" pitchFamily="18" charset="0"/>
                </a:endParaRPr>
              </a:p>
              <a:p>
                <a:pPr algn="l"/>
                <a:r>
                  <a:rPr lang="en-US" altLang="zh-TW" sz="1200" b="0" i="0" dirty="0">
                    <a:solidFill>
                      <a:srgbClr val="0070C0"/>
                    </a:solidFill>
                    <a:effectLst/>
                    <a:latin typeface="Times New Roman" panose="02020603050405020304" pitchFamily="18" charset="0"/>
                    <a:cs typeface="Times New Roman" panose="02020603050405020304" pitchFamily="18" charset="0"/>
                  </a:rPr>
                  <a:t>But </a:t>
                </a:r>
                <a:r>
                  <a:rPr lang="en-US" altLang="zh-TW" sz="1200" b="1" i="0" dirty="0" err="1">
                    <a:solidFill>
                      <a:srgbClr val="0070C0"/>
                    </a:solidFill>
                    <a:effectLst/>
                    <a:latin typeface="Times New Roman" panose="02020603050405020304" pitchFamily="18" charset="0"/>
                    <a:cs typeface="Times New Roman" panose="02020603050405020304" pitchFamily="18" charset="0"/>
                  </a:rPr>
                  <a:t>IoU</a:t>
                </a:r>
                <a:r>
                  <a:rPr lang="en-US" altLang="zh-TW" sz="1200" b="0" i="0" dirty="0">
                    <a:solidFill>
                      <a:srgbClr val="0070C0"/>
                    </a:solidFill>
                    <a:effectLst/>
                    <a:latin typeface="Times New Roman" panose="02020603050405020304" pitchFamily="18" charset="0"/>
                    <a:cs typeface="Times New Roman" panose="02020603050405020304" pitchFamily="18" charset="0"/>
                  </a:rPr>
                  <a:t> is </a:t>
                </a:r>
                <a:r>
                  <a:rPr lang="en-US" altLang="zh-TW" sz="1200" b="1" i="0" dirty="0">
                    <a:solidFill>
                      <a:srgbClr val="0070C0"/>
                    </a:solidFill>
                    <a:effectLst/>
                    <a:latin typeface="Times New Roman" panose="02020603050405020304" pitchFamily="18" charset="0"/>
                    <a:cs typeface="Times New Roman" panose="02020603050405020304" pitchFamily="18" charset="0"/>
                  </a:rPr>
                  <a:t>scale invariant</a:t>
                </a:r>
                <a:r>
                  <a:rPr lang="en-US" altLang="zh-TW" sz="1200" b="0" i="0" dirty="0">
                    <a:solidFill>
                      <a:srgbClr val="0070C0"/>
                    </a:solidFill>
                    <a:effectLst/>
                    <a:latin typeface="Times New Roman" panose="02020603050405020304" pitchFamily="18" charset="0"/>
                    <a:cs typeface="Times New Roman" panose="02020603050405020304" pitchFamily="18" charset="0"/>
                  </a:rPr>
                  <a:t>, does not get affected by scale.</a:t>
                </a:r>
              </a:p>
              <a:p>
                <a:endParaRPr lang="zh-TW" altLang="en-US" sz="12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E9696915-0B91-7690-A55C-A66F43A4A804}"/>
                  </a:ext>
                </a:extLst>
              </p:cNvPr>
              <p:cNvSpPr txBox="1">
                <a:spLocks noRot="1" noChangeAspect="1" noMove="1" noResize="1" noEditPoints="1" noAdjustHandles="1" noChangeArrowheads="1" noChangeShapeType="1" noTextEdit="1"/>
              </p:cNvSpPr>
              <p:nvPr/>
            </p:nvSpPr>
            <p:spPr>
              <a:xfrm>
                <a:off x="6187440" y="5135488"/>
                <a:ext cx="3032760" cy="1015663"/>
              </a:xfrm>
              <a:prstGeom prst="rect">
                <a:avLst/>
              </a:prstGeom>
              <a:blipFill>
                <a:blip r:embed="rId3"/>
                <a:stretch>
                  <a:fillRect/>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1B8D166E-2E83-A557-F5F5-5B2E50565C37}"/>
              </a:ext>
            </a:extLst>
          </p:cNvPr>
          <p:cNvSpPr txBox="1"/>
          <p:nvPr/>
        </p:nvSpPr>
        <p:spPr>
          <a:xfrm>
            <a:off x="4671499" y="242372"/>
            <a:ext cx="3208857" cy="1015663"/>
          </a:xfrm>
          <a:prstGeom prst="rect">
            <a:avLst/>
          </a:prstGeom>
          <a:noFill/>
        </p:spPr>
        <p:txBody>
          <a:bodyPr wrap="square" rtlCol="0">
            <a:spAutoFit/>
          </a:bodyPr>
          <a:lstStyle/>
          <a:p>
            <a:r>
              <a:rPr lang="zh-TW" altLang="en-US" sz="1200" b="0" i="0" dirty="0">
                <a:solidFill>
                  <a:srgbClr val="3A729A"/>
                </a:solidFill>
                <a:effectLst/>
                <a:latin typeface="Times New Roman" panose="02020603050405020304" pitchFamily="18" charset="0"/>
                <a:cs typeface="Times New Roman" panose="02020603050405020304" pitchFamily="18" charset="0"/>
              </a:rPr>
              <a:t>隆</a:t>
            </a:r>
            <a:r>
              <a:rPr lang="en-US" altLang="zh-TW" sz="1200" dirty="0">
                <a:solidFill>
                  <a:srgbClr val="0070C0"/>
                </a:solidFill>
                <a:latin typeface="Times New Roman" panose="02020603050405020304" pitchFamily="18" charset="0"/>
                <a:cs typeface="Times New Roman" panose="02020603050405020304" pitchFamily="18" charset="0"/>
              </a:rPr>
              <a:t>: T</a:t>
            </a:r>
            <a:r>
              <a:rPr lang="en-US" altLang="zh-TW" sz="1200" b="0" i="0" dirty="0">
                <a:solidFill>
                  <a:srgbClr val="0070C0"/>
                </a:solidFill>
                <a:effectLst/>
                <a:latin typeface="Times New Roman" panose="02020603050405020304" pitchFamily="18" charset="0"/>
                <a:cs typeface="Times New Roman" panose="02020603050405020304" pitchFamily="18" charset="0"/>
              </a:rPr>
              <a:t>o </a:t>
            </a:r>
            <a:r>
              <a:rPr lang="en-US" altLang="zh-TW" sz="1200" b="1" i="0" dirty="0">
                <a:solidFill>
                  <a:srgbClr val="0070C0"/>
                </a:solidFill>
                <a:effectLst/>
                <a:latin typeface="Times New Roman" panose="02020603050405020304" pitchFamily="18" charset="0"/>
                <a:cs typeface="Times New Roman" panose="02020603050405020304" pitchFamily="18" charset="0"/>
              </a:rPr>
              <a:t>directly estimate</a:t>
            </a:r>
            <a:r>
              <a:rPr lang="en-US" altLang="zh-TW" sz="1200" b="0" i="0" dirty="0">
                <a:solidFill>
                  <a:srgbClr val="0070C0"/>
                </a:solidFill>
                <a:effectLst/>
                <a:latin typeface="Times New Roman" panose="02020603050405020304" pitchFamily="18" charset="0"/>
                <a:cs typeface="Times New Roman" panose="02020603050405020304" pitchFamily="18" charset="0"/>
              </a:rPr>
              <a:t> the </a:t>
            </a:r>
            <a:r>
              <a:rPr lang="en-US" altLang="zh-TW" sz="1200" b="1" i="0" dirty="0">
                <a:solidFill>
                  <a:srgbClr val="0070C0"/>
                </a:solidFill>
                <a:effectLst/>
                <a:latin typeface="Times New Roman" panose="02020603050405020304" pitchFamily="18" charset="0"/>
                <a:cs typeface="Times New Roman" panose="02020603050405020304" pitchFamily="18" charset="0"/>
              </a:rPr>
              <a:t>coordinate</a:t>
            </a:r>
            <a:r>
              <a:rPr lang="en-US" altLang="zh-TW" sz="1200" b="0" i="0" dirty="0">
                <a:solidFill>
                  <a:srgbClr val="0070C0"/>
                </a:solidFill>
                <a:effectLst/>
                <a:latin typeface="Times New Roman" panose="02020603050405020304" pitchFamily="18" charset="0"/>
                <a:cs typeface="Times New Roman" panose="02020603050405020304" pitchFamily="18" charset="0"/>
              </a:rPr>
              <a:t> values of each point of the </a:t>
            </a:r>
            <a:r>
              <a:rPr lang="en-US" altLang="zh-TW" sz="1200" b="0" i="0" dirty="0" err="1">
                <a:solidFill>
                  <a:srgbClr val="0070C0"/>
                </a:solidFill>
                <a:effectLst/>
                <a:latin typeface="Times New Roman" panose="02020603050405020304" pitchFamily="18" charset="0"/>
                <a:cs typeface="Times New Roman" panose="02020603050405020304" pitchFamily="18" charset="0"/>
              </a:rPr>
              <a:t>BBox</a:t>
            </a:r>
            <a:r>
              <a:rPr lang="en-US" altLang="zh-TW" sz="1200" b="0" i="0" dirty="0">
                <a:solidFill>
                  <a:srgbClr val="0070C0"/>
                </a:solidFill>
                <a:effectLst/>
                <a:latin typeface="Times New Roman" panose="02020603050405020304" pitchFamily="18" charset="0"/>
                <a:cs typeface="Times New Roman" panose="02020603050405020304" pitchFamily="18" charset="0"/>
              </a:rPr>
              <a:t> is to treat these points as </a:t>
            </a:r>
            <a:r>
              <a:rPr lang="en-US" altLang="zh-TW" sz="1200" b="1" i="0" dirty="0">
                <a:solidFill>
                  <a:srgbClr val="0070C0"/>
                </a:solidFill>
                <a:effectLst/>
                <a:latin typeface="Times New Roman" panose="02020603050405020304" pitchFamily="18" charset="0"/>
                <a:cs typeface="Times New Roman" panose="02020603050405020304" pitchFamily="18" charset="0"/>
              </a:rPr>
              <a:t>independent variables</a:t>
            </a:r>
            <a:r>
              <a:rPr lang="en-US" altLang="zh-TW" sz="1200" b="0" i="0" dirty="0">
                <a:solidFill>
                  <a:srgbClr val="0070C0"/>
                </a:solidFill>
                <a:effectLst/>
                <a:latin typeface="Times New Roman" panose="02020603050405020304" pitchFamily="18" charset="0"/>
                <a:cs typeface="Times New Roman" panose="02020603050405020304" pitchFamily="18" charset="0"/>
              </a:rPr>
              <a:t>, but in fact does not consider the </a:t>
            </a:r>
            <a:r>
              <a:rPr lang="en-US" altLang="zh-TW" sz="1200" b="1" i="0" dirty="0">
                <a:solidFill>
                  <a:srgbClr val="0070C0"/>
                </a:solidFill>
                <a:effectLst/>
                <a:latin typeface="Times New Roman" panose="02020603050405020304" pitchFamily="18" charset="0"/>
                <a:cs typeface="Times New Roman" panose="02020603050405020304" pitchFamily="18" charset="0"/>
              </a:rPr>
              <a:t>integrity of the object</a:t>
            </a:r>
            <a:r>
              <a:rPr lang="en-US" altLang="zh-TW" sz="1200" b="0" i="0" dirty="0">
                <a:solidFill>
                  <a:srgbClr val="0070C0"/>
                </a:solidFill>
                <a:effectLst/>
                <a:latin typeface="Times New Roman" panose="02020603050405020304" pitchFamily="18" charset="0"/>
                <a:cs typeface="Times New Roman" panose="02020603050405020304" pitchFamily="18" charset="0"/>
              </a:rPr>
              <a:t> itself.</a:t>
            </a:r>
          </a:p>
          <a:p>
            <a:endParaRPr lang="zh-TW" altLang="en-US" sz="1200" dirty="0"/>
          </a:p>
        </p:txBody>
      </p:sp>
    </p:spTree>
    <p:extLst>
      <p:ext uri="{BB962C8B-B14F-4D97-AF65-F5344CB8AC3E}">
        <p14:creationId xmlns:p14="http://schemas.microsoft.com/office/powerpoint/2010/main" val="3819339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.3</a:t>
            </a:r>
            <a:r>
              <a:rPr lang="x-none" dirty="0"/>
              <a:t> Related Works: Bag of </a:t>
            </a:r>
            <a:r>
              <a:rPr lang="en-US" dirty="0"/>
              <a:t>F</a:t>
            </a:r>
            <a:r>
              <a:rPr lang="x-none" dirty="0"/>
              <a:t>reebies (Bo</a:t>
            </a:r>
            <a:r>
              <a:rPr lang="en-US" dirty="0"/>
              <a:t>F</a:t>
            </a:r>
            <a:r>
              <a:rPr lang="x-none" dirty="0"/>
              <a:t>)</a:t>
            </a:r>
            <a:r>
              <a:rPr lang="en-US" dirty="0"/>
              <a:t> </a:t>
            </a:r>
            <a:r>
              <a:rPr lang="en-US" dirty="0">
                <a:solidFill>
                  <a:srgbClr val="FF0000"/>
                </a:solidFill>
              </a:rPr>
              <a:t>??</a:t>
            </a:r>
            <a:endParaRPr lang="x-none" dirty="0">
              <a:solidFill>
                <a:srgbClr val="FF0000"/>
              </a:solidFill>
            </a:endParaRP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normAutofit/>
          </a:bodyPr>
          <a:lstStyle/>
          <a:p>
            <a:pPr marL="0" indent="0">
              <a:buNone/>
            </a:pPr>
            <a:r>
              <a:rPr lang="en-US" b="1" dirty="0"/>
              <a:t>1.4) Regularization Techniques:</a:t>
            </a:r>
          </a:p>
          <a:p>
            <a:pPr marL="631825" lvl="1" indent="-314325"/>
            <a:r>
              <a:rPr lang="en-US" dirty="0"/>
              <a:t>Purpose: </a:t>
            </a:r>
          </a:p>
          <a:p>
            <a:pPr marL="976313" lvl="2" indent="-320675"/>
            <a:r>
              <a:rPr lang="en-US" dirty="0"/>
              <a:t>Avoid over-fitting.</a:t>
            </a:r>
          </a:p>
          <a:p>
            <a:pPr marL="631825" lvl="1" indent="-314325"/>
            <a:r>
              <a:rPr lang="en-US" dirty="0"/>
              <a:t>Methods </a:t>
            </a:r>
            <a:r>
              <a:rPr lang="en-US" i="1" dirty="0"/>
              <a:t>(Similar to data augmentation that are applied on the feature maps)</a:t>
            </a:r>
            <a:r>
              <a:rPr lang="en-US" dirty="0"/>
              <a:t>:  </a:t>
            </a:r>
            <a:r>
              <a:rPr lang="en-US" i="1" dirty="0"/>
              <a:t>(*Applied in YOLOv4- explain later)</a:t>
            </a:r>
            <a:endParaRPr lang="en-US" dirty="0"/>
          </a:p>
          <a:p>
            <a:pPr marL="998537" lvl="2" indent="-342900">
              <a:buAutoNum type="arabicParenBoth"/>
            </a:pPr>
            <a:r>
              <a:rPr lang="en-US" dirty="0" err="1"/>
              <a:t>DropOut</a:t>
            </a:r>
            <a:r>
              <a:rPr lang="en-US" dirty="0"/>
              <a:t> </a:t>
            </a:r>
            <a:r>
              <a:rPr lang="en-US" dirty="0">
                <a:solidFill>
                  <a:srgbClr val="FF0000"/>
                </a:solidFill>
              </a:rPr>
              <a:t>??</a:t>
            </a:r>
          </a:p>
          <a:p>
            <a:pPr marL="998537" lvl="2" indent="-342900">
              <a:buAutoNum type="arabicParenBoth"/>
            </a:pPr>
            <a:r>
              <a:rPr lang="en-US" dirty="0" err="1"/>
              <a:t>DropConnect</a:t>
            </a:r>
            <a:r>
              <a:rPr lang="en-US" dirty="0"/>
              <a:t> </a:t>
            </a:r>
            <a:r>
              <a:rPr lang="en-US" dirty="0">
                <a:solidFill>
                  <a:srgbClr val="FF0000"/>
                </a:solidFill>
              </a:rPr>
              <a:t>??</a:t>
            </a:r>
          </a:p>
          <a:p>
            <a:pPr marL="998537" lvl="2" indent="-342900">
              <a:buAutoNum type="arabicParenBoth"/>
            </a:pPr>
            <a:r>
              <a:rPr lang="en-US" dirty="0" err="1"/>
              <a:t>DropBlock</a:t>
            </a:r>
            <a:r>
              <a:rPr lang="en-US" dirty="0"/>
              <a:t>[</a:t>
            </a:r>
            <a:r>
              <a:rPr lang="en-US" dirty="0">
                <a:hlinkClick r:id="rId2"/>
              </a:rPr>
              <a:t>13</a:t>
            </a:r>
            <a:r>
              <a:rPr lang="en-US" dirty="0"/>
              <a:t>]: </a:t>
            </a:r>
            <a:r>
              <a:rPr lang="en-US" i="1" dirty="0"/>
              <a:t>(*Applied in YOLOv4- explain later)</a:t>
            </a:r>
            <a:r>
              <a:rPr lang="en-US" dirty="0"/>
              <a:t>.</a:t>
            </a:r>
          </a:p>
          <a:p>
            <a:pPr marL="998537" lvl="2" indent="-342900">
              <a:buAutoNum type="arabicParenBoth"/>
            </a:pPr>
            <a:endParaRPr lang="en-US" dirty="0"/>
          </a:p>
          <a:p>
            <a:pPr marL="998537" lvl="2" indent="-342900">
              <a:buAutoNum type="arabicParenBoth"/>
            </a:pPr>
            <a:endParaRPr lang="en-US" dirty="0"/>
          </a:p>
          <a:p>
            <a:pPr marL="998537" lvl="2" indent="-342900">
              <a:buAutoNum type="arabicParenBoth"/>
            </a:pPr>
            <a:endParaRPr lang="en-US" dirty="0"/>
          </a:p>
          <a:p>
            <a:pPr marL="998537" lvl="2" indent="-342900">
              <a:buAutoNum type="arabicParenBoth"/>
            </a:pPr>
            <a:endParaRPr lang="en-US" dirty="0"/>
          </a:p>
          <a:p>
            <a:pPr marL="998537" lvl="2" indent="-342900">
              <a:buAutoNum type="arabicParenBoth"/>
            </a:pPr>
            <a:endParaRPr lang="en-US" dirty="0"/>
          </a:p>
          <a:p>
            <a:pPr marL="998537" lvl="2" indent="-342900">
              <a:buAutoNum type="arabicParenBoth"/>
            </a:pPr>
            <a:endParaRPr lang="en-US" dirty="0"/>
          </a:p>
          <a:p>
            <a:pPr marL="998537" lvl="2" indent="-342900">
              <a:buAutoNum type="arabicParenBoth"/>
            </a:pPr>
            <a:endParaRPr lang="en-US" dirty="0"/>
          </a:p>
          <a:p>
            <a:pPr marL="998537" lvl="2" indent="-342900">
              <a:buAutoNum type="arabicParenBoth"/>
            </a:pPr>
            <a:endParaRPr lang="en-US" dirty="0"/>
          </a:p>
          <a:p>
            <a:pPr marL="998537" lvl="2" indent="-342900">
              <a:buAutoNum type="arabicParenBoth"/>
            </a:pPr>
            <a:endParaRPr lang="en-US" dirty="0"/>
          </a:p>
          <a:p>
            <a:pPr marL="998537" lvl="2" indent="-342900">
              <a:buAutoNum type="arabicParenBoth"/>
            </a:pPr>
            <a:endParaRPr lang="en-US" dirty="0"/>
          </a:p>
          <a:p>
            <a:pPr marL="998537" lvl="2" indent="-342900">
              <a:buAutoNum type="arabicParenBoth"/>
            </a:pPr>
            <a:endParaRPr lang="en-US" dirty="0"/>
          </a:p>
          <a:p>
            <a:pPr marL="655637" lvl="2" indent="0">
              <a:buNone/>
            </a:pPr>
            <a:r>
              <a:rPr lang="en-US" dirty="0"/>
              <a:t>  </a:t>
            </a:r>
            <a:r>
              <a:rPr lang="en-US" dirty="0" err="1"/>
              <a:t>DropOut</a:t>
            </a:r>
            <a:r>
              <a:rPr lang="en-US" dirty="0"/>
              <a:t> : Delete Node, so that delete connection.</a:t>
            </a:r>
          </a:p>
          <a:p>
            <a:pPr marL="655637" lvl="2" indent="0">
              <a:buNone/>
            </a:pPr>
            <a:r>
              <a:rPr lang="en-US" dirty="0"/>
              <a:t>  </a:t>
            </a:r>
            <a:r>
              <a:rPr lang="en-US" dirty="0" err="1"/>
              <a:t>DropConnect</a:t>
            </a:r>
            <a:r>
              <a:rPr lang="en-US" dirty="0"/>
              <a:t> : Remain Node but delete connection.</a:t>
            </a:r>
            <a:endParaRPr lang="x-none" dirty="0"/>
          </a:p>
        </p:txBody>
      </p:sp>
      <p:sp>
        <p:nvSpPr>
          <p:cNvPr id="5" name="向右箭號 4">
            <a:extLst>
              <a:ext uri="{FF2B5EF4-FFF2-40B4-BE49-F238E27FC236}">
                <a16:creationId xmlns:a16="http://schemas.microsoft.com/office/drawing/2014/main" id="{2501F574-509D-453E-BDBB-6CF91438628D}"/>
              </a:ext>
            </a:extLst>
          </p:cNvPr>
          <p:cNvSpPr/>
          <p:nvPr/>
        </p:nvSpPr>
        <p:spPr>
          <a:xfrm>
            <a:off x="565393" y="2081831"/>
            <a:ext cx="153564" cy="2373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그림 13">
            <a:extLst>
              <a:ext uri="{FF2B5EF4-FFF2-40B4-BE49-F238E27FC236}">
                <a16:creationId xmlns:a16="http://schemas.microsoft.com/office/drawing/2014/main" id="{270BCC9D-5E2B-435B-9909-0EAF6E189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57" y="2453697"/>
            <a:ext cx="7734300" cy="2308803"/>
          </a:xfrm>
          <a:prstGeom prst="rect">
            <a:avLst/>
          </a:prstGeom>
        </p:spPr>
      </p:pic>
      <p:sp>
        <p:nvSpPr>
          <p:cNvPr id="16" name="TextBox 15">
            <a:extLst>
              <a:ext uri="{FF2B5EF4-FFF2-40B4-BE49-F238E27FC236}">
                <a16:creationId xmlns:a16="http://schemas.microsoft.com/office/drawing/2014/main" id="{960A574F-A3F7-4B9F-B99D-00E332666355}"/>
              </a:ext>
            </a:extLst>
          </p:cNvPr>
          <p:cNvSpPr txBox="1"/>
          <p:nvPr/>
        </p:nvSpPr>
        <p:spPr>
          <a:xfrm>
            <a:off x="820557" y="4897041"/>
            <a:ext cx="577402" cy="246221"/>
          </a:xfrm>
          <a:prstGeom prst="rect">
            <a:avLst/>
          </a:prstGeom>
          <a:noFill/>
          <a:ln>
            <a:solidFill>
              <a:schemeClr val="tx1"/>
            </a:solidFill>
          </a:ln>
        </p:spPr>
        <p:txBody>
          <a:bodyPr wrap="none" rtlCol="0">
            <a:spAutoFit/>
          </a:bodyPr>
          <a:lstStyle/>
          <a:p>
            <a:r>
              <a:rPr lang="en-US" altLang="ko-KR" sz="1000" dirty="0"/>
              <a:t>Tommy</a:t>
            </a:r>
          </a:p>
        </p:txBody>
      </p:sp>
      <p:sp>
        <p:nvSpPr>
          <p:cNvPr id="6" name="投影片編號版面配置區 5">
            <a:extLst>
              <a:ext uri="{FF2B5EF4-FFF2-40B4-BE49-F238E27FC236}">
                <a16:creationId xmlns:a16="http://schemas.microsoft.com/office/drawing/2014/main" id="{17C22BE4-CB9B-42B8-85C2-6E1DF8AB5A43}"/>
              </a:ext>
            </a:extLst>
          </p:cNvPr>
          <p:cNvSpPr>
            <a:spLocks noGrp="1"/>
          </p:cNvSpPr>
          <p:nvPr>
            <p:ph type="sldNum" sz="quarter" idx="12"/>
          </p:nvPr>
        </p:nvSpPr>
        <p:spPr/>
        <p:txBody>
          <a:bodyPr/>
          <a:lstStyle/>
          <a:p>
            <a:fld id="{F8A2D2AA-0FE8-4114-AED6-026211289AC6}" type="slidenum">
              <a:rPr lang="zh-TW" altLang="en-US" smtClean="0"/>
              <a:pPr/>
              <a:t>27</a:t>
            </a:fld>
            <a:endParaRPr lang="zh-TW" altLang="en-US"/>
          </a:p>
        </p:txBody>
      </p:sp>
    </p:spTree>
    <p:extLst>
      <p:ext uri="{BB962C8B-B14F-4D97-AF65-F5344CB8AC3E}">
        <p14:creationId xmlns:p14="http://schemas.microsoft.com/office/powerpoint/2010/main" val="2066891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.4</a:t>
            </a:r>
            <a:r>
              <a:rPr lang="x-none" dirty="0"/>
              <a:t> Related Works: Bag of </a:t>
            </a:r>
            <a:r>
              <a:rPr lang="en-US" dirty="0"/>
              <a:t>S</a:t>
            </a:r>
            <a:r>
              <a:rPr lang="x-none" dirty="0"/>
              <a:t>pecials (BoS)</a:t>
            </a:r>
            <a:r>
              <a:rPr lang="en-US" dirty="0"/>
              <a:t> </a:t>
            </a:r>
            <a:endParaRPr lang="x-none" strike="sngStrike" dirty="0">
              <a:solidFill>
                <a:srgbClr val="FF0000"/>
              </a:solidFill>
            </a:endParaRP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0" y="533400"/>
            <a:ext cx="4907914" cy="6340475"/>
          </a:xfrm>
        </p:spPr>
        <p:txBody>
          <a:bodyPr/>
          <a:lstStyle/>
          <a:p>
            <a:pPr marL="0" indent="0">
              <a:buNone/>
            </a:pPr>
            <a:r>
              <a:rPr lang="en-US" b="1" dirty="0"/>
              <a:t>2.1) Enhance receptive field: </a:t>
            </a:r>
            <a:r>
              <a:rPr lang="en-US" dirty="0"/>
              <a:t>SPP [25], ASPP [5], and RFB [47]</a:t>
            </a:r>
          </a:p>
          <a:p>
            <a:pPr marL="660400" lvl="1" indent="-342900">
              <a:buAutoNum type="arabicParenBoth"/>
            </a:pPr>
            <a:r>
              <a:rPr lang="en-US" sz="1200" dirty="0">
                <a:solidFill>
                  <a:srgbClr val="00B0F0"/>
                </a:solidFill>
              </a:rPr>
              <a:t>Spatial Pyramid Pooling (SPP) </a:t>
            </a:r>
            <a:r>
              <a:rPr lang="en-US" sz="1200" dirty="0"/>
              <a:t>[25]:</a:t>
            </a:r>
          </a:p>
          <a:p>
            <a:pPr marL="998537" lvl="2" indent="-342900"/>
            <a:r>
              <a:rPr lang="en-US" sz="1200" dirty="0">
                <a:solidFill>
                  <a:srgbClr val="FF0000"/>
                </a:solidFill>
              </a:rPr>
              <a:t>Integrates Spatial Pyramid Matching (SPM) [39] into the CNN </a:t>
            </a:r>
            <a:r>
              <a:rPr lang="en-US" sz="1200" dirty="0"/>
              <a:t>to output one fixed-size dimensional feature vector.</a:t>
            </a:r>
          </a:p>
          <a:p>
            <a:pPr marL="998537" lvl="2" indent="-342900"/>
            <a:r>
              <a:rPr lang="en-US" sz="1200" dirty="0"/>
              <a:t>From YOLOv3 [63], Redmon and Farhadi also integrated the improved SPP module </a:t>
            </a:r>
            <a:r>
              <a:rPr lang="en-US" sz="1200" dirty="0">
                <a:solidFill>
                  <a:srgbClr val="FF0000"/>
                </a:solidFill>
              </a:rPr>
              <a:t>between the Backbone and FPN </a:t>
            </a:r>
            <a:r>
              <a:rPr lang="en-US" sz="1200" dirty="0"/>
              <a:t>to form the YOLOv3-SPP.</a:t>
            </a:r>
          </a:p>
          <a:p>
            <a:pPr marL="998537" lvl="2" indent="-342900"/>
            <a:r>
              <a:rPr lang="en-US" sz="1200" dirty="0"/>
              <a:t>YOLOv3-608-SPP </a:t>
            </a:r>
            <a:r>
              <a:rPr lang="en-US" sz="1200" dirty="0">
                <a:solidFill>
                  <a:srgbClr val="FF0000"/>
                </a:solidFill>
              </a:rPr>
              <a:t>upgrades AP50 by 2.7% </a:t>
            </a:r>
            <a:r>
              <a:rPr lang="en-US" sz="1200" dirty="0"/>
              <a:t>at the cost of 0.5% extra computation. </a:t>
            </a:r>
          </a:p>
          <a:p>
            <a:pPr marL="660400" lvl="1" indent="-342900">
              <a:buAutoNum type="arabicParenBoth"/>
            </a:pPr>
            <a:r>
              <a:rPr lang="en-US" sz="1200" dirty="0">
                <a:solidFill>
                  <a:srgbClr val="00B0F0"/>
                </a:solidFill>
              </a:rPr>
              <a:t>Atrous Spatial Pyramid Pooling (ASPP) </a:t>
            </a:r>
            <a:r>
              <a:rPr lang="en-US" sz="1200" dirty="0"/>
              <a:t>[5]:</a:t>
            </a:r>
          </a:p>
          <a:p>
            <a:pPr marL="998537" lvl="2" indent="-342900"/>
            <a:r>
              <a:rPr lang="en-US" sz="1200" dirty="0"/>
              <a:t>The ASPP is the SPP module with </a:t>
            </a:r>
            <a:r>
              <a:rPr lang="en-US" sz="1200" dirty="0">
                <a:solidFill>
                  <a:srgbClr val="FF0000"/>
                </a:solidFill>
              </a:rPr>
              <a:t>dilated convolution operation</a:t>
            </a:r>
            <a:r>
              <a:rPr lang="en-US" sz="1200" dirty="0"/>
              <a:t>. </a:t>
            </a:r>
          </a:p>
          <a:p>
            <a:pPr marL="660400" lvl="1" indent="-342900">
              <a:buAutoNum type="arabicParenBoth"/>
            </a:pPr>
            <a:r>
              <a:rPr lang="en-US" sz="1200" dirty="0">
                <a:solidFill>
                  <a:srgbClr val="00B0F0"/>
                </a:solidFill>
              </a:rPr>
              <a:t>Receptive Field Block (RFB) </a:t>
            </a:r>
            <a:r>
              <a:rPr lang="en-US" sz="1200" dirty="0"/>
              <a:t>[47]:</a:t>
            </a:r>
          </a:p>
          <a:p>
            <a:pPr marL="998537" lvl="2" indent="-342900"/>
            <a:r>
              <a:rPr lang="en-US" sz="1200" dirty="0">
                <a:solidFill>
                  <a:srgbClr val="FF0000"/>
                </a:solidFill>
              </a:rPr>
              <a:t>Improve dilated convolution </a:t>
            </a:r>
            <a:r>
              <a:rPr lang="en-US" sz="1200" dirty="0"/>
              <a:t>to obtain more comprehensive spatial coverage of feature maps.</a:t>
            </a:r>
          </a:p>
          <a:p>
            <a:pPr marL="998537" lvl="2" indent="-342900"/>
            <a:r>
              <a:rPr lang="en-US" sz="1200" dirty="0"/>
              <a:t>RFB [47] only costs 7% extra inference time to </a:t>
            </a:r>
            <a:r>
              <a:rPr lang="en-US" sz="1200" dirty="0">
                <a:solidFill>
                  <a:srgbClr val="FF0000"/>
                </a:solidFill>
              </a:rPr>
              <a:t>increase the AP50 of SSD by 5.7% </a:t>
            </a:r>
            <a:r>
              <a:rPr lang="en-US" sz="1200" dirty="0"/>
              <a:t>on MS COCO </a:t>
            </a:r>
            <a:r>
              <a:rPr lang="en-US" dirty="0"/>
              <a:t>.</a:t>
            </a:r>
            <a:endParaRPr lang="x-none" dirty="0"/>
          </a:p>
        </p:txBody>
      </p:sp>
      <p:sp>
        <p:nvSpPr>
          <p:cNvPr id="6" name="Rectangle 5">
            <a:extLst>
              <a:ext uri="{FF2B5EF4-FFF2-40B4-BE49-F238E27FC236}">
                <a16:creationId xmlns:a16="http://schemas.microsoft.com/office/drawing/2014/main" id="{930EC833-7016-4778-A33A-ABF8222CDDDB}"/>
              </a:ext>
            </a:extLst>
          </p:cNvPr>
          <p:cNvSpPr/>
          <p:nvPr/>
        </p:nvSpPr>
        <p:spPr>
          <a:xfrm>
            <a:off x="5116809" y="2385602"/>
            <a:ext cx="3876382" cy="430887"/>
          </a:xfrm>
          <a:prstGeom prst="rect">
            <a:avLst/>
          </a:prstGeom>
        </p:spPr>
        <p:txBody>
          <a:bodyPr wrap="none">
            <a:spAutoFit/>
          </a:bodyPr>
          <a:lstStyle/>
          <a:p>
            <a:r>
              <a:rPr lang="pt-BR" sz="1100" dirty="0"/>
              <a:t>Fig. DC-SPP-YOLO An example of how SPP is applied into YOLOv2</a:t>
            </a:r>
          </a:p>
          <a:p>
            <a:r>
              <a:rPr lang="pt-BR" sz="1100" dirty="0"/>
              <a:t>[Ref]: </a:t>
            </a:r>
            <a:r>
              <a:rPr lang="pt-BR" sz="1100" dirty="0">
                <a:hlinkClick r:id="rId2"/>
              </a:rPr>
              <a:t>https://arxiv.org/abs/1903.08589</a:t>
            </a:r>
            <a:endParaRPr lang="pt-BR" sz="1100" dirty="0"/>
          </a:p>
        </p:txBody>
      </p:sp>
      <p:grpSp>
        <p:nvGrpSpPr>
          <p:cNvPr id="12" name="Group 11">
            <a:extLst>
              <a:ext uri="{FF2B5EF4-FFF2-40B4-BE49-F238E27FC236}">
                <a16:creationId xmlns:a16="http://schemas.microsoft.com/office/drawing/2014/main" id="{97236EF7-8A42-426B-8E0F-A146D82631C3}"/>
              </a:ext>
            </a:extLst>
          </p:cNvPr>
          <p:cNvGrpSpPr/>
          <p:nvPr/>
        </p:nvGrpSpPr>
        <p:grpSpPr>
          <a:xfrm>
            <a:off x="5035861" y="333581"/>
            <a:ext cx="4074727" cy="2069819"/>
            <a:chOff x="335973" y="3887835"/>
            <a:chExt cx="4578927" cy="2325935"/>
          </a:xfrm>
        </p:grpSpPr>
        <p:pic>
          <p:nvPicPr>
            <p:cNvPr id="5" name="Picture 4">
              <a:extLst>
                <a:ext uri="{FF2B5EF4-FFF2-40B4-BE49-F238E27FC236}">
                  <a16:creationId xmlns:a16="http://schemas.microsoft.com/office/drawing/2014/main" id="{B9E43DC2-CCF4-4DDB-A8C5-0AF6433081FC}"/>
                </a:ext>
              </a:extLst>
            </p:cNvPr>
            <p:cNvPicPr>
              <a:picLocks noChangeAspect="1"/>
            </p:cNvPicPr>
            <p:nvPr/>
          </p:nvPicPr>
          <p:blipFill rotWithShape="1">
            <a:blip r:embed="rId3"/>
            <a:srcRect b="13860"/>
            <a:stretch/>
          </p:blipFill>
          <p:spPr>
            <a:xfrm>
              <a:off x="335973" y="3911462"/>
              <a:ext cx="4578927" cy="2302308"/>
            </a:xfrm>
            <a:prstGeom prst="rect">
              <a:avLst/>
            </a:prstGeom>
          </p:spPr>
        </p:pic>
        <p:sp>
          <p:nvSpPr>
            <p:cNvPr id="7" name="Rectangle 6">
              <a:extLst>
                <a:ext uri="{FF2B5EF4-FFF2-40B4-BE49-F238E27FC236}">
                  <a16:creationId xmlns:a16="http://schemas.microsoft.com/office/drawing/2014/main" id="{2ABB803F-04A8-41E6-8B97-AD320709FAA3}"/>
                </a:ext>
              </a:extLst>
            </p:cNvPr>
            <p:cNvSpPr/>
            <p:nvPr/>
          </p:nvSpPr>
          <p:spPr>
            <a:xfrm>
              <a:off x="3206460" y="3887835"/>
              <a:ext cx="1475509" cy="132555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C4657DB7-2AB4-4163-AE42-E0C480EB9DCF}"/>
              </a:ext>
            </a:extLst>
          </p:cNvPr>
          <p:cNvSpPr/>
          <p:nvPr/>
        </p:nvSpPr>
        <p:spPr>
          <a:xfrm>
            <a:off x="5485344" y="3844832"/>
            <a:ext cx="3202512" cy="430887"/>
          </a:xfrm>
          <a:prstGeom prst="rect">
            <a:avLst/>
          </a:prstGeom>
        </p:spPr>
        <p:txBody>
          <a:bodyPr wrap="square">
            <a:spAutoFit/>
          </a:bodyPr>
          <a:lstStyle/>
          <a:p>
            <a:r>
              <a:rPr lang="pt-BR" sz="1100" dirty="0"/>
              <a:t>Fig. A comparison of YOLOv3 family</a:t>
            </a:r>
          </a:p>
          <a:p>
            <a:r>
              <a:rPr lang="pt-BR" sz="1100" dirty="0"/>
              <a:t>[Ref]: </a:t>
            </a:r>
            <a:r>
              <a:rPr lang="en-US" sz="1100" dirty="0">
                <a:hlinkClick r:id="rId4"/>
              </a:rPr>
              <a:t>https://pjreddie.com/darknet/yolo/</a:t>
            </a:r>
            <a:endParaRPr lang="pt-BR" sz="1100" dirty="0"/>
          </a:p>
        </p:txBody>
      </p:sp>
      <p:grpSp>
        <p:nvGrpSpPr>
          <p:cNvPr id="15" name="Group 14">
            <a:extLst>
              <a:ext uri="{FF2B5EF4-FFF2-40B4-BE49-F238E27FC236}">
                <a16:creationId xmlns:a16="http://schemas.microsoft.com/office/drawing/2014/main" id="{FF48DF21-ADB5-419B-8B94-992E41F9E905}"/>
              </a:ext>
            </a:extLst>
          </p:cNvPr>
          <p:cNvGrpSpPr/>
          <p:nvPr/>
        </p:nvGrpSpPr>
        <p:grpSpPr>
          <a:xfrm>
            <a:off x="5116809" y="2853563"/>
            <a:ext cx="3819909" cy="975534"/>
            <a:chOff x="5176646" y="4087082"/>
            <a:chExt cx="3819909" cy="975534"/>
          </a:xfrm>
        </p:grpSpPr>
        <p:pic>
          <p:nvPicPr>
            <p:cNvPr id="10" name="Picture 9">
              <a:extLst>
                <a:ext uri="{FF2B5EF4-FFF2-40B4-BE49-F238E27FC236}">
                  <a16:creationId xmlns:a16="http://schemas.microsoft.com/office/drawing/2014/main" id="{A7972634-C8CD-4E75-8254-ED6ED3C14118}"/>
                </a:ext>
              </a:extLst>
            </p:cNvPr>
            <p:cNvPicPr>
              <a:picLocks noChangeAspect="1"/>
            </p:cNvPicPr>
            <p:nvPr/>
          </p:nvPicPr>
          <p:blipFill>
            <a:blip r:embed="rId5"/>
            <a:stretch>
              <a:fillRect/>
            </a:stretch>
          </p:blipFill>
          <p:spPr>
            <a:xfrm>
              <a:off x="5176646" y="4087082"/>
              <a:ext cx="3819908" cy="975534"/>
            </a:xfrm>
            <a:prstGeom prst="rect">
              <a:avLst/>
            </a:prstGeom>
          </p:spPr>
        </p:pic>
        <p:sp>
          <p:nvSpPr>
            <p:cNvPr id="14" name="Rectangle 13">
              <a:extLst>
                <a:ext uri="{FF2B5EF4-FFF2-40B4-BE49-F238E27FC236}">
                  <a16:creationId xmlns:a16="http://schemas.microsoft.com/office/drawing/2014/main" id="{28943979-DF05-40D4-A327-B3557BC1DB42}"/>
                </a:ext>
              </a:extLst>
            </p:cNvPr>
            <p:cNvSpPr/>
            <p:nvPr/>
          </p:nvSpPr>
          <p:spPr>
            <a:xfrm>
              <a:off x="5176647" y="4852554"/>
              <a:ext cx="3819908" cy="18928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B6DA5B0D-75C5-4EAB-A378-FDDCD43A6F10}"/>
              </a:ext>
            </a:extLst>
          </p:cNvPr>
          <p:cNvPicPr>
            <a:picLocks noChangeAspect="1"/>
          </p:cNvPicPr>
          <p:nvPr/>
        </p:nvPicPr>
        <p:blipFill>
          <a:blip r:embed="rId6"/>
          <a:stretch>
            <a:fillRect/>
          </a:stretch>
        </p:blipFill>
        <p:spPr>
          <a:xfrm>
            <a:off x="52181" y="4344859"/>
            <a:ext cx="3202512" cy="1596574"/>
          </a:xfrm>
          <a:prstGeom prst="rect">
            <a:avLst/>
          </a:prstGeom>
        </p:spPr>
      </p:pic>
      <p:sp>
        <p:nvSpPr>
          <p:cNvPr id="17" name="Rectangle 16">
            <a:extLst>
              <a:ext uri="{FF2B5EF4-FFF2-40B4-BE49-F238E27FC236}">
                <a16:creationId xmlns:a16="http://schemas.microsoft.com/office/drawing/2014/main" id="{F58F332A-C472-436B-9318-ECB7D99EE02D}"/>
              </a:ext>
            </a:extLst>
          </p:cNvPr>
          <p:cNvSpPr/>
          <p:nvPr/>
        </p:nvSpPr>
        <p:spPr>
          <a:xfrm>
            <a:off x="208594" y="6003222"/>
            <a:ext cx="3202512" cy="261610"/>
          </a:xfrm>
          <a:prstGeom prst="rect">
            <a:avLst/>
          </a:prstGeom>
        </p:spPr>
        <p:txBody>
          <a:bodyPr wrap="square">
            <a:spAutoFit/>
          </a:bodyPr>
          <a:lstStyle/>
          <a:p>
            <a:r>
              <a:rPr lang="pt-BR" sz="1100" dirty="0"/>
              <a:t>Fig. ASPP with dilated convolutional layers</a:t>
            </a:r>
          </a:p>
        </p:txBody>
      </p:sp>
      <p:pic>
        <p:nvPicPr>
          <p:cNvPr id="18" name="Picture 17">
            <a:extLst>
              <a:ext uri="{FF2B5EF4-FFF2-40B4-BE49-F238E27FC236}">
                <a16:creationId xmlns:a16="http://schemas.microsoft.com/office/drawing/2014/main" id="{72323E74-DDD8-4421-90A0-F1D015A38773}"/>
              </a:ext>
            </a:extLst>
          </p:cNvPr>
          <p:cNvPicPr>
            <a:picLocks noChangeAspect="1"/>
          </p:cNvPicPr>
          <p:nvPr/>
        </p:nvPicPr>
        <p:blipFill>
          <a:blip r:embed="rId7"/>
          <a:stretch>
            <a:fillRect/>
          </a:stretch>
        </p:blipFill>
        <p:spPr>
          <a:xfrm>
            <a:off x="3353141" y="4394107"/>
            <a:ext cx="4019704" cy="1967741"/>
          </a:xfrm>
          <a:prstGeom prst="rect">
            <a:avLst/>
          </a:prstGeom>
        </p:spPr>
      </p:pic>
      <p:sp>
        <p:nvSpPr>
          <p:cNvPr id="19" name="Rectangle 18">
            <a:extLst>
              <a:ext uri="{FF2B5EF4-FFF2-40B4-BE49-F238E27FC236}">
                <a16:creationId xmlns:a16="http://schemas.microsoft.com/office/drawing/2014/main" id="{73B1FB43-DC83-43B7-BD54-E966CD3F6137}"/>
              </a:ext>
            </a:extLst>
          </p:cNvPr>
          <p:cNvSpPr/>
          <p:nvPr/>
        </p:nvSpPr>
        <p:spPr>
          <a:xfrm>
            <a:off x="7373099" y="4510337"/>
            <a:ext cx="1775912" cy="2031325"/>
          </a:xfrm>
          <a:prstGeom prst="rect">
            <a:avLst/>
          </a:prstGeom>
        </p:spPr>
        <p:txBody>
          <a:bodyPr wrap="square">
            <a:spAutoFit/>
          </a:bodyPr>
          <a:lstStyle/>
          <a:p>
            <a:r>
              <a:rPr lang="en-US" sz="900" dirty="0"/>
              <a:t>Construction of the RFB module by combining multiple branches with different kernels and dilated convolution layers. Multiple kernels are analogous to the </a:t>
            </a:r>
            <a:r>
              <a:rPr lang="en-US" sz="900" dirty="0" err="1"/>
              <a:t>pRFs</a:t>
            </a:r>
            <a:r>
              <a:rPr lang="en-US" sz="900" dirty="0"/>
              <a:t> of varying sizes, while dilated convolution layers assign each branch with an individual eccentricity to simulate the ratio between the size and eccentricity of the </a:t>
            </a:r>
            <a:r>
              <a:rPr lang="en-US" sz="900" dirty="0" err="1"/>
              <a:t>pRF.</a:t>
            </a:r>
            <a:r>
              <a:rPr lang="en-US" sz="900" dirty="0"/>
              <a:t> With a concatenation and  1×1  conv in all the branches, the final spatial array of RF is produced.</a:t>
            </a:r>
          </a:p>
        </p:txBody>
      </p:sp>
      <p:sp>
        <p:nvSpPr>
          <p:cNvPr id="20" name="Rectangle 19">
            <a:extLst>
              <a:ext uri="{FF2B5EF4-FFF2-40B4-BE49-F238E27FC236}">
                <a16:creationId xmlns:a16="http://schemas.microsoft.com/office/drawing/2014/main" id="{EBF5B183-A08F-4871-9B1F-45A7417160C9}"/>
              </a:ext>
            </a:extLst>
          </p:cNvPr>
          <p:cNvSpPr/>
          <p:nvPr/>
        </p:nvSpPr>
        <p:spPr>
          <a:xfrm>
            <a:off x="3240501" y="6324600"/>
            <a:ext cx="4907914" cy="430887"/>
          </a:xfrm>
          <a:prstGeom prst="rect">
            <a:avLst/>
          </a:prstGeom>
        </p:spPr>
        <p:txBody>
          <a:bodyPr wrap="square">
            <a:spAutoFit/>
          </a:bodyPr>
          <a:lstStyle/>
          <a:p>
            <a:r>
              <a:rPr lang="pt-BR" sz="1100" dirty="0"/>
              <a:t>Fig. RFB - Receptive Field Block</a:t>
            </a:r>
          </a:p>
          <a:p>
            <a:r>
              <a:rPr lang="pt-BR" sz="1100" dirty="0"/>
              <a:t>[Ref]: </a:t>
            </a:r>
            <a:r>
              <a:rPr lang="en-US" sz="1100" dirty="0">
                <a:hlinkClick r:id="rId8"/>
              </a:rPr>
              <a:t>https://link.springer.com/chapter/10.1007/978-3-030-01252-6_24</a:t>
            </a:r>
            <a:r>
              <a:rPr lang="pt-BR" sz="1100" dirty="0"/>
              <a:t> </a:t>
            </a:r>
          </a:p>
        </p:txBody>
      </p:sp>
      <p:sp>
        <p:nvSpPr>
          <p:cNvPr id="21" name="向右箭號 4">
            <a:extLst>
              <a:ext uri="{FF2B5EF4-FFF2-40B4-BE49-F238E27FC236}">
                <a16:creationId xmlns:a16="http://schemas.microsoft.com/office/drawing/2014/main" id="{48EC2CD9-4DE4-4FBC-AD8C-C6760D7D9177}"/>
              </a:ext>
            </a:extLst>
          </p:cNvPr>
          <p:cNvSpPr/>
          <p:nvPr/>
        </p:nvSpPr>
        <p:spPr>
          <a:xfrm>
            <a:off x="586175" y="804715"/>
            <a:ext cx="153564" cy="2373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字方塊 21">
            <a:extLst>
              <a:ext uri="{FF2B5EF4-FFF2-40B4-BE49-F238E27FC236}">
                <a16:creationId xmlns:a16="http://schemas.microsoft.com/office/drawing/2014/main" id="{EE0F67B2-65E2-4A72-B42E-1AD1F712F428}"/>
              </a:ext>
            </a:extLst>
          </p:cNvPr>
          <p:cNvSpPr txBox="1"/>
          <p:nvPr/>
        </p:nvSpPr>
        <p:spPr>
          <a:xfrm>
            <a:off x="1617489" y="2933412"/>
            <a:ext cx="3290425" cy="363176"/>
          </a:xfrm>
          <a:prstGeom prst="rect">
            <a:avLst/>
          </a:prstGeom>
          <a:noFill/>
        </p:spPr>
        <p:txBody>
          <a:bodyPr wrap="square" rtlCol="0">
            <a:spAutoFit/>
          </a:bodyPr>
          <a:lstStyle/>
          <a:p>
            <a:pPr>
              <a:lnSpc>
                <a:spcPct val="80000"/>
              </a:lnSpc>
            </a:pPr>
            <a:r>
              <a:rPr lang="zh-TW" altLang="en-US" sz="11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1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100" dirty="0">
                <a:solidFill>
                  <a:srgbClr val="7030A0"/>
                </a:solidFill>
                <a:latin typeface="Times New Roman" panose="02020603050405020304" pitchFamily="18" charset="0"/>
                <a:cs typeface="Times New Roman" panose="02020603050405020304" pitchFamily="18" charset="0"/>
              </a:rPr>
              <a:t> </a:t>
            </a:r>
            <a:r>
              <a:rPr lang="en-US" altLang="zh-TW" sz="1100" dirty="0">
                <a:solidFill>
                  <a:srgbClr val="7030A0"/>
                </a:solidFill>
                <a:latin typeface="Times New Roman" panose="02020603050405020304" pitchFamily="18" charset="0"/>
                <a:cs typeface="Times New Roman" panose="02020603050405020304" pitchFamily="18" charset="0"/>
              </a:rPr>
              <a:t>The max-pooling operations are replaced by dilated convolution operations.</a:t>
            </a:r>
            <a:endParaRPr lang="zh-TW" altLang="en-US" sz="1100" dirty="0">
              <a:solidFill>
                <a:srgbClr val="7030A0"/>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5A107F42-5CA8-4B78-9634-3F7A69FFADF0}"/>
              </a:ext>
            </a:extLst>
          </p:cNvPr>
          <p:cNvSpPr txBox="1"/>
          <p:nvPr/>
        </p:nvSpPr>
        <p:spPr>
          <a:xfrm>
            <a:off x="3408102" y="3990056"/>
            <a:ext cx="1708708" cy="363176"/>
          </a:xfrm>
          <a:prstGeom prst="rect">
            <a:avLst/>
          </a:prstGeom>
          <a:noFill/>
        </p:spPr>
        <p:txBody>
          <a:bodyPr wrap="square" rtlCol="0">
            <a:spAutoFit/>
          </a:bodyPr>
          <a:lstStyle/>
          <a:p>
            <a:pPr>
              <a:lnSpc>
                <a:spcPct val="80000"/>
              </a:lnSpc>
            </a:pPr>
            <a:r>
              <a:rPr lang="zh-TW" altLang="en-US" sz="11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1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100" dirty="0">
                <a:solidFill>
                  <a:srgbClr val="7030A0"/>
                </a:solidFill>
                <a:latin typeface="Times New Roman" panose="02020603050405020304" pitchFamily="18" charset="0"/>
                <a:cs typeface="Times New Roman" panose="02020603050405020304" pitchFamily="18" charset="0"/>
              </a:rPr>
              <a:t> </a:t>
            </a:r>
            <a:r>
              <a:rPr lang="en-US" altLang="zh-TW" sz="1100" dirty="0">
                <a:solidFill>
                  <a:srgbClr val="7030A0"/>
                </a:solidFill>
                <a:latin typeface="Times New Roman" panose="02020603050405020304" pitchFamily="18" charset="0"/>
                <a:cs typeface="Times New Roman" panose="02020603050405020304" pitchFamily="18" charset="0"/>
              </a:rPr>
              <a:t>Ordinary convolution + </a:t>
            </a:r>
            <a:br>
              <a:rPr lang="en-US" altLang="zh-TW" sz="1100" dirty="0">
                <a:solidFill>
                  <a:srgbClr val="7030A0"/>
                </a:solidFill>
                <a:latin typeface="Times New Roman" panose="02020603050405020304" pitchFamily="18" charset="0"/>
                <a:cs typeface="Times New Roman" panose="02020603050405020304" pitchFamily="18" charset="0"/>
              </a:rPr>
            </a:br>
            <a:r>
              <a:rPr lang="en-US" altLang="zh-TW" sz="1100" dirty="0">
                <a:solidFill>
                  <a:srgbClr val="7030A0"/>
                </a:solidFill>
                <a:latin typeface="Times New Roman" panose="02020603050405020304" pitchFamily="18" charset="0"/>
                <a:cs typeface="Times New Roman" panose="02020603050405020304" pitchFamily="18" charset="0"/>
              </a:rPr>
              <a:t>      dilated convolution</a:t>
            </a:r>
            <a:endParaRPr lang="zh-TW" altLang="en-US" sz="1100" dirty="0">
              <a:solidFill>
                <a:srgbClr val="7030A0"/>
              </a:solidFill>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206431F5-E291-4592-A89A-DB5BE130DDE6}"/>
              </a:ext>
            </a:extLst>
          </p:cNvPr>
          <p:cNvSpPr txBox="1"/>
          <p:nvPr/>
        </p:nvSpPr>
        <p:spPr>
          <a:xfrm>
            <a:off x="6260579" y="4257094"/>
            <a:ext cx="1598087" cy="215444"/>
          </a:xfrm>
          <a:prstGeom prst="rect">
            <a:avLst/>
          </a:prstGeom>
          <a:noFill/>
        </p:spPr>
        <p:txBody>
          <a:bodyPr wrap="square" rtlCol="0">
            <a:spAutoFit/>
          </a:bodyPr>
          <a:lstStyle/>
          <a:p>
            <a:pPr>
              <a:lnSpc>
                <a:spcPct val="80000"/>
              </a:lnSpc>
            </a:pPr>
            <a:r>
              <a:rPr lang="zh-TW" altLang="en-US" sz="10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0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000" dirty="0">
                <a:solidFill>
                  <a:srgbClr val="7030A0"/>
                </a:solidFill>
                <a:latin typeface="Times New Roman" panose="02020603050405020304" pitchFamily="18" charset="0"/>
                <a:cs typeface="Times New Roman" panose="02020603050405020304" pitchFamily="18" charset="0"/>
              </a:rPr>
              <a:t> </a:t>
            </a:r>
            <a:r>
              <a:rPr lang="en-US" altLang="zh-TW" sz="1000" dirty="0">
                <a:solidFill>
                  <a:srgbClr val="7030A0"/>
                </a:solidFill>
                <a:latin typeface="Times New Roman" panose="02020603050405020304" pitchFamily="18" charset="0"/>
                <a:cs typeface="Times New Roman" panose="02020603050405020304" pitchFamily="18" charset="0"/>
              </a:rPr>
              <a:t>Human visual system</a:t>
            </a:r>
            <a:endParaRPr lang="zh-TW" altLang="en-US" sz="1000" dirty="0">
              <a:solidFill>
                <a:srgbClr val="7030A0"/>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A0C7D555-7427-42CF-9719-22D80F39F031}"/>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8" name="弧形 7">
            <a:extLst>
              <a:ext uri="{FF2B5EF4-FFF2-40B4-BE49-F238E27FC236}">
                <a16:creationId xmlns:a16="http://schemas.microsoft.com/office/drawing/2014/main" id="{E93BA940-5720-4CF7-AFBD-28E9B66EBFE0}"/>
              </a:ext>
            </a:extLst>
          </p:cNvPr>
          <p:cNvSpPr/>
          <p:nvPr/>
        </p:nvSpPr>
        <p:spPr>
          <a:xfrm>
            <a:off x="6621902" y="4662503"/>
            <a:ext cx="292369" cy="809828"/>
          </a:xfrm>
          <a:prstGeom prst="arc">
            <a:avLst>
              <a:gd name="adj1" fmla="val 5447677"/>
              <a:gd name="adj2" fmla="val 16069734"/>
            </a:avLst>
          </a:prstGeom>
          <a:ln w="127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AAC46DAF-7838-44A9-AA5F-BE23F07DFE6C}"/>
              </a:ext>
            </a:extLst>
          </p:cNvPr>
          <p:cNvSpPr txBox="1"/>
          <p:nvPr/>
        </p:nvSpPr>
        <p:spPr>
          <a:xfrm>
            <a:off x="6600901" y="5202025"/>
            <a:ext cx="559754" cy="215444"/>
          </a:xfrm>
          <a:prstGeom prst="rect">
            <a:avLst/>
          </a:prstGeom>
          <a:noFill/>
        </p:spPr>
        <p:txBody>
          <a:bodyPr wrap="square" rtlCol="0">
            <a:spAutoFit/>
          </a:bodyPr>
          <a:lstStyle/>
          <a:p>
            <a:pPr>
              <a:lnSpc>
                <a:spcPct val="80000"/>
              </a:lnSpc>
            </a:pPr>
            <a:r>
              <a:rPr lang="en-US" altLang="zh-TW" sz="1000" dirty="0">
                <a:solidFill>
                  <a:srgbClr val="7030A0"/>
                </a:solidFill>
                <a:latin typeface="Times New Roman" panose="02020603050405020304" pitchFamily="18" charset="0"/>
                <a:ea typeface="Microsoft JhengHei" panose="020B0604030504040204" pitchFamily="34" charset="-120"/>
                <a:cs typeface="Times New Roman" panose="02020603050405020304" pitchFamily="18" charset="0"/>
              </a:rPr>
              <a:t>imitate</a:t>
            </a:r>
            <a:endParaRPr lang="zh-TW" altLang="en-US" sz="1000" dirty="0">
              <a:solidFill>
                <a:srgbClr val="7030A0"/>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805D6DFA-5580-4EED-BB39-CF274F687D87}"/>
              </a:ext>
            </a:extLst>
          </p:cNvPr>
          <p:cNvSpPr txBox="1"/>
          <p:nvPr/>
        </p:nvSpPr>
        <p:spPr>
          <a:xfrm>
            <a:off x="7667199" y="4234878"/>
            <a:ext cx="1476801" cy="338554"/>
          </a:xfrm>
          <a:prstGeom prst="rect">
            <a:avLst/>
          </a:prstGeom>
          <a:noFill/>
        </p:spPr>
        <p:txBody>
          <a:bodyPr wrap="square" rtlCol="0">
            <a:spAutoFit/>
          </a:bodyPr>
          <a:lstStyle/>
          <a:p>
            <a:pPr>
              <a:lnSpc>
                <a:spcPct val="80000"/>
              </a:lnSpc>
            </a:pPr>
            <a:r>
              <a:rPr lang="en-US" altLang="zh-TW" sz="1000" dirty="0" err="1">
                <a:solidFill>
                  <a:srgbClr val="7030A0"/>
                </a:solidFill>
                <a:latin typeface="Times New Roman" panose="02020603050405020304" pitchFamily="18" charset="0"/>
                <a:cs typeface="Times New Roman" panose="02020603050405020304" pitchFamily="18" charset="0"/>
              </a:rPr>
              <a:t>pRF</a:t>
            </a:r>
            <a:r>
              <a:rPr lang="en-US" altLang="zh-TW" sz="1000" dirty="0">
                <a:solidFill>
                  <a:srgbClr val="7030A0"/>
                </a:solidFill>
                <a:latin typeface="Times New Roman" panose="02020603050405020304" pitchFamily="18" charset="0"/>
                <a:cs typeface="Times New Roman" panose="02020603050405020304" pitchFamily="18" charset="0"/>
              </a:rPr>
              <a:t>: human population </a:t>
            </a:r>
          </a:p>
          <a:p>
            <a:pPr>
              <a:lnSpc>
                <a:spcPct val="80000"/>
              </a:lnSpc>
            </a:pPr>
            <a:r>
              <a:rPr lang="en-US" altLang="zh-TW" sz="1000" dirty="0">
                <a:solidFill>
                  <a:srgbClr val="7030A0"/>
                </a:solidFill>
                <a:latin typeface="Times New Roman" panose="02020603050405020304" pitchFamily="18" charset="0"/>
                <a:cs typeface="Times New Roman" panose="02020603050405020304" pitchFamily="18" charset="0"/>
              </a:rPr>
              <a:t>         Receptive Field</a:t>
            </a:r>
            <a:endParaRPr lang="zh-TW" altLang="en-US" sz="1000" dirty="0">
              <a:solidFill>
                <a:srgbClr val="7030A0"/>
              </a:solidFill>
              <a:latin typeface="Times New Roman" panose="02020603050405020304" pitchFamily="18" charset="0"/>
              <a:cs typeface="Times New Roman" panose="02020603050405020304" pitchFamily="18" charset="0"/>
            </a:endParaRPr>
          </a:p>
        </p:txBody>
      </p:sp>
      <p:sp>
        <p:nvSpPr>
          <p:cNvPr id="9" name="投影片編號版面配置區 8">
            <a:extLst>
              <a:ext uri="{FF2B5EF4-FFF2-40B4-BE49-F238E27FC236}">
                <a16:creationId xmlns:a16="http://schemas.microsoft.com/office/drawing/2014/main" id="{40E250EC-6F0A-4F9D-883D-B4EB01F3C98A}"/>
              </a:ext>
            </a:extLst>
          </p:cNvPr>
          <p:cNvSpPr>
            <a:spLocks noGrp="1"/>
          </p:cNvSpPr>
          <p:nvPr>
            <p:ph type="sldNum" sz="quarter" idx="12"/>
          </p:nvPr>
        </p:nvSpPr>
        <p:spPr/>
        <p:txBody>
          <a:bodyPr/>
          <a:lstStyle/>
          <a:p>
            <a:fld id="{F8A2D2AA-0FE8-4114-AED6-026211289AC6}" type="slidenum">
              <a:rPr lang="zh-TW" altLang="en-US" smtClean="0"/>
              <a:pPr/>
              <a:t>28</a:t>
            </a:fld>
            <a:endParaRPr lang="zh-TW" altLang="en-US"/>
          </a:p>
        </p:txBody>
      </p:sp>
    </p:spTree>
    <p:extLst>
      <p:ext uri="{BB962C8B-B14F-4D97-AF65-F5344CB8AC3E}">
        <p14:creationId xmlns:p14="http://schemas.microsoft.com/office/powerpoint/2010/main" val="593586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.4</a:t>
            </a:r>
            <a:r>
              <a:rPr lang="x-none" dirty="0"/>
              <a:t> Related Works: Bag of </a:t>
            </a:r>
            <a:r>
              <a:rPr lang="en-US" dirty="0"/>
              <a:t>S</a:t>
            </a:r>
            <a:r>
              <a:rPr lang="x-none" dirty="0"/>
              <a:t>pecials (BoS)</a:t>
            </a:r>
            <a:r>
              <a:rPr lang="en-US" dirty="0"/>
              <a:t> </a:t>
            </a:r>
            <a:endParaRPr lang="x-none" strike="sngStrike" dirty="0">
              <a:solidFill>
                <a:srgbClr val="FF0000"/>
              </a:solidFill>
            </a:endParaRP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0" y="533400"/>
            <a:ext cx="4907914" cy="6340475"/>
          </a:xfrm>
        </p:spPr>
        <p:txBody>
          <a:bodyPr/>
          <a:lstStyle/>
          <a:p>
            <a:pPr marL="0" indent="0">
              <a:buNone/>
            </a:pPr>
            <a:r>
              <a:rPr lang="en-US" b="1" dirty="0"/>
              <a:t>2.1) Enhance receptive field: </a:t>
            </a:r>
            <a:r>
              <a:rPr lang="en-US" dirty="0"/>
              <a:t>SPP [25], ASPP [5], and RFB [47]</a:t>
            </a:r>
          </a:p>
          <a:p>
            <a:pPr marL="660400" lvl="1" indent="-342900">
              <a:buAutoNum type="arabicParenBoth"/>
            </a:pPr>
            <a:r>
              <a:rPr lang="en-US" sz="1200" dirty="0">
                <a:solidFill>
                  <a:srgbClr val="00B0F0"/>
                </a:solidFill>
              </a:rPr>
              <a:t>Spatial Pyramid Pooling (SPP) </a:t>
            </a:r>
            <a:r>
              <a:rPr lang="en-US" sz="1200" dirty="0"/>
              <a:t>[25]:</a:t>
            </a:r>
          </a:p>
          <a:p>
            <a:pPr marL="998537" lvl="2" indent="-342900"/>
            <a:r>
              <a:rPr lang="en-US" sz="1200" dirty="0">
                <a:solidFill>
                  <a:srgbClr val="FF0000"/>
                </a:solidFill>
              </a:rPr>
              <a:t>Integrates Spatial Pyramid Matching (SPM) [39] into the CNN </a:t>
            </a:r>
            <a:r>
              <a:rPr lang="en-US" sz="1200" dirty="0"/>
              <a:t>to output one fixed-size dimensional feature vector.</a:t>
            </a:r>
          </a:p>
          <a:p>
            <a:pPr marL="998537" lvl="2" indent="-342900"/>
            <a:r>
              <a:rPr lang="en-US" sz="1200" dirty="0"/>
              <a:t>From YOLOv3 [63], Redmon and Farhadi also integrated the improved SPP module </a:t>
            </a:r>
            <a:r>
              <a:rPr lang="en-US" sz="1200" dirty="0">
                <a:solidFill>
                  <a:srgbClr val="FF0000"/>
                </a:solidFill>
              </a:rPr>
              <a:t>between the Backbone and FPN </a:t>
            </a:r>
            <a:r>
              <a:rPr lang="en-US" sz="1200" dirty="0"/>
              <a:t>to form the YOLOv3-SPP.</a:t>
            </a:r>
          </a:p>
          <a:p>
            <a:pPr marL="998537" lvl="2" indent="-342900"/>
            <a:r>
              <a:rPr lang="en-US" sz="1200" dirty="0"/>
              <a:t>YOLOv3-608-SPP </a:t>
            </a:r>
            <a:r>
              <a:rPr lang="en-US" sz="1200" dirty="0">
                <a:solidFill>
                  <a:srgbClr val="FF0000"/>
                </a:solidFill>
              </a:rPr>
              <a:t>upgrades AP50 by 2.7% </a:t>
            </a:r>
            <a:r>
              <a:rPr lang="en-US" sz="1200" dirty="0"/>
              <a:t>at the cost of 0.5% extra computation. </a:t>
            </a:r>
          </a:p>
          <a:p>
            <a:pPr marL="660400" lvl="1" indent="-342900">
              <a:buAutoNum type="arabicParenBoth"/>
            </a:pPr>
            <a:r>
              <a:rPr lang="en-US" sz="1200" dirty="0">
                <a:solidFill>
                  <a:srgbClr val="00B0F0"/>
                </a:solidFill>
              </a:rPr>
              <a:t>Atrous Spatial Pyramid Pooling (ASPP) </a:t>
            </a:r>
            <a:r>
              <a:rPr lang="en-US" sz="1200" dirty="0"/>
              <a:t>[5]:</a:t>
            </a:r>
          </a:p>
          <a:p>
            <a:pPr marL="998537" lvl="2" indent="-342900"/>
            <a:r>
              <a:rPr lang="en-US" sz="1200" dirty="0"/>
              <a:t>The ASPP is the SPP module with </a:t>
            </a:r>
            <a:r>
              <a:rPr lang="en-US" sz="1200" dirty="0">
                <a:solidFill>
                  <a:srgbClr val="FF0000"/>
                </a:solidFill>
              </a:rPr>
              <a:t>dilated convolution operation</a:t>
            </a:r>
            <a:r>
              <a:rPr lang="en-US" sz="1200" dirty="0"/>
              <a:t>. </a:t>
            </a:r>
          </a:p>
          <a:p>
            <a:pPr marL="660400" lvl="1" indent="-342900">
              <a:buAutoNum type="arabicParenBoth"/>
            </a:pPr>
            <a:r>
              <a:rPr lang="en-US" sz="1200" dirty="0">
                <a:solidFill>
                  <a:srgbClr val="00B0F0"/>
                </a:solidFill>
              </a:rPr>
              <a:t>Receptive Field Block (RFB) </a:t>
            </a:r>
            <a:r>
              <a:rPr lang="en-US" sz="1200" dirty="0"/>
              <a:t>[47]:</a:t>
            </a:r>
          </a:p>
          <a:p>
            <a:pPr marL="998537" lvl="2" indent="-342900"/>
            <a:r>
              <a:rPr lang="en-US" sz="1200" dirty="0">
                <a:solidFill>
                  <a:srgbClr val="FF0000"/>
                </a:solidFill>
              </a:rPr>
              <a:t>Improve dilated convolution </a:t>
            </a:r>
            <a:r>
              <a:rPr lang="en-US" sz="1200" dirty="0"/>
              <a:t>to obtain more comprehensive spatial coverage of feature maps.</a:t>
            </a:r>
          </a:p>
          <a:p>
            <a:pPr marL="998537" lvl="2" indent="-342900"/>
            <a:r>
              <a:rPr lang="en-US" sz="1200" dirty="0"/>
              <a:t>RFB [47] only costs 7% extra inference time to </a:t>
            </a:r>
            <a:r>
              <a:rPr lang="en-US" sz="1200" dirty="0">
                <a:solidFill>
                  <a:srgbClr val="FF0000"/>
                </a:solidFill>
              </a:rPr>
              <a:t>increase the AP50 of SSD by 5.7% </a:t>
            </a:r>
            <a:r>
              <a:rPr lang="en-US" sz="1200" dirty="0"/>
              <a:t>on MS COCO </a:t>
            </a:r>
            <a:r>
              <a:rPr lang="en-US" dirty="0"/>
              <a:t>.</a:t>
            </a:r>
            <a:endParaRPr lang="x-none" dirty="0"/>
          </a:p>
        </p:txBody>
      </p:sp>
      <p:sp>
        <p:nvSpPr>
          <p:cNvPr id="6" name="Rectangle 5">
            <a:extLst>
              <a:ext uri="{FF2B5EF4-FFF2-40B4-BE49-F238E27FC236}">
                <a16:creationId xmlns:a16="http://schemas.microsoft.com/office/drawing/2014/main" id="{930EC833-7016-4778-A33A-ABF8222CDDDB}"/>
              </a:ext>
            </a:extLst>
          </p:cNvPr>
          <p:cNvSpPr/>
          <p:nvPr/>
        </p:nvSpPr>
        <p:spPr>
          <a:xfrm>
            <a:off x="5116809" y="2385602"/>
            <a:ext cx="3876382" cy="430887"/>
          </a:xfrm>
          <a:prstGeom prst="rect">
            <a:avLst/>
          </a:prstGeom>
        </p:spPr>
        <p:txBody>
          <a:bodyPr wrap="none">
            <a:spAutoFit/>
          </a:bodyPr>
          <a:lstStyle/>
          <a:p>
            <a:r>
              <a:rPr lang="pt-BR" sz="1100" dirty="0"/>
              <a:t>Fig. DC-SPP-YOLO An example of how SPP is applied into YOLOv2</a:t>
            </a:r>
          </a:p>
          <a:p>
            <a:r>
              <a:rPr lang="pt-BR" sz="1100" dirty="0"/>
              <a:t>[Ref]: </a:t>
            </a:r>
            <a:r>
              <a:rPr lang="pt-BR" sz="1100" dirty="0">
                <a:hlinkClick r:id="rId2"/>
              </a:rPr>
              <a:t>https://arxiv.org/abs/1903.08589</a:t>
            </a:r>
            <a:endParaRPr lang="pt-BR" sz="1100" dirty="0"/>
          </a:p>
        </p:txBody>
      </p:sp>
      <p:grpSp>
        <p:nvGrpSpPr>
          <p:cNvPr id="12" name="Group 11">
            <a:extLst>
              <a:ext uri="{FF2B5EF4-FFF2-40B4-BE49-F238E27FC236}">
                <a16:creationId xmlns:a16="http://schemas.microsoft.com/office/drawing/2014/main" id="{97236EF7-8A42-426B-8E0F-A146D82631C3}"/>
              </a:ext>
            </a:extLst>
          </p:cNvPr>
          <p:cNvGrpSpPr/>
          <p:nvPr/>
        </p:nvGrpSpPr>
        <p:grpSpPr>
          <a:xfrm>
            <a:off x="5035861" y="333581"/>
            <a:ext cx="4074727" cy="2069819"/>
            <a:chOff x="335973" y="3887835"/>
            <a:chExt cx="4578927" cy="2325935"/>
          </a:xfrm>
        </p:grpSpPr>
        <p:pic>
          <p:nvPicPr>
            <p:cNvPr id="5" name="Picture 4">
              <a:extLst>
                <a:ext uri="{FF2B5EF4-FFF2-40B4-BE49-F238E27FC236}">
                  <a16:creationId xmlns:a16="http://schemas.microsoft.com/office/drawing/2014/main" id="{B9E43DC2-CCF4-4DDB-A8C5-0AF6433081FC}"/>
                </a:ext>
              </a:extLst>
            </p:cNvPr>
            <p:cNvPicPr>
              <a:picLocks noChangeAspect="1"/>
            </p:cNvPicPr>
            <p:nvPr/>
          </p:nvPicPr>
          <p:blipFill rotWithShape="1">
            <a:blip r:embed="rId3"/>
            <a:srcRect b="13860"/>
            <a:stretch/>
          </p:blipFill>
          <p:spPr>
            <a:xfrm>
              <a:off x="335973" y="3911462"/>
              <a:ext cx="4578927" cy="2302308"/>
            </a:xfrm>
            <a:prstGeom prst="rect">
              <a:avLst/>
            </a:prstGeom>
          </p:spPr>
        </p:pic>
        <p:sp>
          <p:nvSpPr>
            <p:cNvPr id="7" name="Rectangle 6">
              <a:extLst>
                <a:ext uri="{FF2B5EF4-FFF2-40B4-BE49-F238E27FC236}">
                  <a16:creationId xmlns:a16="http://schemas.microsoft.com/office/drawing/2014/main" id="{2ABB803F-04A8-41E6-8B97-AD320709FAA3}"/>
                </a:ext>
              </a:extLst>
            </p:cNvPr>
            <p:cNvSpPr/>
            <p:nvPr/>
          </p:nvSpPr>
          <p:spPr>
            <a:xfrm>
              <a:off x="3206460" y="3887835"/>
              <a:ext cx="1475509" cy="132555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C4657DB7-2AB4-4163-AE42-E0C480EB9DCF}"/>
              </a:ext>
            </a:extLst>
          </p:cNvPr>
          <p:cNvSpPr/>
          <p:nvPr/>
        </p:nvSpPr>
        <p:spPr>
          <a:xfrm>
            <a:off x="5485344" y="3844832"/>
            <a:ext cx="3202512" cy="430887"/>
          </a:xfrm>
          <a:prstGeom prst="rect">
            <a:avLst/>
          </a:prstGeom>
        </p:spPr>
        <p:txBody>
          <a:bodyPr wrap="square">
            <a:spAutoFit/>
          </a:bodyPr>
          <a:lstStyle/>
          <a:p>
            <a:r>
              <a:rPr lang="pt-BR" sz="1100" dirty="0"/>
              <a:t>Fig. A comparison of YOLOv3 family</a:t>
            </a:r>
          </a:p>
          <a:p>
            <a:r>
              <a:rPr lang="pt-BR" sz="1100" dirty="0"/>
              <a:t>[Ref]: </a:t>
            </a:r>
            <a:r>
              <a:rPr lang="en-US" sz="1100" dirty="0">
                <a:hlinkClick r:id="rId4"/>
              </a:rPr>
              <a:t>https://pjreddie.com/darknet/yolo/</a:t>
            </a:r>
            <a:endParaRPr lang="pt-BR" sz="1100" dirty="0"/>
          </a:p>
        </p:txBody>
      </p:sp>
      <p:grpSp>
        <p:nvGrpSpPr>
          <p:cNvPr id="15" name="Group 14">
            <a:extLst>
              <a:ext uri="{FF2B5EF4-FFF2-40B4-BE49-F238E27FC236}">
                <a16:creationId xmlns:a16="http://schemas.microsoft.com/office/drawing/2014/main" id="{FF48DF21-ADB5-419B-8B94-992E41F9E905}"/>
              </a:ext>
            </a:extLst>
          </p:cNvPr>
          <p:cNvGrpSpPr/>
          <p:nvPr/>
        </p:nvGrpSpPr>
        <p:grpSpPr>
          <a:xfrm>
            <a:off x="5116809" y="2853563"/>
            <a:ext cx="3819909" cy="975534"/>
            <a:chOff x="5176646" y="4087082"/>
            <a:chExt cx="3819909" cy="975534"/>
          </a:xfrm>
        </p:grpSpPr>
        <p:pic>
          <p:nvPicPr>
            <p:cNvPr id="10" name="Picture 9">
              <a:extLst>
                <a:ext uri="{FF2B5EF4-FFF2-40B4-BE49-F238E27FC236}">
                  <a16:creationId xmlns:a16="http://schemas.microsoft.com/office/drawing/2014/main" id="{A7972634-C8CD-4E75-8254-ED6ED3C14118}"/>
                </a:ext>
              </a:extLst>
            </p:cNvPr>
            <p:cNvPicPr>
              <a:picLocks noChangeAspect="1"/>
            </p:cNvPicPr>
            <p:nvPr/>
          </p:nvPicPr>
          <p:blipFill>
            <a:blip r:embed="rId5"/>
            <a:stretch>
              <a:fillRect/>
            </a:stretch>
          </p:blipFill>
          <p:spPr>
            <a:xfrm>
              <a:off x="5176646" y="4087082"/>
              <a:ext cx="3819908" cy="975534"/>
            </a:xfrm>
            <a:prstGeom prst="rect">
              <a:avLst/>
            </a:prstGeom>
          </p:spPr>
        </p:pic>
        <p:sp>
          <p:nvSpPr>
            <p:cNvPr id="14" name="Rectangle 13">
              <a:extLst>
                <a:ext uri="{FF2B5EF4-FFF2-40B4-BE49-F238E27FC236}">
                  <a16:creationId xmlns:a16="http://schemas.microsoft.com/office/drawing/2014/main" id="{28943979-DF05-40D4-A327-B3557BC1DB42}"/>
                </a:ext>
              </a:extLst>
            </p:cNvPr>
            <p:cNvSpPr/>
            <p:nvPr/>
          </p:nvSpPr>
          <p:spPr>
            <a:xfrm>
              <a:off x="5176647" y="4852554"/>
              <a:ext cx="3819908" cy="18928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B6DA5B0D-75C5-4EAB-A378-FDDCD43A6F10}"/>
              </a:ext>
            </a:extLst>
          </p:cNvPr>
          <p:cNvPicPr>
            <a:picLocks noChangeAspect="1"/>
          </p:cNvPicPr>
          <p:nvPr/>
        </p:nvPicPr>
        <p:blipFill>
          <a:blip r:embed="rId6"/>
          <a:stretch>
            <a:fillRect/>
          </a:stretch>
        </p:blipFill>
        <p:spPr>
          <a:xfrm>
            <a:off x="52181" y="4344859"/>
            <a:ext cx="3202512" cy="1596574"/>
          </a:xfrm>
          <a:prstGeom prst="rect">
            <a:avLst/>
          </a:prstGeom>
        </p:spPr>
      </p:pic>
      <p:sp>
        <p:nvSpPr>
          <p:cNvPr id="17" name="Rectangle 16">
            <a:extLst>
              <a:ext uri="{FF2B5EF4-FFF2-40B4-BE49-F238E27FC236}">
                <a16:creationId xmlns:a16="http://schemas.microsoft.com/office/drawing/2014/main" id="{F58F332A-C472-436B-9318-ECB7D99EE02D}"/>
              </a:ext>
            </a:extLst>
          </p:cNvPr>
          <p:cNvSpPr/>
          <p:nvPr/>
        </p:nvSpPr>
        <p:spPr>
          <a:xfrm>
            <a:off x="208594" y="6003222"/>
            <a:ext cx="3202512" cy="261610"/>
          </a:xfrm>
          <a:prstGeom prst="rect">
            <a:avLst/>
          </a:prstGeom>
        </p:spPr>
        <p:txBody>
          <a:bodyPr wrap="square">
            <a:spAutoFit/>
          </a:bodyPr>
          <a:lstStyle/>
          <a:p>
            <a:r>
              <a:rPr lang="pt-BR" sz="1100" dirty="0"/>
              <a:t>Fig. ASPP with dilated convolutional layers</a:t>
            </a:r>
          </a:p>
        </p:txBody>
      </p:sp>
      <p:pic>
        <p:nvPicPr>
          <p:cNvPr id="18" name="Picture 17">
            <a:extLst>
              <a:ext uri="{FF2B5EF4-FFF2-40B4-BE49-F238E27FC236}">
                <a16:creationId xmlns:a16="http://schemas.microsoft.com/office/drawing/2014/main" id="{72323E74-DDD8-4421-90A0-F1D015A38773}"/>
              </a:ext>
            </a:extLst>
          </p:cNvPr>
          <p:cNvPicPr>
            <a:picLocks noChangeAspect="1"/>
          </p:cNvPicPr>
          <p:nvPr/>
        </p:nvPicPr>
        <p:blipFill>
          <a:blip r:embed="rId7"/>
          <a:stretch>
            <a:fillRect/>
          </a:stretch>
        </p:blipFill>
        <p:spPr>
          <a:xfrm>
            <a:off x="3536022" y="4394107"/>
            <a:ext cx="4019704" cy="1967741"/>
          </a:xfrm>
          <a:prstGeom prst="rect">
            <a:avLst/>
          </a:prstGeom>
        </p:spPr>
      </p:pic>
      <p:sp>
        <p:nvSpPr>
          <p:cNvPr id="19" name="Rectangle 18">
            <a:extLst>
              <a:ext uri="{FF2B5EF4-FFF2-40B4-BE49-F238E27FC236}">
                <a16:creationId xmlns:a16="http://schemas.microsoft.com/office/drawing/2014/main" id="{73B1FB43-DC83-43B7-BD54-E966CD3F6137}"/>
              </a:ext>
            </a:extLst>
          </p:cNvPr>
          <p:cNvSpPr/>
          <p:nvPr/>
        </p:nvSpPr>
        <p:spPr>
          <a:xfrm>
            <a:off x="7550969" y="4333893"/>
            <a:ext cx="1598087" cy="2308324"/>
          </a:xfrm>
          <a:prstGeom prst="rect">
            <a:avLst/>
          </a:prstGeom>
        </p:spPr>
        <p:txBody>
          <a:bodyPr wrap="square">
            <a:spAutoFit/>
          </a:bodyPr>
          <a:lstStyle/>
          <a:p>
            <a:r>
              <a:rPr lang="en-US" sz="900" dirty="0"/>
              <a:t>Construction of the RFB module by combining multiple branches with different kernels and dilated convolution layers. Multiple kernels are analogous to the </a:t>
            </a:r>
            <a:r>
              <a:rPr lang="en-US" sz="900" dirty="0" err="1"/>
              <a:t>pRFs</a:t>
            </a:r>
            <a:r>
              <a:rPr lang="en-US" sz="900" dirty="0"/>
              <a:t> of varying sizes, while dilated convolution layers assign each branch with an individual eccentricity to simulate the ratio between the size and eccentricity of the </a:t>
            </a:r>
            <a:r>
              <a:rPr lang="en-US" sz="900" dirty="0" err="1"/>
              <a:t>pRF.</a:t>
            </a:r>
            <a:r>
              <a:rPr lang="en-US" sz="900" dirty="0"/>
              <a:t> With a concatenation and  1×1  conv in all the branches, the final spatial array of RF is produced.</a:t>
            </a:r>
          </a:p>
        </p:txBody>
      </p:sp>
      <p:sp>
        <p:nvSpPr>
          <p:cNvPr id="20" name="Rectangle 19">
            <a:extLst>
              <a:ext uri="{FF2B5EF4-FFF2-40B4-BE49-F238E27FC236}">
                <a16:creationId xmlns:a16="http://schemas.microsoft.com/office/drawing/2014/main" id="{EBF5B183-A08F-4871-9B1F-45A7417160C9}"/>
              </a:ext>
            </a:extLst>
          </p:cNvPr>
          <p:cNvSpPr/>
          <p:nvPr/>
        </p:nvSpPr>
        <p:spPr>
          <a:xfrm>
            <a:off x="3423382" y="6324600"/>
            <a:ext cx="4907914" cy="430887"/>
          </a:xfrm>
          <a:prstGeom prst="rect">
            <a:avLst/>
          </a:prstGeom>
        </p:spPr>
        <p:txBody>
          <a:bodyPr wrap="square">
            <a:spAutoFit/>
          </a:bodyPr>
          <a:lstStyle/>
          <a:p>
            <a:r>
              <a:rPr lang="pt-BR" sz="1100" dirty="0"/>
              <a:t>Fig. RFB - Receptive Field Block</a:t>
            </a:r>
          </a:p>
          <a:p>
            <a:r>
              <a:rPr lang="pt-BR" sz="1100" dirty="0"/>
              <a:t>[Ref]: </a:t>
            </a:r>
            <a:r>
              <a:rPr lang="en-US" sz="1100" dirty="0">
                <a:hlinkClick r:id="rId8"/>
              </a:rPr>
              <a:t>https://link.springer.com/chapter/10.1007/978-3-030-01252-6_24</a:t>
            </a:r>
            <a:r>
              <a:rPr lang="pt-BR" sz="1100" dirty="0"/>
              <a:t> </a:t>
            </a:r>
          </a:p>
        </p:txBody>
      </p:sp>
      <p:sp>
        <p:nvSpPr>
          <p:cNvPr id="21" name="向右箭號 4">
            <a:extLst>
              <a:ext uri="{FF2B5EF4-FFF2-40B4-BE49-F238E27FC236}">
                <a16:creationId xmlns:a16="http://schemas.microsoft.com/office/drawing/2014/main" id="{48EC2CD9-4DE4-4FBC-AD8C-C6760D7D9177}"/>
              </a:ext>
            </a:extLst>
          </p:cNvPr>
          <p:cNvSpPr/>
          <p:nvPr/>
        </p:nvSpPr>
        <p:spPr>
          <a:xfrm>
            <a:off x="586175" y="804715"/>
            <a:ext cx="153564" cy="2373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投影片編號版面配置區 7">
            <a:extLst>
              <a:ext uri="{FF2B5EF4-FFF2-40B4-BE49-F238E27FC236}">
                <a16:creationId xmlns:a16="http://schemas.microsoft.com/office/drawing/2014/main" id="{ED5E8DA4-8161-4CFF-9D08-98ABEF34EBFC}"/>
              </a:ext>
            </a:extLst>
          </p:cNvPr>
          <p:cNvSpPr>
            <a:spLocks noGrp="1"/>
          </p:cNvSpPr>
          <p:nvPr>
            <p:ph type="sldNum" sz="quarter" idx="12"/>
          </p:nvPr>
        </p:nvSpPr>
        <p:spPr/>
        <p:txBody>
          <a:bodyPr/>
          <a:lstStyle/>
          <a:p>
            <a:fld id="{F8A2D2AA-0FE8-4114-AED6-026211289AC6}" type="slidenum">
              <a:rPr lang="zh-TW" altLang="en-US" smtClean="0"/>
              <a:pPr/>
              <a:t>29</a:t>
            </a:fld>
            <a:endParaRPr lang="zh-TW" altLang="en-US"/>
          </a:p>
        </p:txBody>
      </p:sp>
    </p:spTree>
    <p:extLst>
      <p:ext uri="{BB962C8B-B14F-4D97-AF65-F5344CB8AC3E}">
        <p14:creationId xmlns:p14="http://schemas.microsoft.com/office/powerpoint/2010/main" val="1053240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FA64-92E2-4A97-91F3-256C0C911726}"/>
              </a:ext>
            </a:extLst>
          </p:cNvPr>
          <p:cNvSpPr>
            <a:spLocks noGrp="1"/>
          </p:cNvSpPr>
          <p:nvPr>
            <p:ph type="title"/>
          </p:nvPr>
        </p:nvSpPr>
        <p:spPr>
          <a:xfrm>
            <a:off x="-4" y="0"/>
            <a:ext cx="9252524" cy="602484"/>
          </a:xfrm>
        </p:spPr>
        <p:txBody>
          <a:bodyPr>
            <a:normAutofit fontScale="90000"/>
          </a:bodyPr>
          <a:lstStyle/>
          <a:p>
            <a:pPr algn="l"/>
            <a:r>
              <a:rPr lang="en-US" altLang="zh-TW" sz="3100" b="1" dirty="0"/>
              <a:t>0.2 Deep Learning</a:t>
            </a:r>
            <a:r>
              <a:rPr lang="en-US" altLang="zh-TW" sz="3100" b="1" dirty="0">
                <a:ea typeface="標楷體" panose="03000509000000000000" pitchFamily="65" charset="-120"/>
              </a:rPr>
              <a:t>: </a:t>
            </a:r>
            <a:r>
              <a:rPr lang="en-US" altLang="zh-TW" sz="3100" b="1" dirty="0"/>
              <a:t>History of Object Detection Methods</a:t>
            </a:r>
            <a:r>
              <a:rPr lang="en-US" altLang="zh-TW" sz="3100" dirty="0"/>
              <a:t> </a:t>
            </a:r>
            <a:r>
              <a:rPr lang="en-US" altLang="zh-TW" sz="1200" dirty="0"/>
              <a:t>(up to 2019) </a:t>
            </a:r>
            <a:endParaRPr lang="en-US" sz="1200" dirty="0"/>
          </a:p>
        </p:txBody>
      </p:sp>
      <p:sp>
        <p:nvSpPr>
          <p:cNvPr id="5" name="Rectangle 4">
            <a:extLst>
              <a:ext uri="{FF2B5EF4-FFF2-40B4-BE49-F238E27FC236}">
                <a16:creationId xmlns:a16="http://schemas.microsoft.com/office/drawing/2014/main" id="{C4133D56-3F89-41A1-8D65-FA3701FFE7C1}"/>
              </a:ext>
            </a:extLst>
          </p:cNvPr>
          <p:cNvSpPr/>
          <p:nvPr/>
        </p:nvSpPr>
        <p:spPr>
          <a:xfrm>
            <a:off x="-3" y="6596876"/>
            <a:ext cx="718185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https://paperswithcode.com/sota/object-detection-on-coco</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3AFADD98-4C8F-4647-8E05-EDFB781D27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F7B5E-FD80-4641-A603-BA16A27B6C4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13"/>
          <p:cNvSpPr/>
          <p:nvPr/>
        </p:nvSpPr>
        <p:spPr>
          <a:xfrm>
            <a:off x="634956" y="6489881"/>
            <a:ext cx="4546719" cy="30777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Fig. Results of different detection methods on COCO dataset</a:t>
            </a:r>
          </a:p>
        </p:txBody>
      </p:sp>
      <p:pic>
        <p:nvPicPr>
          <p:cNvPr id="9" name="Picture 2" descr="No photo description available."/>
          <p:cNvPicPr>
            <a:picLocks noChangeAspect="1" noChangeArrowheads="1"/>
          </p:cNvPicPr>
          <p:nvPr/>
        </p:nvPicPr>
        <p:blipFill rotWithShape="1">
          <a:blip r:embed="rId3">
            <a:extLst>
              <a:ext uri="{28A0092B-C50C-407E-A947-70E740481C1C}">
                <a14:useLocalDpi xmlns:a14="http://schemas.microsoft.com/office/drawing/2010/main" val="0"/>
              </a:ext>
            </a:extLst>
          </a:blip>
          <a:srcRect l="1156" t="3395" r="1312" b="2843"/>
          <a:stretch/>
        </p:blipFill>
        <p:spPr bwMode="auto">
          <a:xfrm>
            <a:off x="549896" y="765025"/>
            <a:ext cx="8136904" cy="3331068"/>
          </a:xfrm>
          <a:prstGeom prst="rect">
            <a:avLst/>
          </a:prstGeom>
          <a:noFill/>
        </p:spPr>
      </p:pic>
      <p:sp>
        <p:nvSpPr>
          <p:cNvPr id="10" name="Rectangle 2"/>
          <p:cNvSpPr/>
          <p:nvPr/>
        </p:nvSpPr>
        <p:spPr>
          <a:xfrm>
            <a:off x="5702652" y="1078518"/>
            <a:ext cx="850548" cy="439387"/>
          </a:xfrm>
          <a:prstGeom prst="rect">
            <a:avLst/>
          </a:prstGeom>
          <a:noFill/>
          <a:ln w="19050">
            <a:prstDash val="sys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Rectangle 25"/>
          <p:cNvSpPr/>
          <p:nvPr/>
        </p:nvSpPr>
        <p:spPr>
          <a:xfrm>
            <a:off x="2740375" y="3253248"/>
            <a:ext cx="850548" cy="339797"/>
          </a:xfrm>
          <a:prstGeom prst="rect">
            <a:avLst/>
          </a:prstGeom>
          <a:noFill/>
          <a:ln w="19050">
            <a:prstDash val="sys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4"/>
          <p:cNvPicPr>
            <a:picLocks noChangeAspect="1"/>
          </p:cNvPicPr>
          <p:nvPr/>
        </p:nvPicPr>
        <p:blipFill rotWithShape="1">
          <a:blip r:embed="rId4"/>
          <a:srcRect l="2283" t="2657"/>
          <a:stretch/>
        </p:blipFill>
        <p:spPr>
          <a:xfrm>
            <a:off x="634956" y="4069079"/>
            <a:ext cx="4065994" cy="2494247"/>
          </a:xfrm>
          <a:prstGeom prst="rect">
            <a:avLst/>
          </a:prstGeom>
          <a:solidFill>
            <a:schemeClr val="bg1"/>
          </a:solidFill>
        </p:spPr>
      </p:pic>
      <p:sp>
        <p:nvSpPr>
          <p:cNvPr id="13" name="Rectangle 9"/>
          <p:cNvSpPr/>
          <p:nvPr/>
        </p:nvSpPr>
        <p:spPr>
          <a:xfrm>
            <a:off x="7571112" y="2132856"/>
            <a:ext cx="850548" cy="339797"/>
          </a:xfrm>
          <a:prstGeom prst="rect">
            <a:avLst/>
          </a:prstGeom>
          <a:noFill/>
          <a:ln w="19050">
            <a:prstDash val="sys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9">
            <a:extLst>
              <a:ext uri="{FF2B5EF4-FFF2-40B4-BE49-F238E27FC236}">
                <a16:creationId xmlns:a16="http://schemas.microsoft.com/office/drawing/2014/main" id="{22D2AC09-1DF7-1DF2-8E9C-D45DCEE61094}"/>
              </a:ext>
            </a:extLst>
          </p:cNvPr>
          <p:cNvSpPr/>
          <p:nvPr/>
        </p:nvSpPr>
        <p:spPr>
          <a:xfrm>
            <a:off x="6660232" y="2679808"/>
            <a:ext cx="864096" cy="339797"/>
          </a:xfrm>
          <a:prstGeom prst="rect">
            <a:avLst/>
          </a:prstGeom>
          <a:noFill/>
          <a:ln w="19050">
            <a:solidFill>
              <a:schemeClr val="accent1"/>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2096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p:cNvPicPr>
            <a:picLocks noGrp="1" noChangeAspect="1"/>
          </p:cNvPicPr>
          <p:nvPr>
            <p:ph idx="1"/>
          </p:nvPr>
        </p:nvPicPr>
        <p:blipFill>
          <a:blip r:embed="rId3"/>
          <a:stretch>
            <a:fillRect/>
          </a:stretch>
        </p:blipFill>
        <p:spPr>
          <a:xfrm>
            <a:off x="3338429" y="496734"/>
            <a:ext cx="5703953" cy="4351338"/>
          </a:xfrm>
          <a:prstGeom prst="rect">
            <a:avLst/>
          </a:prstGeom>
        </p:spPr>
      </p:pic>
      <p:sp>
        <p:nvSpPr>
          <p:cNvPr id="18" name="矩形 17"/>
          <p:cNvSpPr/>
          <p:nvPr/>
        </p:nvSpPr>
        <p:spPr>
          <a:xfrm>
            <a:off x="5109805" y="3235017"/>
            <a:ext cx="1388100" cy="435622"/>
          </a:xfrm>
          <a:custGeom>
            <a:avLst/>
            <a:gdLst>
              <a:gd name="connsiteX0" fmla="*/ 0 w 1023959"/>
              <a:gd name="connsiteY0" fmla="*/ 0 h 435622"/>
              <a:gd name="connsiteX1" fmla="*/ 1023959 w 1023959"/>
              <a:gd name="connsiteY1" fmla="*/ 0 h 435622"/>
              <a:gd name="connsiteX2" fmla="*/ 1023959 w 1023959"/>
              <a:gd name="connsiteY2" fmla="*/ 435622 h 435622"/>
              <a:gd name="connsiteX3" fmla="*/ 0 w 1023959"/>
              <a:gd name="connsiteY3" fmla="*/ 435622 h 435622"/>
              <a:gd name="connsiteX4" fmla="*/ 0 w 1023959"/>
              <a:gd name="connsiteY4" fmla="*/ 0 h 435622"/>
              <a:gd name="connsiteX0" fmla="*/ 380326 w 1023959"/>
              <a:gd name="connsiteY0" fmla="*/ 16184 h 435622"/>
              <a:gd name="connsiteX1" fmla="*/ 1023959 w 1023959"/>
              <a:gd name="connsiteY1" fmla="*/ 0 h 435622"/>
              <a:gd name="connsiteX2" fmla="*/ 1023959 w 1023959"/>
              <a:gd name="connsiteY2" fmla="*/ 435622 h 435622"/>
              <a:gd name="connsiteX3" fmla="*/ 0 w 1023959"/>
              <a:gd name="connsiteY3" fmla="*/ 435622 h 435622"/>
              <a:gd name="connsiteX4" fmla="*/ 380326 w 1023959"/>
              <a:gd name="connsiteY4" fmla="*/ 16184 h 435622"/>
              <a:gd name="connsiteX0" fmla="*/ 380326 w 1388100"/>
              <a:gd name="connsiteY0" fmla="*/ 16184 h 435622"/>
              <a:gd name="connsiteX1" fmla="*/ 1388100 w 1388100"/>
              <a:gd name="connsiteY1" fmla="*/ 0 h 435622"/>
              <a:gd name="connsiteX2" fmla="*/ 1023959 w 1388100"/>
              <a:gd name="connsiteY2" fmla="*/ 435622 h 435622"/>
              <a:gd name="connsiteX3" fmla="*/ 0 w 1388100"/>
              <a:gd name="connsiteY3" fmla="*/ 435622 h 435622"/>
              <a:gd name="connsiteX4" fmla="*/ 380326 w 1388100"/>
              <a:gd name="connsiteY4" fmla="*/ 16184 h 43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100" h="435622">
                <a:moveTo>
                  <a:pt x="380326" y="16184"/>
                </a:moveTo>
                <a:lnTo>
                  <a:pt x="1388100" y="0"/>
                </a:lnTo>
                <a:lnTo>
                  <a:pt x="1023959" y="435622"/>
                </a:lnTo>
                <a:lnTo>
                  <a:pt x="0" y="435622"/>
                </a:lnTo>
                <a:lnTo>
                  <a:pt x="380326" y="16184"/>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9" name="群組 8"/>
          <p:cNvGrpSpPr/>
          <p:nvPr/>
        </p:nvGrpSpPr>
        <p:grpSpPr>
          <a:xfrm>
            <a:off x="4707921" y="4848072"/>
            <a:ext cx="2178401" cy="1688145"/>
            <a:chOff x="4707921" y="4848072"/>
            <a:chExt cx="2178401" cy="1688145"/>
          </a:xfrm>
        </p:grpSpPr>
        <p:grpSp>
          <p:nvGrpSpPr>
            <p:cNvPr id="11" name="群組 10"/>
            <p:cNvGrpSpPr/>
            <p:nvPr/>
          </p:nvGrpSpPr>
          <p:grpSpPr>
            <a:xfrm>
              <a:off x="4707921" y="4848072"/>
              <a:ext cx="2178401" cy="1688145"/>
              <a:chOff x="4416608" y="4825593"/>
              <a:chExt cx="2178401" cy="1688145"/>
            </a:xfrm>
          </p:grpSpPr>
          <p:pic>
            <p:nvPicPr>
              <p:cNvPr id="10" name="圖片 9"/>
              <p:cNvPicPr>
                <a:picLocks noChangeAspect="1"/>
              </p:cNvPicPr>
              <p:nvPr/>
            </p:nvPicPr>
            <p:blipFill>
              <a:blip r:embed="rId4"/>
              <a:stretch>
                <a:fillRect/>
              </a:stretch>
            </p:blipFill>
            <p:spPr>
              <a:xfrm>
                <a:off x="4416608" y="4825593"/>
                <a:ext cx="2178401" cy="1688145"/>
              </a:xfrm>
              <a:prstGeom prst="rect">
                <a:avLst/>
              </a:prstGeom>
            </p:spPr>
          </p:pic>
          <p:sp>
            <p:nvSpPr>
              <p:cNvPr id="16" name="矩形 15"/>
              <p:cNvSpPr/>
              <p:nvPr/>
            </p:nvSpPr>
            <p:spPr>
              <a:xfrm>
                <a:off x="5712978" y="5669666"/>
                <a:ext cx="695915" cy="5935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sp>
          <p:nvSpPr>
            <p:cNvPr id="20" name="矩形 19"/>
            <p:cNvSpPr/>
            <p:nvPr/>
          </p:nvSpPr>
          <p:spPr>
            <a:xfrm>
              <a:off x="5270288" y="4848072"/>
              <a:ext cx="533567" cy="64212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sp>
        <p:nvSpPr>
          <p:cNvPr id="21" name="矩形 20"/>
          <p:cNvSpPr/>
          <p:nvPr/>
        </p:nvSpPr>
        <p:spPr>
          <a:xfrm>
            <a:off x="4438673" y="2676667"/>
            <a:ext cx="873432" cy="435768"/>
          </a:xfrm>
          <a:custGeom>
            <a:avLst/>
            <a:gdLst>
              <a:gd name="connsiteX0" fmla="*/ 0 w 533567"/>
              <a:gd name="connsiteY0" fmla="*/ 0 h 427676"/>
              <a:gd name="connsiteX1" fmla="*/ 533567 w 533567"/>
              <a:gd name="connsiteY1" fmla="*/ 0 h 427676"/>
              <a:gd name="connsiteX2" fmla="*/ 533567 w 533567"/>
              <a:gd name="connsiteY2" fmla="*/ 427676 h 427676"/>
              <a:gd name="connsiteX3" fmla="*/ 0 w 533567"/>
              <a:gd name="connsiteY3" fmla="*/ 427676 h 427676"/>
              <a:gd name="connsiteX4" fmla="*/ 0 w 533567"/>
              <a:gd name="connsiteY4" fmla="*/ 0 h 427676"/>
              <a:gd name="connsiteX0" fmla="*/ 356049 w 533567"/>
              <a:gd name="connsiteY0" fmla="*/ 0 h 427676"/>
              <a:gd name="connsiteX1" fmla="*/ 533567 w 533567"/>
              <a:gd name="connsiteY1" fmla="*/ 0 h 427676"/>
              <a:gd name="connsiteX2" fmla="*/ 533567 w 533567"/>
              <a:gd name="connsiteY2" fmla="*/ 427676 h 427676"/>
              <a:gd name="connsiteX3" fmla="*/ 0 w 533567"/>
              <a:gd name="connsiteY3" fmla="*/ 427676 h 427676"/>
              <a:gd name="connsiteX4" fmla="*/ 356049 w 533567"/>
              <a:gd name="connsiteY4" fmla="*/ 0 h 427676"/>
              <a:gd name="connsiteX0" fmla="*/ 356049 w 889617"/>
              <a:gd name="connsiteY0" fmla="*/ 8092 h 435768"/>
              <a:gd name="connsiteX1" fmla="*/ 889617 w 889617"/>
              <a:gd name="connsiteY1" fmla="*/ 0 h 435768"/>
              <a:gd name="connsiteX2" fmla="*/ 533567 w 889617"/>
              <a:gd name="connsiteY2" fmla="*/ 435768 h 435768"/>
              <a:gd name="connsiteX3" fmla="*/ 0 w 889617"/>
              <a:gd name="connsiteY3" fmla="*/ 435768 h 435768"/>
              <a:gd name="connsiteX4" fmla="*/ 356049 w 889617"/>
              <a:gd name="connsiteY4" fmla="*/ 8092 h 435768"/>
              <a:gd name="connsiteX0" fmla="*/ 356049 w 832972"/>
              <a:gd name="connsiteY0" fmla="*/ 0 h 427676"/>
              <a:gd name="connsiteX1" fmla="*/ 832972 w 832972"/>
              <a:gd name="connsiteY1" fmla="*/ 16184 h 427676"/>
              <a:gd name="connsiteX2" fmla="*/ 533567 w 832972"/>
              <a:gd name="connsiteY2" fmla="*/ 427676 h 427676"/>
              <a:gd name="connsiteX3" fmla="*/ 0 w 832972"/>
              <a:gd name="connsiteY3" fmla="*/ 427676 h 427676"/>
              <a:gd name="connsiteX4" fmla="*/ 356049 w 832972"/>
              <a:gd name="connsiteY4" fmla="*/ 0 h 427676"/>
              <a:gd name="connsiteX0" fmla="*/ 356049 w 832972"/>
              <a:gd name="connsiteY0" fmla="*/ 8092 h 435768"/>
              <a:gd name="connsiteX1" fmla="*/ 832972 w 832972"/>
              <a:gd name="connsiteY1" fmla="*/ 0 h 435768"/>
              <a:gd name="connsiteX2" fmla="*/ 533567 w 832972"/>
              <a:gd name="connsiteY2" fmla="*/ 435768 h 435768"/>
              <a:gd name="connsiteX3" fmla="*/ 0 w 832972"/>
              <a:gd name="connsiteY3" fmla="*/ 435768 h 435768"/>
              <a:gd name="connsiteX4" fmla="*/ 356049 w 832972"/>
              <a:gd name="connsiteY4" fmla="*/ 8092 h 435768"/>
              <a:gd name="connsiteX0" fmla="*/ 356049 w 873432"/>
              <a:gd name="connsiteY0" fmla="*/ 8092 h 435768"/>
              <a:gd name="connsiteX1" fmla="*/ 873432 w 873432"/>
              <a:gd name="connsiteY1" fmla="*/ 0 h 435768"/>
              <a:gd name="connsiteX2" fmla="*/ 533567 w 873432"/>
              <a:gd name="connsiteY2" fmla="*/ 435768 h 435768"/>
              <a:gd name="connsiteX3" fmla="*/ 0 w 873432"/>
              <a:gd name="connsiteY3" fmla="*/ 435768 h 435768"/>
              <a:gd name="connsiteX4" fmla="*/ 356049 w 873432"/>
              <a:gd name="connsiteY4" fmla="*/ 8092 h 435768"/>
              <a:gd name="connsiteX0" fmla="*/ 356049 w 873432"/>
              <a:gd name="connsiteY0" fmla="*/ 8092 h 435768"/>
              <a:gd name="connsiteX1" fmla="*/ 873432 w 873432"/>
              <a:gd name="connsiteY1" fmla="*/ 0 h 435768"/>
              <a:gd name="connsiteX2" fmla="*/ 517383 w 873432"/>
              <a:gd name="connsiteY2" fmla="*/ 435768 h 435768"/>
              <a:gd name="connsiteX3" fmla="*/ 0 w 873432"/>
              <a:gd name="connsiteY3" fmla="*/ 435768 h 435768"/>
              <a:gd name="connsiteX4" fmla="*/ 356049 w 873432"/>
              <a:gd name="connsiteY4" fmla="*/ 8092 h 435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432" h="435768">
                <a:moveTo>
                  <a:pt x="356049" y="8092"/>
                </a:moveTo>
                <a:lnTo>
                  <a:pt x="873432" y="0"/>
                </a:lnTo>
                <a:lnTo>
                  <a:pt x="517383" y="435768"/>
                </a:lnTo>
                <a:lnTo>
                  <a:pt x="0" y="435768"/>
                </a:lnTo>
                <a:lnTo>
                  <a:pt x="356049" y="8092"/>
                </a:lnTo>
                <a:close/>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2" name="文字方塊 21"/>
          <p:cNvSpPr txBox="1"/>
          <p:nvPr/>
        </p:nvSpPr>
        <p:spPr>
          <a:xfrm>
            <a:off x="264508" y="1425597"/>
            <a:ext cx="3263619" cy="2308324"/>
          </a:xfrm>
          <a:prstGeom prst="rect">
            <a:avLst/>
          </a:prstGeom>
          <a:noFill/>
        </p:spPr>
        <p:txBody>
          <a:bodyPr wrap="square" rtlCol="0">
            <a:spAutoFit/>
          </a:bodyPr>
          <a:lstStyle/>
          <a:p>
            <a:r>
              <a:rPr lang="en-US" altLang="zh-TW" dirty="0">
                <a:solidFill>
                  <a:prstClr val="black"/>
                </a:solidFill>
              </a:rPr>
              <a:t>Advantages: </a:t>
            </a:r>
          </a:p>
          <a:p>
            <a:pPr marL="342900" indent="-342900">
              <a:buFontTx/>
              <a:buAutoNum type="arabicParenBoth"/>
            </a:pPr>
            <a:r>
              <a:rPr lang="en-US" altLang="zh-TW" dirty="0">
                <a:solidFill>
                  <a:prstClr val="black"/>
                </a:solidFill>
              </a:rPr>
              <a:t>Convolution is done only once for an image regardless of the number of object proposals</a:t>
            </a:r>
          </a:p>
          <a:p>
            <a:pPr marL="342900" indent="-342900">
              <a:buFontTx/>
              <a:buAutoNum type="arabicParenBoth"/>
            </a:pPr>
            <a:r>
              <a:rPr lang="en-US" altLang="zh-TW" dirty="0">
                <a:solidFill>
                  <a:prstClr val="black"/>
                </a:solidFill>
              </a:rPr>
              <a:t>Stride and window sizes are flexible =&gt; Allows arbitrary input sizes</a:t>
            </a:r>
          </a:p>
        </p:txBody>
      </p:sp>
      <p:graphicFrame>
        <p:nvGraphicFramePr>
          <p:cNvPr id="14" name="表格 13"/>
          <p:cNvGraphicFramePr>
            <a:graphicFrameLocks noGrp="1"/>
          </p:cNvGraphicFramePr>
          <p:nvPr/>
        </p:nvGraphicFramePr>
        <p:xfrm>
          <a:off x="461945" y="4542613"/>
          <a:ext cx="1763408" cy="2194560"/>
        </p:xfrm>
        <a:graphic>
          <a:graphicData uri="http://schemas.openxmlformats.org/drawingml/2006/table">
            <a:tbl>
              <a:tblPr>
                <a:tableStyleId>{D113A9D2-9D6B-4929-AA2D-F23B5EE8CBE7}</a:tableStyleId>
              </a:tblPr>
              <a:tblGrid>
                <a:gridCol w="220426">
                  <a:extLst>
                    <a:ext uri="{9D8B030D-6E8A-4147-A177-3AD203B41FA5}">
                      <a16:colId xmlns:a16="http://schemas.microsoft.com/office/drawing/2014/main" val="20000"/>
                    </a:ext>
                  </a:extLst>
                </a:gridCol>
                <a:gridCol w="220426">
                  <a:extLst>
                    <a:ext uri="{9D8B030D-6E8A-4147-A177-3AD203B41FA5}">
                      <a16:colId xmlns:a16="http://schemas.microsoft.com/office/drawing/2014/main" val="20001"/>
                    </a:ext>
                  </a:extLst>
                </a:gridCol>
                <a:gridCol w="220426">
                  <a:extLst>
                    <a:ext uri="{9D8B030D-6E8A-4147-A177-3AD203B41FA5}">
                      <a16:colId xmlns:a16="http://schemas.microsoft.com/office/drawing/2014/main" val="20002"/>
                    </a:ext>
                  </a:extLst>
                </a:gridCol>
                <a:gridCol w="220426">
                  <a:extLst>
                    <a:ext uri="{9D8B030D-6E8A-4147-A177-3AD203B41FA5}">
                      <a16:colId xmlns:a16="http://schemas.microsoft.com/office/drawing/2014/main" val="20003"/>
                    </a:ext>
                  </a:extLst>
                </a:gridCol>
                <a:gridCol w="220426">
                  <a:extLst>
                    <a:ext uri="{9D8B030D-6E8A-4147-A177-3AD203B41FA5}">
                      <a16:colId xmlns:a16="http://schemas.microsoft.com/office/drawing/2014/main" val="20004"/>
                    </a:ext>
                  </a:extLst>
                </a:gridCol>
                <a:gridCol w="220426">
                  <a:extLst>
                    <a:ext uri="{9D8B030D-6E8A-4147-A177-3AD203B41FA5}">
                      <a16:colId xmlns:a16="http://schemas.microsoft.com/office/drawing/2014/main" val="20005"/>
                    </a:ext>
                  </a:extLst>
                </a:gridCol>
                <a:gridCol w="220426">
                  <a:extLst>
                    <a:ext uri="{9D8B030D-6E8A-4147-A177-3AD203B41FA5}">
                      <a16:colId xmlns:a16="http://schemas.microsoft.com/office/drawing/2014/main" val="20006"/>
                    </a:ext>
                  </a:extLst>
                </a:gridCol>
                <a:gridCol w="220426">
                  <a:extLst>
                    <a:ext uri="{9D8B030D-6E8A-4147-A177-3AD203B41FA5}">
                      <a16:colId xmlns:a16="http://schemas.microsoft.com/office/drawing/2014/main" val="20007"/>
                    </a:ext>
                  </a:extLst>
                </a:gridCol>
              </a:tblGrid>
              <a:tr h="326629">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6629">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6629">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6629">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6629">
                <a:tc>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6629">
                <a:tc>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右大括弧 5"/>
          <p:cNvSpPr/>
          <p:nvPr/>
        </p:nvSpPr>
        <p:spPr>
          <a:xfrm flipH="1">
            <a:off x="271971" y="4545286"/>
            <a:ext cx="125669" cy="21918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prstClr val="black"/>
              </a:solidFill>
            </a:endParaRPr>
          </a:p>
        </p:txBody>
      </p:sp>
      <p:sp>
        <p:nvSpPr>
          <p:cNvPr id="7" name="文字方塊 6"/>
          <p:cNvSpPr txBox="1"/>
          <p:nvPr/>
        </p:nvSpPr>
        <p:spPr>
          <a:xfrm>
            <a:off x="-20825" y="5456563"/>
            <a:ext cx="301686" cy="369332"/>
          </a:xfrm>
          <a:prstGeom prst="rect">
            <a:avLst/>
          </a:prstGeom>
          <a:noFill/>
        </p:spPr>
        <p:txBody>
          <a:bodyPr wrap="none" rtlCol="0">
            <a:spAutoFit/>
          </a:bodyPr>
          <a:lstStyle/>
          <a:p>
            <a:r>
              <a:rPr lang="en-US" altLang="zh-TW" dirty="0">
                <a:solidFill>
                  <a:prstClr val="black"/>
                </a:solidFill>
              </a:rPr>
              <a:t>6</a:t>
            </a:r>
            <a:endParaRPr lang="zh-TW" altLang="en-US" dirty="0">
              <a:solidFill>
                <a:prstClr val="black"/>
              </a:solidFill>
            </a:endParaRPr>
          </a:p>
        </p:txBody>
      </p:sp>
      <p:sp>
        <p:nvSpPr>
          <p:cNvPr id="17" name="右大括弧 16"/>
          <p:cNvSpPr/>
          <p:nvPr/>
        </p:nvSpPr>
        <p:spPr>
          <a:xfrm rot="5400000" flipH="1">
            <a:off x="1248713" y="3571340"/>
            <a:ext cx="190285" cy="1757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prstClr val="black"/>
              </a:solidFill>
            </a:endParaRPr>
          </a:p>
        </p:txBody>
      </p:sp>
      <p:sp>
        <p:nvSpPr>
          <p:cNvPr id="19" name="文字方塊 18"/>
          <p:cNvSpPr txBox="1"/>
          <p:nvPr/>
        </p:nvSpPr>
        <p:spPr>
          <a:xfrm>
            <a:off x="1193012" y="3985668"/>
            <a:ext cx="301686" cy="369332"/>
          </a:xfrm>
          <a:prstGeom prst="rect">
            <a:avLst/>
          </a:prstGeom>
          <a:noFill/>
        </p:spPr>
        <p:txBody>
          <a:bodyPr wrap="none" rtlCol="0">
            <a:spAutoFit/>
          </a:bodyPr>
          <a:lstStyle/>
          <a:p>
            <a:r>
              <a:rPr lang="en-US" altLang="zh-TW" dirty="0">
                <a:solidFill>
                  <a:prstClr val="black"/>
                </a:solidFill>
              </a:rPr>
              <a:t>8</a:t>
            </a:r>
            <a:endParaRPr lang="zh-TW" altLang="en-US" dirty="0">
              <a:solidFill>
                <a:prstClr val="black"/>
              </a:solidFill>
            </a:endParaRPr>
          </a:p>
        </p:txBody>
      </p:sp>
      <p:cxnSp>
        <p:nvCxnSpPr>
          <p:cNvPr id="15" name="直線接點 14"/>
          <p:cNvCxnSpPr>
            <a:endCxn id="14" idx="3"/>
          </p:cNvCxnSpPr>
          <p:nvPr/>
        </p:nvCxnSpPr>
        <p:spPr>
          <a:xfrm>
            <a:off x="465053" y="5632330"/>
            <a:ext cx="1760300" cy="75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4" idx="0"/>
            <a:endCxn id="14" idx="2"/>
          </p:cNvCxnSpPr>
          <p:nvPr/>
        </p:nvCxnSpPr>
        <p:spPr>
          <a:xfrm>
            <a:off x="1343649" y="4542613"/>
            <a:ext cx="0" cy="21945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5" name="表格 34"/>
          <p:cNvGraphicFramePr>
            <a:graphicFrameLocks noGrp="1"/>
          </p:cNvGraphicFramePr>
          <p:nvPr/>
        </p:nvGraphicFramePr>
        <p:xfrm>
          <a:off x="2763428" y="4524742"/>
          <a:ext cx="1763408" cy="2194560"/>
        </p:xfrm>
        <a:graphic>
          <a:graphicData uri="http://schemas.openxmlformats.org/drawingml/2006/table">
            <a:tbl>
              <a:tblPr>
                <a:tableStyleId>{D113A9D2-9D6B-4929-AA2D-F23B5EE8CBE7}</a:tableStyleId>
              </a:tblPr>
              <a:tblGrid>
                <a:gridCol w="220426">
                  <a:extLst>
                    <a:ext uri="{9D8B030D-6E8A-4147-A177-3AD203B41FA5}">
                      <a16:colId xmlns:a16="http://schemas.microsoft.com/office/drawing/2014/main" val="20000"/>
                    </a:ext>
                  </a:extLst>
                </a:gridCol>
                <a:gridCol w="220426">
                  <a:extLst>
                    <a:ext uri="{9D8B030D-6E8A-4147-A177-3AD203B41FA5}">
                      <a16:colId xmlns:a16="http://schemas.microsoft.com/office/drawing/2014/main" val="20001"/>
                    </a:ext>
                  </a:extLst>
                </a:gridCol>
                <a:gridCol w="220426">
                  <a:extLst>
                    <a:ext uri="{9D8B030D-6E8A-4147-A177-3AD203B41FA5}">
                      <a16:colId xmlns:a16="http://schemas.microsoft.com/office/drawing/2014/main" val="20002"/>
                    </a:ext>
                  </a:extLst>
                </a:gridCol>
                <a:gridCol w="220426">
                  <a:extLst>
                    <a:ext uri="{9D8B030D-6E8A-4147-A177-3AD203B41FA5}">
                      <a16:colId xmlns:a16="http://schemas.microsoft.com/office/drawing/2014/main" val="20003"/>
                    </a:ext>
                  </a:extLst>
                </a:gridCol>
                <a:gridCol w="220426">
                  <a:extLst>
                    <a:ext uri="{9D8B030D-6E8A-4147-A177-3AD203B41FA5}">
                      <a16:colId xmlns:a16="http://schemas.microsoft.com/office/drawing/2014/main" val="20004"/>
                    </a:ext>
                  </a:extLst>
                </a:gridCol>
                <a:gridCol w="220426">
                  <a:extLst>
                    <a:ext uri="{9D8B030D-6E8A-4147-A177-3AD203B41FA5}">
                      <a16:colId xmlns:a16="http://schemas.microsoft.com/office/drawing/2014/main" val="20005"/>
                    </a:ext>
                  </a:extLst>
                </a:gridCol>
                <a:gridCol w="220426">
                  <a:extLst>
                    <a:ext uri="{9D8B030D-6E8A-4147-A177-3AD203B41FA5}">
                      <a16:colId xmlns:a16="http://schemas.microsoft.com/office/drawing/2014/main" val="20006"/>
                    </a:ext>
                  </a:extLst>
                </a:gridCol>
                <a:gridCol w="220426">
                  <a:extLst>
                    <a:ext uri="{9D8B030D-6E8A-4147-A177-3AD203B41FA5}">
                      <a16:colId xmlns:a16="http://schemas.microsoft.com/office/drawing/2014/main" val="20007"/>
                    </a:ext>
                  </a:extLst>
                </a:gridCol>
              </a:tblGrid>
              <a:tr h="326629">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6629">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6629">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6629">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6629">
                <a:tc>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6629">
                <a:tc>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6" name="右大括弧 35"/>
          <p:cNvSpPr/>
          <p:nvPr/>
        </p:nvSpPr>
        <p:spPr>
          <a:xfrm flipH="1">
            <a:off x="2573454" y="4527415"/>
            <a:ext cx="125669" cy="21918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prstClr val="black"/>
              </a:solidFill>
            </a:endParaRPr>
          </a:p>
        </p:txBody>
      </p:sp>
      <p:sp>
        <p:nvSpPr>
          <p:cNvPr id="37" name="文字方塊 36"/>
          <p:cNvSpPr txBox="1"/>
          <p:nvPr/>
        </p:nvSpPr>
        <p:spPr>
          <a:xfrm>
            <a:off x="2280658" y="5438692"/>
            <a:ext cx="301686" cy="369332"/>
          </a:xfrm>
          <a:prstGeom prst="rect">
            <a:avLst/>
          </a:prstGeom>
          <a:noFill/>
        </p:spPr>
        <p:txBody>
          <a:bodyPr wrap="none" rtlCol="0">
            <a:spAutoFit/>
          </a:bodyPr>
          <a:lstStyle/>
          <a:p>
            <a:r>
              <a:rPr lang="en-US" altLang="zh-TW" dirty="0">
                <a:solidFill>
                  <a:prstClr val="black"/>
                </a:solidFill>
              </a:rPr>
              <a:t>6</a:t>
            </a:r>
            <a:endParaRPr lang="zh-TW" altLang="en-US" dirty="0">
              <a:solidFill>
                <a:prstClr val="black"/>
              </a:solidFill>
            </a:endParaRPr>
          </a:p>
        </p:txBody>
      </p:sp>
      <p:sp>
        <p:nvSpPr>
          <p:cNvPr id="38" name="右大括弧 37"/>
          <p:cNvSpPr/>
          <p:nvPr/>
        </p:nvSpPr>
        <p:spPr>
          <a:xfrm rot="5400000" flipH="1">
            <a:off x="3550196" y="3553469"/>
            <a:ext cx="190285" cy="1757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prstClr val="black"/>
              </a:solidFill>
            </a:endParaRPr>
          </a:p>
        </p:txBody>
      </p:sp>
      <p:cxnSp>
        <p:nvCxnSpPr>
          <p:cNvPr id="41" name="直線接點 40"/>
          <p:cNvCxnSpPr/>
          <p:nvPr/>
        </p:nvCxnSpPr>
        <p:spPr>
          <a:xfrm>
            <a:off x="2763841" y="5984973"/>
            <a:ext cx="1760300" cy="756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2763841" y="5258207"/>
            <a:ext cx="1760300" cy="756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3210303" y="4517179"/>
            <a:ext cx="0" cy="219456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084156" y="4524742"/>
            <a:ext cx="0" cy="219456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3493148" y="4001048"/>
            <a:ext cx="301686" cy="369332"/>
          </a:xfrm>
          <a:prstGeom prst="rect">
            <a:avLst/>
          </a:prstGeom>
          <a:noFill/>
        </p:spPr>
        <p:txBody>
          <a:bodyPr wrap="none" rtlCol="0">
            <a:spAutoFit/>
          </a:bodyPr>
          <a:lstStyle/>
          <a:p>
            <a:r>
              <a:rPr lang="en-US" altLang="zh-TW" dirty="0">
                <a:solidFill>
                  <a:prstClr val="black"/>
                </a:solidFill>
              </a:rPr>
              <a:t>8</a:t>
            </a:r>
            <a:endParaRPr lang="zh-TW" altLang="en-US" dirty="0">
              <a:solidFill>
                <a:prstClr val="black"/>
              </a:solidFill>
            </a:endParaRPr>
          </a:p>
        </p:txBody>
      </p:sp>
      <p:cxnSp>
        <p:nvCxnSpPr>
          <p:cNvPr id="46" name="直線接點 45"/>
          <p:cNvCxnSpPr/>
          <p:nvPr/>
        </p:nvCxnSpPr>
        <p:spPr>
          <a:xfrm>
            <a:off x="3652496" y="4517179"/>
            <a:ext cx="0" cy="219456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4593265" y="-56199"/>
            <a:ext cx="4577242" cy="646331"/>
          </a:xfrm>
          <a:prstGeom prst="rect">
            <a:avLst/>
          </a:prstGeom>
          <a:noFill/>
        </p:spPr>
        <p:txBody>
          <a:bodyPr wrap="square" rtlCol="0">
            <a:spAutoFit/>
          </a:bodyPr>
          <a:lstStyle/>
          <a:p>
            <a:r>
              <a:rPr lang="en-US" sz="1200" dirty="0">
                <a:solidFill>
                  <a:prstClr val="black"/>
                </a:solidFill>
              </a:rPr>
              <a:t>To allow the input image size from fixed size to </a:t>
            </a:r>
            <a:r>
              <a:rPr lang="en-US" sz="1200" dirty="0">
                <a:solidFill>
                  <a:srgbClr val="FF0000"/>
                </a:solidFill>
              </a:rPr>
              <a:t>any size</a:t>
            </a:r>
            <a:r>
              <a:rPr lang="en-US" sz="1200" dirty="0">
                <a:solidFill>
                  <a:prstClr val="black"/>
                </a:solidFill>
              </a:rPr>
              <a:t>, this paper </a:t>
            </a:r>
            <a:r>
              <a:rPr lang="en-US" sz="1200" dirty="0">
                <a:solidFill>
                  <a:srgbClr val="FF0000"/>
                </a:solidFill>
              </a:rPr>
              <a:t>improve the pooling layer</a:t>
            </a:r>
            <a:r>
              <a:rPr lang="en-US" sz="1200" dirty="0">
                <a:solidFill>
                  <a:prstClr val="black"/>
                </a:solidFill>
              </a:rPr>
              <a:t>, which is the last one of convolution layer or the one before the fully connector layers </a:t>
            </a:r>
          </a:p>
        </p:txBody>
      </p:sp>
      <p:sp>
        <p:nvSpPr>
          <p:cNvPr id="5" name="矩形 4"/>
          <p:cNvSpPr/>
          <p:nvPr/>
        </p:nvSpPr>
        <p:spPr>
          <a:xfrm>
            <a:off x="7612912" y="2169042"/>
            <a:ext cx="1531088" cy="588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矩形 31"/>
          <p:cNvSpPr/>
          <p:nvPr/>
        </p:nvSpPr>
        <p:spPr>
          <a:xfrm>
            <a:off x="4641850" y="1188789"/>
            <a:ext cx="2419350" cy="23680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文字方塊 32"/>
          <p:cNvSpPr txBox="1"/>
          <p:nvPr/>
        </p:nvSpPr>
        <p:spPr>
          <a:xfrm>
            <a:off x="145279" y="525976"/>
            <a:ext cx="3129087" cy="369332"/>
          </a:xfrm>
          <a:prstGeom prst="rect">
            <a:avLst/>
          </a:prstGeom>
          <a:noFill/>
        </p:spPr>
        <p:txBody>
          <a:bodyPr wrap="square" rtlCol="0">
            <a:spAutoFit/>
          </a:bodyPr>
          <a:lstStyle/>
          <a:p>
            <a:r>
              <a:rPr lang="en-US" dirty="0">
                <a:solidFill>
                  <a:prstClr val="black"/>
                </a:solidFill>
              </a:rPr>
              <a:t>(Spatial Pyramid Pooling Net)</a:t>
            </a:r>
          </a:p>
        </p:txBody>
      </p:sp>
      <p:sp>
        <p:nvSpPr>
          <p:cNvPr id="12" name="文字方塊 11"/>
          <p:cNvSpPr txBox="1"/>
          <p:nvPr/>
        </p:nvSpPr>
        <p:spPr>
          <a:xfrm>
            <a:off x="6419215" y="4412908"/>
            <a:ext cx="1283970" cy="307777"/>
          </a:xfrm>
          <a:prstGeom prst="rect">
            <a:avLst/>
          </a:prstGeom>
          <a:noFill/>
        </p:spPr>
        <p:txBody>
          <a:bodyPr wrap="square" rtlCol="0">
            <a:spAutoFit/>
          </a:bodyPr>
          <a:lstStyle/>
          <a:p>
            <a:r>
              <a:rPr lang="en-US" sz="1400" dirty="0">
                <a:solidFill>
                  <a:srgbClr val="FFC000"/>
                </a:solidFill>
              </a:rPr>
              <a:t>for any size</a:t>
            </a:r>
          </a:p>
        </p:txBody>
      </p:sp>
      <p:sp>
        <p:nvSpPr>
          <p:cNvPr id="13" name="文字方塊 12"/>
          <p:cNvSpPr txBox="1"/>
          <p:nvPr/>
        </p:nvSpPr>
        <p:spPr>
          <a:xfrm>
            <a:off x="7378700" y="1126070"/>
            <a:ext cx="1816073" cy="954107"/>
          </a:xfrm>
          <a:prstGeom prst="rect">
            <a:avLst/>
          </a:prstGeom>
          <a:noFill/>
        </p:spPr>
        <p:txBody>
          <a:bodyPr wrap="square" rtlCol="0">
            <a:spAutoFit/>
          </a:bodyPr>
          <a:lstStyle/>
          <a:p>
            <a:r>
              <a:rPr lang="en-US" sz="1400" dirty="0">
                <a:solidFill>
                  <a:srgbClr val="FFC000"/>
                </a:solidFill>
              </a:rPr>
              <a:t>So improve pooling layer, </a:t>
            </a:r>
          </a:p>
          <a:p>
            <a:r>
              <a:rPr lang="en-US" sz="1400" dirty="0">
                <a:solidFill>
                  <a:srgbClr val="FFC000"/>
                </a:solidFill>
              </a:rPr>
              <a:t>J: different strides and window sizes??</a:t>
            </a:r>
          </a:p>
        </p:txBody>
      </p:sp>
      <p:sp>
        <p:nvSpPr>
          <p:cNvPr id="24" name="弧形 23"/>
          <p:cNvSpPr/>
          <p:nvPr/>
        </p:nvSpPr>
        <p:spPr>
          <a:xfrm rot="4423615">
            <a:off x="4876910" y="494473"/>
            <a:ext cx="3953443" cy="4322005"/>
          </a:xfrm>
          <a:prstGeom prst="arc">
            <a:avLst/>
          </a:prstGeom>
          <a:ln w="82550">
            <a:solidFill>
              <a:srgbClr val="FFC000"/>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cxnSp>
        <p:nvCxnSpPr>
          <p:cNvPr id="27" name="直線單箭頭接點 26"/>
          <p:cNvCxnSpPr/>
          <p:nvPr/>
        </p:nvCxnSpPr>
        <p:spPr>
          <a:xfrm>
            <a:off x="1835713" y="3516985"/>
            <a:ext cx="991535" cy="820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H="1">
            <a:off x="1494698" y="3528573"/>
            <a:ext cx="239397" cy="883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標題 1"/>
          <p:cNvSpPr>
            <a:spLocks noGrp="1"/>
          </p:cNvSpPr>
          <p:nvPr>
            <p:ph type="title"/>
          </p:nvPr>
        </p:nvSpPr>
        <p:spPr>
          <a:xfrm>
            <a:off x="-4453" y="0"/>
            <a:ext cx="7886700" cy="529192"/>
          </a:xfrm>
        </p:spPr>
        <p:txBody>
          <a:bodyPr>
            <a:noAutofit/>
          </a:bodyPr>
          <a:lstStyle/>
          <a:p>
            <a:r>
              <a:rPr lang="x-none" dirty="0"/>
              <a:t>1.2</a:t>
            </a:r>
            <a:r>
              <a:rPr lang="en-US" dirty="0"/>
              <a:t>.4</a:t>
            </a:r>
            <a:r>
              <a:rPr lang="x-none" dirty="0"/>
              <a:t> Related Works: Bag of </a:t>
            </a:r>
            <a:r>
              <a:rPr lang="en-US" dirty="0"/>
              <a:t>S</a:t>
            </a:r>
            <a:r>
              <a:rPr lang="x-none" dirty="0"/>
              <a:t>pecials (BoS)</a:t>
            </a:r>
            <a:r>
              <a:rPr lang="en-US" dirty="0"/>
              <a:t> </a:t>
            </a:r>
            <a:br>
              <a:rPr lang="en-US" dirty="0"/>
            </a:br>
            <a:r>
              <a:rPr lang="en-US" sz="1400" b="1" dirty="0"/>
              <a:t>2</a:t>
            </a:r>
            <a:r>
              <a:rPr lang="en-US" altLang="zh-TW" sz="1400" b="1" dirty="0"/>
              <a:t>.1.1) </a:t>
            </a:r>
            <a:r>
              <a:rPr lang="en-US" altLang="zh-TW" sz="1400" b="1" dirty="0" err="1"/>
              <a:t>SPPNet</a:t>
            </a:r>
            <a:r>
              <a:rPr lang="en-US" altLang="zh-TW" sz="1400" b="1" dirty="0"/>
              <a:t> </a:t>
            </a:r>
            <a:r>
              <a:rPr lang="en-US" altLang="zh-TW" sz="1400" b="1" dirty="0">
                <a:hlinkClick r:id="" action="ppaction://noaction"/>
              </a:rPr>
              <a:t>[11]</a:t>
            </a:r>
            <a:r>
              <a:rPr lang="en-US" altLang="zh-TW" sz="1400" b="1" dirty="0"/>
              <a:t> </a:t>
            </a:r>
            <a:r>
              <a:rPr lang="en-US" altLang="zh-TW" sz="1400" b="1" dirty="0">
                <a:solidFill>
                  <a:srgbClr val="FF0000"/>
                </a:solidFill>
              </a:rPr>
              <a:t>??</a:t>
            </a:r>
            <a:endParaRPr lang="zh-TW" altLang="en-US" sz="1400" b="1" dirty="0">
              <a:solidFill>
                <a:srgbClr val="FF0000"/>
              </a:solidFill>
            </a:endParaRPr>
          </a:p>
        </p:txBody>
      </p:sp>
      <p:sp>
        <p:nvSpPr>
          <p:cNvPr id="39" name="文字方塊 38">
            <a:extLst>
              <a:ext uri="{FF2B5EF4-FFF2-40B4-BE49-F238E27FC236}">
                <a16:creationId xmlns:a16="http://schemas.microsoft.com/office/drawing/2014/main" id="{B91B7DE5-A805-45E6-AC7C-4DD1E15A02BA}"/>
              </a:ext>
            </a:extLst>
          </p:cNvPr>
          <p:cNvSpPr txBox="1"/>
          <p:nvPr/>
        </p:nvSpPr>
        <p:spPr>
          <a:xfrm>
            <a:off x="7369175" y="1981896"/>
            <a:ext cx="1561917" cy="240066"/>
          </a:xfrm>
          <a:prstGeom prst="rect">
            <a:avLst/>
          </a:prstGeom>
          <a:noFill/>
        </p:spPr>
        <p:txBody>
          <a:bodyPr wrap="square" rtlCol="0">
            <a:spAutoFit/>
          </a:bodyPr>
          <a:lstStyle/>
          <a:p>
            <a:pPr>
              <a:lnSpc>
                <a:spcPct val="80000"/>
              </a:lnSpc>
            </a:pPr>
            <a:r>
              <a:rPr lang="zh-TW" altLang="en-US" sz="12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Yes. </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0039C06E-DE80-4C61-AFBF-A28D91E1A9F9}"/>
              </a:ext>
            </a:extLst>
          </p:cNvPr>
          <p:cNvSpPr>
            <a:spLocks noGrp="1"/>
          </p:cNvSpPr>
          <p:nvPr>
            <p:ph type="sldNum" sz="quarter" idx="12"/>
          </p:nvPr>
        </p:nvSpPr>
        <p:spPr/>
        <p:txBody>
          <a:bodyPr/>
          <a:lstStyle/>
          <a:p>
            <a:fld id="{F8A2D2AA-0FE8-4114-AED6-026211289AC6}" type="slidenum">
              <a:rPr lang="zh-TW" altLang="en-US" smtClean="0"/>
              <a:pPr/>
              <a:t>30</a:t>
            </a:fld>
            <a:endParaRPr lang="zh-TW" altLang="en-US"/>
          </a:p>
        </p:txBody>
      </p:sp>
    </p:spTree>
    <p:extLst>
      <p:ext uri="{BB962C8B-B14F-4D97-AF65-F5344CB8AC3E}">
        <p14:creationId xmlns:p14="http://schemas.microsoft.com/office/powerpoint/2010/main" val="1008499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13383" y="677892"/>
            <a:ext cx="4316198" cy="3151044"/>
          </a:xfrm>
          <a:prstGeom prst="rect">
            <a:avLst/>
          </a:prstGeom>
        </p:spPr>
      </p:pic>
      <p:sp>
        <p:nvSpPr>
          <p:cNvPr id="7" name="TextBox 6"/>
          <p:cNvSpPr txBox="1"/>
          <p:nvPr/>
        </p:nvSpPr>
        <p:spPr>
          <a:xfrm>
            <a:off x="164311" y="6458205"/>
            <a:ext cx="8809208" cy="276999"/>
          </a:xfrm>
          <a:prstGeom prst="rect">
            <a:avLst/>
          </a:prstGeom>
          <a:noFill/>
        </p:spPr>
        <p:txBody>
          <a:bodyPr wrap="square" rtlCol="0">
            <a:spAutoFit/>
          </a:bodyPr>
          <a:lstStyle/>
          <a:p>
            <a:r>
              <a:rPr lang="en-US" sz="1200" dirty="0">
                <a:solidFill>
                  <a:prstClr val="black"/>
                </a:solidFill>
              </a:rPr>
              <a:t>Refer: </a:t>
            </a:r>
            <a:r>
              <a:rPr lang="en-US" sz="1200" dirty="0">
                <a:solidFill>
                  <a:srgbClr val="00B0F0"/>
                </a:solidFill>
              </a:rPr>
              <a:t>K. He, X. Zhang, S. Ren, and J. Sun, “Spatial pyramid pooling in deep convolutional networks for visual recognition,” in ECCV, 2014</a:t>
            </a:r>
            <a:r>
              <a:rPr lang="en-US" sz="1200" dirty="0">
                <a:solidFill>
                  <a:prstClr val="black"/>
                </a:solidFill>
              </a:rPr>
              <a:t>.</a:t>
            </a:r>
          </a:p>
        </p:txBody>
      </p:sp>
      <p:pic>
        <p:nvPicPr>
          <p:cNvPr id="8" name="Picture 7"/>
          <p:cNvPicPr>
            <a:picLocks noChangeAspect="1"/>
          </p:cNvPicPr>
          <p:nvPr/>
        </p:nvPicPr>
        <p:blipFill>
          <a:blip r:embed="rId3"/>
          <a:stretch>
            <a:fillRect/>
          </a:stretch>
        </p:blipFill>
        <p:spPr>
          <a:xfrm>
            <a:off x="1704492" y="3963135"/>
            <a:ext cx="4812545" cy="2567586"/>
          </a:xfrm>
          <a:prstGeom prst="rect">
            <a:avLst/>
          </a:prstGeom>
        </p:spPr>
      </p:pic>
      <p:sp>
        <p:nvSpPr>
          <p:cNvPr id="9" name="文字方塊 8"/>
          <p:cNvSpPr txBox="1"/>
          <p:nvPr/>
        </p:nvSpPr>
        <p:spPr>
          <a:xfrm>
            <a:off x="145279" y="525976"/>
            <a:ext cx="3129087" cy="369332"/>
          </a:xfrm>
          <a:prstGeom prst="rect">
            <a:avLst/>
          </a:prstGeom>
          <a:noFill/>
        </p:spPr>
        <p:txBody>
          <a:bodyPr wrap="square" rtlCol="0">
            <a:spAutoFit/>
          </a:bodyPr>
          <a:lstStyle/>
          <a:p>
            <a:r>
              <a:rPr lang="en-US" dirty="0">
                <a:solidFill>
                  <a:prstClr val="black"/>
                </a:solidFill>
              </a:rPr>
              <a:t>(Spatial Pyramid Pooling Net)</a:t>
            </a:r>
          </a:p>
        </p:txBody>
      </p:sp>
      <p:sp>
        <p:nvSpPr>
          <p:cNvPr id="10" name="標題 1"/>
          <p:cNvSpPr>
            <a:spLocks noGrp="1"/>
          </p:cNvSpPr>
          <p:nvPr>
            <p:ph type="title"/>
          </p:nvPr>
        </p:nvSpPr>
        <p:spPr>
          <a:xfrm>
            <a:off x="-4453" y="0"/>
            <a:ext cx="7886700" cy="529192"/>
          </a:xfrm>
        </p:spPr>
        <p:txBody>
          <a:bodyPr>
            <a:noAutofit/>
          </a:bodyPr>
          <a:lstStyle/>
          <a:p>
            <a:r>
              <a:rPr lang="x-none" dirty="0"/>
              <a:t>1.2</a:t>
            </a:r>
            <a:r>
              <a:rPr lang="en-US" dirty="0"/>
              <a:t>.4</a:t>
            </a:r>
            <a:r>
              <a:rPr lang="x-none" dirty="0"/>
              <a:t> Related Works: Bag of </a:t>
            </a:r>
            <a:r>
              <a:rPr lang="en-US" dirty="0"/>
              <a:t>S</a:t>
            </a:r>
            <a:r>
              <a:rPr lang="x-none" dirty="0"/>
              <a:t>pecials (BoS)</a:t>
            </a:r>
            <a:r>
              <a:rPr lang="en-US" dirty="0"/>
              <a:t> </a:t>
            </a:r>
            <a:br>
              <a:rPr lang="en-US" dirty="0"/>
            </a:br>
            <a:r>
              <a:rPr lang="en-US" sz="1400" b="1" dirty="0"/>
              <a:t>2</a:t>
            </a:r>
            <a:r>
              <a:rPr lang="en-US" altLang="zh-TW" sz="1400" b="1" dirty="0"/>
              <a:t>.1.1) </a:t>
            </a:r>
            <a:r>
              <a:rPr lang="en-US" altLang="zh-TW" sz="1400" b="1" dirty="0" err="1"/>
              <a:t>SPPNet</a:t>
            </a:r>
            <a:r>
              <a:rPr lang="en-US" altLang="zh-TW" sz="1400" b="1" dirty="0"/>
              <a:t> </a:t>
            </a:r>
            <a:r>
              <a:rPr lang="en-US" altLang="zh-TW" sz="1400" b="1" dirty="0">
                <a:hlinkClick r:id="" action="ppaction://noaction"/>
              </a:rPr>
              <a:t>[11]</a:t>
            </a:r>
            <a:r>
              <a:rPr lang="en-US" altLang="zh-TW" sz="1400" b="1" dirty="0"/>
              <a:t> </a:t>
            </a:r>
            <a:r>
              <a:rPr lang="en-US" altLang="zh-TW" sz="1400" b="1" dirty="0">
                <a:solidFill>
                  <a:srgbClr val="FF0000"/>
                </a:solidFill>
              </a:rPr>
              <a:t>??</a:t>
            </a:r>
            <a:endParaRPr lang="zh-TW" altLang="en-US" sz="1400" b="1" dirty="0">
              <a:solidFill>
                <a:srgbClr val="FF0000"/>
              </a:solidFill>
            </a:endParaRPr>
          </a:p>
        </p:txBody>
      </p:sp>
      <p:sp>
        <p:nvSpPr>
          <p:cNvPr id="11" name="文字方塊 10">
            <a:extLst>
              <a:ext uri="{FF2B5EF4-FFF2-40B4-BE49-F238E27FC236}">
                <a16:creationId xmlns:a16="http://schemas.microsoft.com/office/drawing/2014/main" id="{A38D2BF0-8D0B-416C-AC45-AED64F7CF1D8}"/>
              </a:ext>
            </a:extLst>
          </p:cNvPr>
          <p:cNvSpPr txBox="1"/>
          <p:nvPr/>
        </p:nvSpPr>
        <p:spPr>
          <a:xfrm>
            <a:off x="6320330" y="2373968"/>
            <a:ext cx="2653189" cy="535531"/>
          </a:xfrm>
          <a:prstGeom prst="rect">
            <a:avLst/>
          </a:prstGeom>
          <a:noFill/>
        </p:spPr>
        <p:txBody>
          <a:bodyPr wrap="square" rtlCol="0">
            <a:spAutoFit/>
          </a:bodyPr>
          <a:lstStyle/>
          <a:p>
            <a:pPr>
              <a:lnSpc>
                <a:spcPct val="80000"/>
              </a:lnSpc>
            </a:pPr>
            <a:r>
              <a:rPr lang="zh-TW" altLang="en-US" sz="12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The spatial pyramid pooling layer described here is different from the layer in YOLOv4.</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E1141D37-D385-48A3-BEA7-4E387A213260}"/>
              </a:ext>
            </a:extLst>
          </p:cNvPr>
          <p:cNvSpPr>
            <a:spLocks noGrp="1"/>
          </p:cNvSpPr>
          <p:nvPr>
            <p:ph type="sldNum" sz="quarter" idx="12"/>
          </p:nvPr>
        </p:nvSpPr>
        <p:spPr/>
        <p:txBody>
          <a:bodyPr/>
          <a:lstStyle/>
          <a:p>
            <a:fld id="{F8A2D2AA-0FE8-4114-AED6-026211289AC6}" type="slidenum">
              <a:rPr lang="zh-TW" altLang="en-US" smtClean="0"/>
              <a:pPr/>
              <a:t>31</a:t>
            </a:fld>
            <a:endParaRPr lang="zh-TW" altLang="en-US"/>
          </a:p>
        </p:txBody>
      </p:sp>
    </p:spTree>
    <p:extLst>
      <p:ext uri="{BB962C8B-B14F-4D97-AF65-F5344CB8AC3E}">
        <p14:creationId xmlns:p14="http://schemas.microsoft.com/office/powerpoint/2010/main" val="2657749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標題 1"/>
          <p:cNvSpPr>
            <a:spLocks noGrp="1"/>
          </p:cNvSpPr>
          <p:nvPr>
            <p:ph type="title"/>
          </p:nvPr>
        </p:nvSpPr>
        <p:spPr>
          <a:xfrm>
            <a:off x="0" y="38957"/>
            <a:ext cx="7886700" cy="457200"/>
          </a:xfrm>
        </p:spPr>
        <p:txBody>
          <a:bodyPr>
            <a:normAutofit fontScale="90000"/>
          </a:bodyPr>
          <a:lstStyle/>
          <a:p>
            <a:r>
              <a:rPr lang="x-none" dirty="0"/>
              <a:t>1.2</a:t>
            </a:r>
            <a:r>
              <a:rPr lang="en-US" dirty="0"/>
              <a:t>.4</a:t>
            </a:r>
            <a:r>
              <a:rPr lang="x-none" dirty="0"/>
              <a:t> Related Works: Bag of </a:t>
            </a:r>
            <a:r>
              <a:rPr lang="en-US" dirty="0"/>
              <a:t>S</a:t>
            </a:r>
            <a:r>
              <a:rPr lang="x-none" dirty="0"/>
              <a:t>pecials (BoS)</a:t>
            </a:r>
            <a:r>
              <a:rPr lang="en-US" dirty="0"/>
              <a:t> </a:t>
            </a:r>
            <a:br>
              <a:rPr lang="en-US" dirty="0"/>
            </a:br>
            <a:r>
              <a:rPr lang="en-US" sz="1600" b="1" dirty="0">
                <a:cs typeface="Times New Roman" panose="02020603050405020304" pitchFamily="18" charset="0"/>
              </a:rPr>
              <a:t>2</a:t>
            </a:r>
            <a:r>
              <a:rPr lang="en-US" altLang="zh-TW" sz="1600" b="1" dirty="0">
                <a:latin typeface="Times New Roman" panose="02020603050405020304" pitchFamily="18" charset="0"/>
                <a:cs typeface="Times New Roman" panose="02020603050405020304" pitchFamily="18" charset="0"/>
              </a:rPr>
              <a:t>.2.1 Scene Understanding Model: Network </a:t>
            </a:r>
            <a:r>
              <a:rPr lang="en-US" altLang="zh-TW" sz="1600" b="1" dirty="0" err="1">
                <a:latin typeface="Times New Roman" panose="02020603050405020304" pitchFamily="18" charset="0"/>
                <a:cs typeface="Times New Roman" panose="02020603050405020304" pitchFamily="18" charset="0"/>
              </a:rPr>
              <a:t>Archiecture</a:t>
            </a:r>
            <a:r>
              <a:rPr lang="en-US" altLang="zh-TW" sz="1600" b="1" dirty="0">
                <a:latin typeface="Times New Roman" panose="02020603050405020304" pitchFamily="18" charset="0"/>
                <a:cs typeface="Times New Roman" panose="02020603050405020304" pitchFamily="18" charset="0"/>
              </a:rPr>
              <a:t> – ASPP (from DeepLabV3+)</a:t>
            </a:r>
            <a:endParaRPr lang="zh-TW" altLang="en-US" sz="2000" b="1" dirty="0">
              <a:latin typeface="Times New Roman" panose="02020603050405020304" pitchFamily="18" charset="0"/>
              <a:cs typeface="Times New Roman" panose="02020603050405020304" pitchFamily="18" charset="0"/>
            </a:endParaRPr>
          </a:p>
        </p:txBody>
      </p:sp>
      <p:sp>
        <p:nvSpPr>
          <p:cNvPr id="24" name="Rectangle 23"/>
          <p:cNvSpPr/>
          <p:nvPr/>
        </p:nvSpPr>
        <p:spPr>
          <a:xfrm>
            <a:off x="509257" y="2732408"/>
            <a:ext cx="1209012" cy="343439"/>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GB" sz="1400">
                <a:solidFill>
                  <a:prstClr val="black"/>
                </a:solidFill>
                <a:latin typeface="Times New Roman" panose="02020603050405020304" pitchFamily="18" charset="0"/>
                <a:cs typeface="Times New Roman" panose="02020603050405020304" pitchFamily="18" charset="0"/>
              </a:rPr>
              <a:t>256x128x512</a:t>
            </a:r>
            <a:endParaRPr lang="en-US" sz="1400">
              <a:solidFill>
                <a:prstClr val="black"/>
              </a:solidFill>
              <a:latin typeface="Times New Roman" panose="02020603050405020304" pitchFamily="18" charset="0"/>
              <a:cs typeface="Times New Roman" panose="02020603050405020304" pitchFamily="18" charset="0"/>
            </a:endParaRPr>
          </a:p>
        </p:txBody>
      </p:sp>
      <p:pic>
        <p:nvPicPr>
          <p:cNvPr id="25" name="Picture 24" descr="A picture containing screensho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83744" b="25578"/>
          <a:stretch>
            <a:fillRect/>
          </a:stretch>
        </p:blipFill>
        <p:spPr>
          <a:xfrm>
            <a:off x="180870" y="1404037"/>
            <a:ext cx="1326382" cy="1328371"/>
          </a:xfrm>
          <a:prstGeom prst="rect">
            <a:avLst/>
          </a:prstGeom>
        </p:spPr>
      </p:pic>
      <p:sp>
        <p:nvSpPr>
          <p:cNvPr id="12" name="Rectangle: Rounded Corners 11"/>
          <p:cNvSpPr/>
          <p:nvPr/>
        </p:nvSpPr>
        <p:spPr>
          <a:xfrm>
            <a:off x="2301075" y="1011381"/>
            <a:ext cx="1034979" cy="241161"/>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GB" sz="1600">
                <a:solidFill>
                  <a:prstClr val="black"/>
                </a:solidFill>
                <a:latin typeface="Times New Roman" panose="02020603050405020304" pitchFamily="18" charset="0"/>
                <a:cs typeface="Times New Roman" panose="02020603050405020304" pitchFamily="18" charset="0"/>
              </a:rPr>
              <a:t>1x1 conv</a:t>
            </a:r>
            <a:endParaRPr lang="en-US" sz="1600">
              <a:solidFill>
                <a:prstClr val="black"/>
              </a:solidFill>
              <a:latin typeface="Times New Roman" panose="02020603050405020304" pitchFamily="18" charset="0"/>
              <a:cs typeface="Times New Roman" panose="02020603050405020304" pitchFamily="18" charset="0"/>
            </a:endParaRPr>
          </a:p>
        </p:txBody>
      </p:sp>
      <p:sp>
        <p:nvSpPr>
          <p:cNvPr id="26" name="Rectangle: Rounded Corners 25"/>
          <p:cNvSpPr/>
          <p:nvPr/>
        </p:nvSpPr>
        <p:spPr>
          <a:xfrm>
            <a:off x="2301072" y="1342974"/>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GB" sz="1600" dirty="0">
                <a:solidFill>
                  <a:prstClr val="black"/>
                </a:solidFill>
                <a:latin typeface="Times New Roman" panose="02020603050405020304" pitchFamily="18" charset="0"/>
                <a:cs typeface="Times New Roman" panose="02020603050405020304" pitchFamily="18" charset="0"/>
              </a:rPr>
              <a:t>3x3 conv</a:t>
            </a:r>
          </a:p>
          <a:p>
            <a:pPr algn="just"/>
            <a:r>
              <a:rPr lang="en-GB" sz="1600" dirty="0">
                <a:solidFill>
                  <a:prstClr val="black"/>
                </a:solidFill>
                <a:latin typeface="Times New Roman" panose="02020603050405020304" pitchFamily="18" charset="0"/>
                <a:cs typeface="Times New Roman" panose="02020603050405020304" pitchFamily="18" charset="0"/>
              </a:rPr>
              <a:t>rate 12</a:t>
            </a:r>
            <a:endParaRPr lang="en-US" sz="1600" dirty="0">
              <a:solidFill>
                <a:prstClr val="black"/>
              </a:solidFill>
              <a:latin typeface="Times New Roman" panose="02020603050405020304" pitchFamily="18" charset="0"/>
              <a:cs typeface="Times New Roman" panose="02020603050405020304" pitchFamily="18" charset="0"/>
            </a:endParaRPr>
          </a:p>
        </p:txBody>
      </p:sp>
      <p:sp>
        <p:nvSpPr>
          <p:cNvPr id="27" name="Rectangle: Rounded Corners 26"/>
          <p:cNvSpPr/>
          <p:nvPr/>
        </p:nvSpPr>
        <p:spPr>
          <a:xfrm>
            <a:off x="2301072" y="1890608"/>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GB" sz="1600">
                <a:solidFill>
                  <a:prstClr val="black"/>
                </a:solidFill>
                <a:latin typeface="Times New Roman" panose="02020603050405020304" pitchFamily="18" charset="0"/>
                <a:cs typeface="Times New Roman" panose="02020603050405020304" pitchFamily="18" charset="0"/>
              </a:rPr>
              <a:t>3x3 conv</a:t>
            </a:r>
          </a:p>
          <a:p>
            <a:pPr algn="just"/>
            <a:r>
              <a:rPr lang="en-GB" sz="1600">
                <a:solidFill>
                  <a:prstClr val="black"/>
                </a:solidFill>
                <a:latin typeface="Times New Roman" panose="02020603050405020304" pitchFamily="18" charset="0"/>
                <a:cs typeface="Times New Roman" panose="02020603050405020304" pitchFamily="18" charset="0"/>
              </a:rPr>
              <a:t>rate 24</a:t>
            </a:r>
            <a:endParaRPr lang="en-US" sz="1600">
              <a:solidFill>
                <a:prstClr val="black"/>
              </a:solidFill>
              <a:latin typeface="Times New Roman" panose="02020603050405020304" pitchFamily="18" charset="0"/>
              <a:cs typeface="Times New Roman" panose="02020603050405020304" pitchFamily="18" charset="0"/>
            </a:endParaRPr>
          </a:p>
        </p:txBody>
      </p:sp>
      <p:sp>
        <p:nvSpPr>
          <p:cNvPr id="28" name="Rectangle: Rounded Corners 27"/>
          <p:cNvSpPr/>
          <p:nvPr/>
        </p:nvSpPr>
        <p:spPr>
          <a:xfrm>
            <a:off x="2301072" y="2420908"/>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GB" sz="1600">
                <a:solidFill>
                  <a:prstClr val="black"/>
                </a:solidFill>
                <a:latin typeface="Times New Roman" panose="02020603050405020304" pitchFamily="18" charset="0"/>
                <a:cs typeface="Times New Roman" panose="02020603050405020304" pitchFamily="18" charset="0"/>
              </a:rPr>
              <a:t>3x3 conv</a:t>
            </a:r>
          </a:p>
          <a:p>
            <a:pPr algn="just"/>
            <a:r>
              <a:rPr lang="en-GB" sz="1600">
                <a:solidFill>
                  <a:prstClr val="black"/>
                </a:solidFill>
                <a:latin typeface="Times New Roman" panose="02020603050405020304" pitchFamily="18" charset="0"/>
                <a:cs typeface="Times New Roman" panose="02020603050405020304" pitchFamily="18" charset="0"/>
              </a:rPr>
              <a:t>rate 36</a:t>
            </a:r>
            <a:endParaRPr lang="en-US" sz="1600">
              <a:solidFill>
                <a:prstClr val="black"/>
              </a:solidFill>
              <a:latin typeface="Times New Roman" panose="02020603050405020304" pitchFamily="18" charset="0"/>
              <a:cs typeface="Times New Roman" panose="02020603050405020304" pitchFamily="18" charset="0"/>
            </a:endParaRPr>
          </a:p>
        </p:txBody>
      </p:sp>
      <p:sp>
        <p:nvSpPr>
          <p:cNvPr id="29" name="Rectangle: Rounded Corners 28"/>
          <p:cNvSpPr/>
          <p:nvPr/>
        </p:nvSpPr>
        <p:spPr>
          <a:xfrm>
            <a:off x="2301072" y="2961410"/>
            <a:ext cx="1034980" cy="457200"/>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GB" sz="1600">
                <a:solidFill>
                  <a:prstClr val="black"/>
                </a:solidFill>
                <a:latin typeface="Times New Roman" panose="02020603050405020304" pitchFamily="18" charset="0"/>
                <a:cs typeface="Times New Roman" panose="02020603050405020304" pitchFamily="18" charset="0"/>
              </a:rPr>
              <a:t>Image pooling</a:t>
            </a:r>
            <a:endParaRPr lang="en-US" sz="1600">
              <a:solidFill>
                <a:prstClr val="black"/>
              </a:solidFill>
              <a:latin typeface="Times New Roman" panose="02020603050405020304" pitchFamily="18" charset="0"/>
              <a:cs typeface="Times New Roman" panose="02020603050405020304" pitchFamily="18" charset="0"/>
            </a:endParaRPr>
          </a:p>
        </p:txBody>
      </p:sp>
      <p:sp>
        <p:nvSpPr>
          <p:cNvPr id="30" name="Rectangle: Rounded Corners 29"/>
          <p:cNvSpPr/>
          <p:nvPr/>
        </p:nvSpPr>
        <p:spPr>
          <a:xfrm>
            <a:off x="4842669" y="2961410"/>
            <a:ext cx="1034980" cy="457200"/>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GB" sz="1600" dirty="0">
                <a:solidFill>
                  <a:prstClr val="black"/>
                </a:solidFill>
                <a:latin typeface="Times New Roman" panose="02020603050405020304" pitchFamily="18" charset="0"/>
                <a:cs typeface="Times New Roman" panose="02020603050405020304" pitchFamily="18" charset="0"/>
              </a:rPr>
              <a:t>Bilinear </a:t>
            </a:r>
            <a:r>
              <a:rPr lang="en-GB" sz="1600" dirty="0" err="1">
                <a:solidFill>
                  <a:prstClr val="black"/>
                </a:solidFill>
                <a:latin typeface="Times New Roman" panose="02020603050405020304" pitchFamily="18" charset="0"/>
                <a:cs typeface="Times New Roman" panose="02020603050405020304" pitchFamily="18" charset="0"/>
              </a:rPr>
              <a:t>upsample</a:t>
            </a:r>
            <a:endParaRPr lang="en-US" sz="1600" dirty="0">
              <a:solidFill>
                <a:prstClr val="black"/>
              </a:solidFill>
              <a:latin typeface="Times New Roman" panose="02020603050405020304" pitchFamily="18" charset="0"/>
              <a:cs typeface="Times New Roman" panose="02020603050405020304" pitchFamily="18" charset="0"/>
            </a:endParaRPr>
          </a:p>
        </p:txBody>
      </p:sp>
      <p:cxnSp>
        <p:nvCxnSpPr>
          <p:cNvPr id="34" name="Connector: Elbow 33"/>
          <p:cNvCxnSpPr>
            <a:stCxn id="25" idx="3"/>
            <a:endCxn id="51" idx="1"/>
          </p:cNvCxnSpPr>
          <p:nvPr/>
        </p:nvCxnSpPr>
        <p:spPr>
          <a:xfrm flipV="1">
            <a:off x="1507254" y="1912710"/>
            <a:ext cx="600323" cy="15551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25" idx="3"/>
            <a:endCxn id="29" idx="1"/>
          </p:cNvCxnSpPr>
          <p:nvPr/>
        </p:nvCxnSpPr>
        <p:spPr>
          <a:xfrm>
            <a:off x="1507252" y="2068223"/>
            <a:ext cx="793820" cy="1121789"/>
          </a:xfrm>
          <a:prstGeom prst="bentConnector3">
            <a:avLst>
              <a:gd name="adj1" fmla="val 3481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close up of a sig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1082" r="43816"/>
          <a:stretch>
            <a:fillRect/>
          </a:stretch>
        </p:blipFill>
        <p:spPr>
          <a:xfrm>
            <a:off x="6136330" y="713434"/>
            <a:ext cx="1245996" cy="2704430"/>
          </a:xfrm>
          <a:prstGeom prst="rect">
            <a:avLst/>
          </a:prstGeom>
        </p:spPr>
      </p:pic>
      <p:cxnSp>
        <p:nvCxnSpPr>
          <p:cNvPr id="44" name="Straight Arrow Connector 43"/>
          <p:cNvCxnSpPr>
            <a:stCxn id="12" idx="3"/>
          </p:cNvCxnSpPr>
          <p:nvPr/>
        </p:nvCxnSpPr>
        <p:spPr>
          <a:xfrm flipV="1">
            <a:off x="3336052" y="1121912"/>
            <a:ext cx="2800278" cy="1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3"/>
          </p:cNvCxnSpPr>
          <p:nvPr/>
        </p:nvCxnSpPr>
        <p:spPr>
          <a:xfrm>
            <a:off x="3336052" y="1571574"/>
            <a:ext cx="2800278" cy="12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7" idx="3"/>
          </p:cNvCxnSpPr>
          <p:nvPr/>
        </p:nvCxnSpPr>
        <p:spPr>
          <a:xfrm>
            <a:off x="3336052" y="2119208"/>
            <a:ext cx="2800278" cy="9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8" idx="3"/>
          </p:cNvCxnSpPr>
          <p:nvPr/>
        </p:nvCxnSpPr>
        <p:spPr>
          <a:xfrm>
            <a:off x="3336052" y="2649510"/>
            <a:ext cx="2800278" cy="11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3"/>
          </p:cNvCxnSpPr>
          <p:nvPr/>
        </p:nvCxnSpPr>
        <p:spPr>
          <a:xfrm>
            <a:off x="5877651" y="3190010"/>
            <a:ext cx="2888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Double Bracket 50"/>
          <p:cNvSpPr/>
          <p:nvPr/>
        </p:nvSpPr>
        <p:spPr>
          <a:xfrm>
            <a:off x="2107575" y="874211"/>
            <a:ext cx="1399300" cy="2076994"/>
          </a:xfrm>
          <a:prstGeom prst="bracketPair">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prstClr val="black"/>
              </a:solidFill>
            </a:endParaRPr>
          </a:p>
        </p:txBody>
      </p:sp>
      <p:sp>
        <p:nvSpPr>
          <p:cNvPr id="53" name="Rectangle 52"/>
          <p:cNvSpPr/>
          <p:nvPr/>
        </p:nvSpPr>
        <p:spPr>
          <a:xfrm>
            <a:off x="976058" y="530772"/>
            <a:ext cx="3292889" cy="338554"/>
          </a:xfrm>
          <a:prstGeom prst="rect">
            <a:avLst/>
          </a:prstGeom>
        </p:spPr>
        <p:txBody>
          <a:bodyPr wrap="none">
            <a:spAutoFit/>
          </a:bodyPr>
          <a:lstStyle/>
          <a:p>
            <a:r>
              <a:rPr lang="en-GB" sz="1600" dirty="0">
                <a:solidFill>
                  <a:prstClr val="black"/>
                </a:solidFill>
                <a:latin typeface="Times New Roman" panose="02020603050405020304" pitchFamily="18" charset="0"/>
                <a:cs typeface="Times New Roman" panose="02020603050405020304" pitchFamily="18" charset="0"/>
              </a:rPr>
              <a:t>ASPP: </a:t>
            </a:r>
            <a:r>
              <a:rPr lang="en-GB" sz="1600" dirty="0" err="1">
                <a:solidFill>
                  <a:prstClr val="black"/>
                </a:solidFill>
                <a:latin typeface="Times New Roman" panose="02020603050405020304" pitchFamily="18" charset="0"/>
                <a:cs typeface="Times New Roman" panose="02020603050405020304" pitchFamily="18" charset="0"/>
              </a:rPr>
              <a:t>atrous</a:t>
            </a:r>
            <a:r>
              <a:rPr lang="en-GB" sz="1600" dirty="0">
                <a:solidFill>
                  <a:prstClr val="black"/>
                </a:solidFill>
                <a:latin typeface="Times New Roman" panose="02020603050405020304" pitchFamily="18" charset="0"/>
                <a:cs typeface="Times New Roman" panose="02020603050405020304" pitchFamily="18" charset="0"/>
              </a:rPr>
              <a:t> spatial pyramid pooling</a:t>
            </a:r>
          </a:p>
        </p:txBody>
      </p:sp>
      <p:sp>
        <p:nvSpPr>
          <p:cNvPr id="54" name="Rectangle 53"/>
          <p:cNvSpPr/>
          <p:nvPr/>
        </p:nvSpPr>
        <p:spPr>
          <a:xfrm>
            <a:off x="6615695" y="1349518"/>
            <a:ext cx="1372492" cy="338554"/>
          </a:xfrm>
          <a:prstGeom prst="rect">
            <a:avLst/>
          </a:prstGeom>
        </p:spPr>
        <p:txBody>
          <a:bodyPr wrap="none">
            <a:spAutoFit/>
          </a:bodyPr>
          <a:lstStyle/>
          <a:p>
            <a:r>
              <a:rPr lang="en-GB" sz="1600">
                <a:solidFill>
                  <a:prstClr val="black"/>
                </a:solidFill>
                <a:latin typeface="Times New Roman" panose="02020603050405020304" pitchFamily="18" charset="0"/>
                <a:cs typeface="Times New Roman" panose="02020603050405020304" pitchFamily="18" charset="0"/>
              </a:rPr>
              <a:t>Concatenation</a:t>
            </a:r>
          </a:p>
        </p:txBody>
      </p:sp>
      <p:sp>
        <p:nvSpPr>
          <p:cNvPr id="59" name="Rectangle: Rounded Corners 58"/>
          <p:cNvSpPr/>
          <p:nvPr/>
        </p:nvSpPr>
        <p:spPr>
          <a:xfrm>
            <a:off x="3576896" y="3021138"/>
            <a:ext cx="994471" cy="338547"/>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GB" sz="1600">
                <a:solidFill>
                  <a:prstClr val="black"/>
                </a:solidFill>
                <a:latin typeface="Times New Roman" panose="02020603050405020304" pitchFamily="18" charset="0"/>
                <a:cs typeface="Times New Roman" panose="02020603050405020304" pitchFamily="18" charset="0"/>
              </a:rPr>
              <a:t>1x1 conv</a:t>
            </a:r>
            <a:endParaRPr lang="en-US" sz="1600">
              <a:solidFill>
                <a:prstClr val="black"/>
              </a:solidFill>
              <a:latin typeface="Times New Roman" panose="02020603050405020304" pitchFamily="18" charset="0"/>
              <a:cs typeface="Times New Roman" panose="02020603050405020304" pitchFamily="18" charset="0"/>
            </a:endParaRPr>
          </a:p>
        </p:txBody>
      </p:sp>
      <p:cxnSp>
        <p:nvCxnSpPr>
          <p:cNvPr id="61" name="Straight Arrow Connector 60"/>
          <p:cNvCxnSpPr>
            <a:stCxn id="29" idx="3"/>
            <a:endCxn id="59" idx="1"/>
          </p:cNvCxnSpPr>
          <p:nvPr/>
        </p:nvCxnSpPr>
        <p:spPr>
          <a:xfrm>
            <a:off x="3336052" y="3190010"/>
            <a:ext cx="240842" cy="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9" idx="3"/>
            <a:endCxn id="30" idx="1"/>
          </p:cNvCxnSpPr>
          <p:nvPr/>
        </p:nvCxnSpPr>
        <p:spPr>
          <a:xfrm flipV="1">
            <a:off x="4571365" y="3190010"/>
            <a:ext cx="271304" cy="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542277" y="2326772"/>
            <a:ext cx="1546648" cy="343439"/>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GB" sz="1400" dirty="0">
                <a:solidFill>
                  <a:prstClr val="black"/>
                </a:solidFill>
                <a:latin typeface="Times New Roman" panose="02020603050405020304" pitchFamily="18" charset="0"/>
                <a:cs typeface="Times New Roman" panose="02020603050405020304" pitchFamily="18" charset="0"/>
              </a:rPr>
              <a:t>5x(256x128x256)</a:t>
            </a:r>
            <a:endParaRPr lang="en-US" sz="1400" dirty="0">
              <a:solidFill>
                <a:prstClr val="black"/>
              </a:solidFill>
              <a:latin typeface="Times New Roman" panose="02020603050405020304" pitchFamily="18" charset="0"/>
              <a:cs typeface="Times New Roman" panose="02020603050405020304" pitchFamily="18" charset="0"/>
            </a:endParaRPr>
          </a:p>
        </p:txBody>
      </p:sp>
      <p:sp>
        <p:nvSpPr>
          <p:cNvPr id="81" name="Rectangle 80"/>
          <p:cNvSpPr/>
          <p:nvPr/>
        </p:nvSpPr>
        <p:spPr>
          <a:xfrm>
            <a:off x="6685397" y="2688137"/>
            <a:ext cx="2172390" cy="584775"/>
          </a:xfrm>
          <a:prstGeom prst="rect">
            <a:avLst/>
          </a:prstGeom>
        </p:spPr>
        <p:txBody>
          <a:bodyPr wrap="none">
            <a:spAutoFit/>
          </a:bodyPr>
          <a:lstStyle/>
          <a:p>
            <a:r>
              <a:rPr lang="en-GB" sz="1600">
                <a:solidFill>
                  <a:prstClr val="black"/>
                </a:solidFill>
                <a:latin typeface="Times New Roman" panose="02020603050405020304" pitchFamily="18" charset="0"/>
                <a:cs typeface="Times New Roman" panose="02020603050405020304" pitchFamily="18" charset="0"/>
              </a:rPr>
              <a:t>The shared feature map </a:t>
            </a:r>
          </a:p>
          <a:p>
            <a:r>
              <a:rPr lang="en-GB" sz="1600">
                <a:solidFill>
                  <a:prstClr val="black"/>
                </a:solidFill>
                <a:latin typeface="Times New Roman" panose="02020603050405020304" pitchFamily="18" charset="0"/>
                <a:cs typeface="Times New Roman" panose="02020603050405020304" pitchFamily="18" charset="0"/>
              </a:rPr>
              <a:t>for decoder</a:t>
            </a:r>
          </a:p>
        </p:txBody>
      </p:sp>
      <p:sp>
        <p:nvSpPr>
          <p:cNvPr id="82" name="Rectangle 81"/>
          <p:cNvSpPr/>
          <p:nvPr/>
        </p:nvSpPr>
        <p:spPr>
          <a:xfrm>
            <a:off x="5190" y="3794927"/>
            <a:ext cx="8953080" cy="3046988"/>
          </a:xfrm>
          <a:prstGeom prst="rect">
            <a:avLst/>
          </a:prstGeom>
        </p:spPr>
        <p:txBody>
          <a:bodyPr wrap="square">
            <a:spAutoFit/>
          </a:bodyPr>
          <a:lstStyle/>
          <a:p>
            <a:r>
              <a:rPr lang="en-GB" sz="1200" dirty="0">
                <a:solidFill>
                  <a:prstClr val="black"/>
                </a:solidFill>
                <a:latin typeface="Times New Roman" panose="02020603050405020304" pitchFamily="18" charset="0"/>
                <a:cs typeface="Times New Roman" panose="02020603050405020304" pitchFamily="18" charset="0"/>
              </a:rPr>
              <a:t># </a:t>
            </a:r>
            <a:r>
              <a:rPr lang="en-GB" sz="1200" dirty="0" err="1">
                <a:solidFill>
                  <a:prstClr val="black"/>
                </a:solidFill>
                <a:latin typeface="Times New Roman" panose="02020603050405020304" pitchFamily="18" charset="0"/>
                <a:cs typeface="Times New Roman" panose="02020603050405020304" pitchFamily="18" charset="0"/>
              </a:rPr>
              <a:t>BxWxHxC</a:t>
            </a:r>
            <a:r>
              <a:rPr lang="en-GB" sz="1200" dirty="0">
                <a:solidFill>
                  <a:prstClr val="black"/>
                </a:solidFill>
                <a:latin typeface="Times New Roman" panose="02020603050405020304" pitchFamily="18" charset="0"/>
                <a:cs typeface="Times New Roman" panose="02020603050405020304" pitchFamily="18" charset="0"/>
              </a:rPr>
              <a:t> * 1x1xCxdepth(256) -&gt; </a:t>
            </a:r>
            <a:r>
              <a:rPr lang="en-GB" sz="1200" dirty="0" err="1">
                <a:solidFill>
                  <a:prstClr val="black"/>
                </a:solidFill>
                <a:latin typeface="Times New Roman" panose="02020603050405020304" pitchFamily="18" charset="0"/>
                <a:cs typeface="Times New Roman" panose="02020603050405020304" pitchFamily="18" charset="0"/>
              </a:rPr>
              <a:t>BxWxHxdepth</a:t>
            </a:r>
            <a:r>
              <a:rPr lang="en-GB" sz="1200" dirty="0">
                <a:solidFill>
                  <a:prstClr val="black"/>
                </a:solidFill>
                <a:latin typeface="Times New Roman" panose="02020603050405020304" pitchFamily="18" charset="0"/>
                <a:cs typeface="Times New Roman" panose="02020603050405020304" pitchFamily="18" charset="0"/>
              </a:rPr>
              <a:t>, default: padding = 'SAME'</a:t>
            </a:r>
          </a:p>
          <a:p>
            <a:r>
              <a:rPr lang="en-GB" sz="1200" dirty="0">
                <a:solidFill>
                  <a:srgbClr val="002060"/>
                </a:solidFill>
                <a:latin typeface="Times New Roman" panose="02020603050405020304" pitchFamily="18" charset="0"/>
                <a:cs typeface="Times New Roman" panose="02020603050405020304" pitchFamily="18" charset="0"/>
              </a:rPr>
              <a:t>at_pool1x1 = slim.conv2d(output_block4, depth, [1, 1], scope="conv_1x1_0", </a:t>
            </a:r>
            <a:r>
              <a:rPr lang="en-GB" sz="1200" dirty="0" err="1">
                <a:solidFill>
                  <a:srgbClr val="002060"/>
                </a:solidFill>
                <a:latin typeface="Times New Roman" panose="02020603050405020304" pitchFamily="18" charset="0"/>
                <a:cs typeface="Times New Roman" panose="02020603050405020304" pitchFamily="18" charset="0"/>
              </a:rPr>
              <a:t>activation_fn</a:t>
            </a:r>
            <a:r>
              <a:rPr lang="en-GB" sz="1200" dirty="0">
                <a:solidFill>
                  <a:srgbClr val="002060"/>
                </a:solidFill>
                <a:latin typeface="Times New Roman" panose="02020603050405020304" pitchFamily="18" charset="0"/>
                <a:cs typeface="Times New Roman" panose="02020603050405020304" pitchFamily="18" charset="0"/>
              </a:rPr>
              <a:t>=None)</a:t>
            </a:r>
          </a:p>
          <a:p>
            <a:r>
              <a:rPr lang="en-GB" sz="1200" dirty="0">
                <a:solidFill>
                  <a:prstClr val="black"/>
                </a:solidFill>
                <a:latin typeface="Times New Roman" panose="02020603050405020304" pitchFamily="18" charset="0"/>
                <a:cs typeface="Times New Roman" panose="02020603050405020304" pitchFamily="18" charset="0"/>
              </a:rPr>
              <a:t># </a:t>
            </a:r>
            <a:r>
              <a:rPr lang="en-GB" sz="1200" dirty="0" err="1">
                <a:solidFill>
                  <a:prstClr val="black"/>
                </a:solidFill>
                <a:latin typeface="Times New Roman" panose="02020603050405020304" pitchFamily="18" charset="0"/>
                <a:cs typeface="Times New Roman" panose="02020603050405020304" pitchFamily="18" charset="0"/>
              </a:rPr>
              <a:t>BxWxHxC</a:t>
            </a:r>
            <a:r>
              <a:rPr lang="en-GB" sz="1200" dirty="0">
                <a:solidFill>
                  <a:prstClr val="black"/>
                </a:solidFill>
                <a:latin typeface="Times New Roman" panose="02020603050405020304" pitchFamily="18" charset="0"/>
                <a:cs typeface="Times New Roman" panose="02020603050405020304" pitchFamily="18" charset="0"/>
              </a:rPr>
              <a:t> * 3x3xCxdepth -&gt; </a:t>
            </a:r>
            <a:r>
              <a:rPr lang="en-GB" sz="1200" dirty="0" err="1">
                <a:solidFill>
                  <a:prstClr val="black"/>
                </a:solidFill>
                <a:latin typeface="Times New Roman" panose="02020603050405020304" pitchFamily="18" charset="0"/>
                <a:cs typeface="Times New Roman" panose="02020603050405020304" pitchFamily="18" charset="0"/>
              </a:rPr>
              <a:t>BxWxHxdepth</a:t>
            </a:r>
            <a:r>
              <a:rPr lang="en-GB" sz="1200" dirty="0">
                <a:solidFill>
                  <a:prstClr val="black"/>
                </a:solidFill>
                <a:latin typeface="Times New Roman" panose="02020603050405020304" pitchFamily="18" charset="0"/>
                <a:cs typeface="Times New Roman" panose="02020603050405020304" pitchFamily="18" charset="0"/>
              </a:rPr>
              <a:t>, default: padding = 'SAME'</a:t>
            </a:r>
          </a:p>
          <a:p>
            <a:r>
              <a:rPr lang="en-GB" sz="1200" dirty="0">
                <a:solidFill>
                  <a:srgbClr val="002060"/>
                </a:solidFill>
                <a:latin typeface="Times New Roman" panose="02020603050405020304" pitchFamily="18" charset="0"/>
                <a:cs typeface="Times New Roman" panose="02020603050405020304" pitchFamily="18" charset="0"/>
              </a:rPr>
              <a:t>at_pool3x3_1 = slim.conv2d(output_block4, depth, [3, 3], scope="conv_3x3_1", rate=12, </a:t>
            </a:r>
            <a:r>
              <a:rPr lang="en-GB" sz="1200" dirty="0" err="1">
                <a:solidFill>
                  <a:srgbClr val="002060"/>
                </a:solidFill>
                <a:latin typeface="Times New Roman" panose="02020603050405020304" pitchFamily="18" charset="0"/>
                <a:cs typeface="Times New Roman" panose="02020603050405020304" pitchFamily="18" charset="0"/>
              </a:rPr>
              <a:t>activation_fn</a:t>
            </a:r>
            <a:r>
              <a:rPr lang="en-GB" sz="1200" dirty="0">
                <a:solidFill>
                  <a:srgbClr val="002060"/>
                </a:solidFill>
                <a:latin typeface="Times New Roman" panose="02020603050405020304" pitchFamily="18" charset="0"/>
                <a:cs typeface="Times New Roman" panose="02020603050405020304" pitchFamily="18" charset="0"/>
              </a:rPr>
              <a:t>=None)</a:t>
            </a:r>
          </a:p>
          <a:p>
            <a:r>
              <a:rPr lang="en-GB" sz="1200" dirty="0">
                <a:solidFill>
                  <a:prstClr val="black"/>
                </a:solidFill>
                <a:latin typeface="Times New Roman" panose="02020603050405020304" pitchFamily="18" charset="0"/>
                <a:cs typeface="Times New Roman" panose="02020603050405020304" pitchFamily="18" charset="0"/>
              </a:rPr>
              <a:t># </a:t>
            </a:r>
            <a:r>
              <a:rPr lang="en-GB" sz="1200" dirty="0" err="1">
                <a:solidFill>
                  <a:prstClr val="black"/>
                </a:solidFill>
                <a:latin typeface="Times New Roman" panose="02020603050405020304" pitchFamily="18" charset="0"/>
                <a:cs typeface="Times New Roman" panose="02020603050405020304" pitchFamily="18" charset="0"/>
              </a:rPr>
              <a:t>BxWxHxC</a:t>
            </a:r>
            <a:r>
              <a:rPr lang="en-GB" sz="1200" dirty="0">
                <a:solidFill>
                  <a:prstClr val="black"/>
                </a:solidFill>
                <a:latin typeface="Times New Roman" panose="02020603050405020304" pitchFamily="18" charset="0"/>
                <a:cs typeface="Times New Roman" panose="02020603050405020304" pitchFamily="18" charset="0"/>
              </a:rPr>
              <a:t> * 3x3xCxdepth -&gt; </a:t>
            </a:r>
            <a:r>
              <a:rPr lang="en-GB" sz="1200" dirty="0" err="1">
                <a:solidFill>
                  <a:prstClr val="black"/>
                </a:solidFill>
                <a:latin typeface="Times New Roman" panose="02020603050405020304" pitchFamily="18" charset="0"/>
                <a:cs typeface="Times New Roman" panose="02020603050405020304" pitchFamily="18" charset="0"/>
              </a:rPr>
              <a:t>BxWxHxdepth</a:t>
            </a:r>
            <a:r>
              <a:rPr lang="en-GB" sz="1200" dirty="0">
                <a:solidFill>
                  <a:prstClr val="black"/>
                </a:solidFill>
                <a:latin typeface="Times New Roman" panose="02020603050405020304" pitchFamily="18" charset="0"/>
                <a:cs typeface="Times New Roman" panose="02020603050405020304" pitchFamily="18" charset="0"/>
              </a:rPr>
              <a:t>, default: padding = 'SAME'</a:t>
            </a:r>
          </a:p>
          <a:p>
            <a:r>
              <a:rPr lang="en-GB" sz="1200" dirty="0">
                <a:solidFill>
                  <a:srgbClr val="002060"/>
                </a:solidFill>
                <a:latin typeface="Times New Roman" panose="02020603050405020304" pitchFamily="18" charset="0"/>
                <a:cs typeface="Times New Roman" panose="02020603050405020304" pitchFamily="18" charset="0"/>
              </a:rPr>
              <a:t>at_pool3x3_2 = slim.conv2d(output_block4, depth, [3, 3], scope="conv_3x3_2", rate=24, </a:t>
            </a:r>
            <a:r>
              <a:rPr lang="en-GB" sz="1200" dirty="0" err="1">
                <a:solidFill>
                  <a:srgbClr val="002060"/>
                </a:solidFill>
                <a:latin typeface="Times New Roman" panose="02020603050405020304" pitchFamily="18" charset="0"/>
                <a:cs typeface="Times New Roman" panose="02020603050405020304" pitchFamily="18" charset="0"/>
              </a:rPr>
              <a:t>activation_fn</a:t>
            </a:r>
            <a:r>
              <a:rPr lang="en-GB" sz="1200" dirty="0">
                <a:solidFill>
                  <a:srgbClr val="002060"/>
                </a:solidFill>
                <a:latin typeface="Times New Roman" panose="02020603050405020304" pitchFamily="18" charset="0"/>
                <a:cs typeface="Times New Roman" panose="02020603050405020304" pitchFamily="18" charset="0"/>
              </a:rPr>
              <a:t>=None)</a:t>
            </a:r>
          </a:p>
          <a:p>
            <a:r>
              <a:rPr lang="en-GB" sz="1200" dirty="0">
                <a:solidFill>
                  <a:prstClr val="black"/>
                </a:solidFill>
                <a:latin typeface="Times New Roman" panose="02020603050405020304" pitchFamily="18" charset="0"/>
                <a:cs typeface="Times New Roman" panose="02020603050405020304" pitchFamily="18" charset="0"/>
              </a:rPr>
              <a:t># </a:t>
            </a:r>
            <a:r>
              <a:rPr lang="en-GB" sz="1200" dirty="0" err="1">
                <a:solidFill>
                  <a:prstClr val="black"/>
                </a:solidFill>
                <a:latin typeface="Times New Roman" panose="02020603050405020304" pitchFamily="18" charset="0"/>
                <a:cs typeface="Times New Roman" panose="02020603050405020304" pitchFamily="18" charset="0"/>
              </a:rPr>
              <a:t>BxWxHxC</a:t>
            </a:r>
            <a:r>
              <a:rPr lang="en-GB" sz="1200" dirty="0">
                <a:solidFill>
                  <a:prstClr val="black"/>
                </a:solidFill>
                <a:latin typeface="Times New Roman" panose="02020603050405020304" pitchFamily="18" charset="0"/>
                <a:cs typeface="Times New Roman" panose="02020603050405020304" pitchFamily="18" charset="0"/>
              </a:rPr>
              <a:t> * 3x3xCxdepth -&gt; </a:t>
            </a:r>
            <a:r>
              <a:rPr lang="en-GB" sz="1200" dirty="0" err="1">
                <a:solidFill>
                  <a:prstClr val="black"/>
                </a:solidFill>
                <a:latin typeface="Times New Roman" panose="02020603050405020304" pitchFamily="18" charset="0"/>
                <a:cs typeface="Times New Roman" panose="02020603050405020304" pitchFamily="18" charset="0"/>
              </a:rPr>
              <a:t>BxWxHxdepth</a:t>
            </a:r>
            <a:r>
              <a:rPr lang="en-GB" sz="1200" dirty="0">
                <a:solidFill>
                  <a:prstClr val="black"/>
                </a:solidFill>
                <a:latin typeface="Times New Roman" panose="02020603050405020304" pitchFamily="18" charset="0"/>
                <a:cs typeface="Times New Roman" panose="02020603050405020304" pitchFamily="18" charset="0"/>
              </a:rPr>
              <a:t>, default: padding = 'SAME'</a:t>
            </a:r>
          </a:p>
          <a:p>
            <a:r>
              <a:rPr lang="en-GB" sz="1200" dirty="0">
                <a:solidFill>
                  <a:srgbClr val="002060"/>
                </a:solidFill>
                <a:latin typeface="Times New Roman" panose="02020603050405020304" pitchFamily="18" charset="0"/>
                <a:cs typeface="Times New Roman" panose="02020603050405020304" pitchFamily="18" charset="0"/>
              </a:rPr>
              <a:t>at_pool3x3_3 = slim.conv2d(output_block4, depth, [3, 3], scope="conv_3x3_3", rate=36, </a:t>
            </a:r>
            <a:r>
              <a:rPr lang="en-GB" sz="1200" dirty="0" err="1">
                <a:solidFill>
                  <a:srgbClr val="002060"/>
                </a:solidFill>
                <a:latin typeface="Times New Roman" panose="02020603050405020304" pitchFamily="18" charset="0"/>
                <a:cs typeface="Times New Roman" panose="02020603050405020304" pitchFamily="18" charset="0"/>
              </a:rPr>
              <a:t>activation_fn</a:t>
            </a:r>
            <a:r>
              <a:rPr lang="en-GB" sz="1200" dirty="0">
                <a:solidFill>
                  <a:srgbClr val="002060"/>
                </a:solidFill>
                <a:latin typeface="Times New Roman" panose="02020603050405020304" pitchFamily="18" charset="0"/>
                <a:cs typeface="Times New Roman" panose="02020603050405020304" pitchFamily="18" charset="0"/>
              </a:rPr>
              <a:t>=None)</a:t>
            </a:r>
          </a:p>
          <a:p>
            <a:r>
              <a:rPr lang="en-GB" sz="1200" dirty="0">
                <a:solidFill>
                  <a:prstClr val="black"/>
                </a:solidFill>
                <a:latin typeface="Times New Roman" panose="02020603050405020304" pitchFamily="18" charset="0"/>
                <a:cs typeface="Times New Roman" panose="02020603050405020304" pitchFamily="18" charset="0"/>
              </a:rPr>
              <a:t># </a:t>
            </a:r>
            <a:r>
              <a:rPr lang="en-GB" sz="1200" dirty="0" err="1">
                <a:solidFill>
                  <a:prstClr val="black"/>
                </a:solidFill>
                <a:latin typeface="Times New Roman" panose="02020603050405020304" pitchFamily="18" charset="0"/>
                <a:cs typeface="Times New Roman" panose="02020603050405020304" pitchFamily="18" charset="0"/>
              </a:rPr>
              <a:t>BxWxHxC</a:t>
            </a:r>
            <a:r>
              <a:rPr lang="en-GB" sz="1200" dirty="0">
                <a:solidFill>
                  <a:prstClr val="black"/>
                </a:solidFill>
                <a:latin typeface="Times New Roman" panose="02020603050405020304" pitchFamily="18" charset="0"/>
                <a:cs typeface="Times New Roman" panose="02020603050405020304" pitchFamily="18" charset="0"/>
              </a:rPr>
              <a:t> -&gt; Bx1x1xC: global average pooling</a:t>
            </a:r>
          </a:p>
          <a:p>
            <a:r>
              <a:rPr lang="en-GB" sz="1200" dirty="0" err="1">
                <a:solidFill>
                  <a:srgbClr val="92D050"/>
                </a:solidFill>
                <a:latin typeface="Times New Roman" panose="02020603050405020304" pitchFamily="18" charset="0"/>
                <a:cs typeface="Times New Roman" panose="02020603050405020304" pitchFamily="18" charset="0"/>
              </a:rPr>
              <a:t>image_level_features</a:t>
            </a:r>
            <a:r>
              <a:rPr lang="en-GB" sz="1200" dirty="0">
                <a:solidFill>
                  <a:srgbClr val="92D050"/>
                </a:solidFill>
                <a:latin typeface="Times New Roman" panose="02020603050405020304" pitchFamily="18" charset="0"/>
                <a:cs typeface="Times New Roman" panose="02020603050405020304" pitchFamily="18" charset="0"/>
              </a:rPr>
              <a:t> = </a:t>
            </a:r>
            <a:r>
              <a:rPr lang="en-GB" sz="1200" dirty="0" err="1">
                <a:solidFill>
                  <a:srgbClr val="92D050"/>
                </a:solidFill>
                <a:latin typeface="Times New Roman" panose="02020603050405020304" pitchFamily="18" charset="0"/>
                <a:cs typeface="Times New Roman" panose="02020603050405020304" pitchFamily="18" charset="0"/>
              </a:rPr>
              <a:t>tf.reduce_mean</a:t>
            </a:r>
            <a:r>
              <a:rPr lang="en-GB" sz="1200" dirty="0">
                <a:solidFill>
                  <a:srgbClr val="92D050"/>
                </a:solidFill>
                <a:latin typeface="Times New Roman" panose="02020603050405020304" pitchFamily="18" charset="0"/>
                <a:cs typeface="Times New Roman" panose="02020603050405020304" pitchFamily="18" charset="0"/>
              </a:rPr>
              <a:t>(output_block4, [1, 2], name='</a:t>
            </a:r>
            <a:r>
              <a:rPr lang="en-GB" sz="1200" dirty="0" err="1">
                <a:solidFill>
                  <a:srgbClr val="92D050"/>
                </a:solidFill>
                <a:latin typeface="Times New Roman" panose="02020603050405020304" pitchFamily="18" charset="0"/>
                <a:cs typeface="Times New Roman" panose="02020603050405020304" pitchFamily="18" charset="0"/>
              </a:rPr>
              <a:t>image_level_global_pool</a:t>
            </a:r>
            <a:r>
              <a:rPr lang="en-GB" sz="1200" dirty="0">
                <a:solidFill>
                  <a:srgbClr val="92D050"/>
                </a:solidFill>
                <a:latin typeface="Times New Roman" panose="02020603050405020304" pitchFamily="18" charset="0"/>
                <a:cs typeface="Times New Roman" panose="02020603050405020304" pitchFamily="18" charset="0"/>
              </a:rPr>
              <a:t>', </a:t>
            </a:r>
            <a:r>
              <a:rPr lang="en-GB" sz="1200" dirty="0" err="1">
                <a:solidFill>
                  <a:srgbClr val="92D050"/>
                </a:solidFill>
                <a:latin typeface="Times New Roman" panose="02020603050405020304" pitchFamily="18" charset="0"/>
                <a:cs typeface="Times New Roman" panose="02020603050405020304" pitchFamily="18" charset="0"/>
              </a:rPr>
              <a:t>keep_dims</a:t>
            </a:r>
            <a:r>
              <a:rPr lang="en-GB" sz="1200" dirty="0">
                <a:solidFill>
                  <a:srgbClr val="92D050"/>
                </a:solidFill>
                <a:latin typeface="Times New Roman" panose="02020603050405020304" pitchFamily="18" charset="0"/>
                <a:cs typeface="Times New Roman" panose="02020603050405020304" pitchFamily="18" charset="0"/>
              </a:rPr>
              <a:t>=True)</a:t>
            </a:r>
          </a:p>
          <a:p>
            <a:r>
              <a:rPr lang="en-GB" sz="1200" dirty="0">
                <a:solidFill>
                  <a:prstClr val="black"/>
                </a:solidFill>
                <a:latin typeface="Times New Roman" panose="02020603050405020304" pitchFamily="18" charset="0"/>
                <a:cs typeface="Times New Roman" panose="02020603050405020304" pitchFamily="18" charset="0"/>
              </a:rPr>
              <a:t># Bx1x1xC * 1x1xCxdepth -&gt; Bx1x1xdepth</a:t>
            </a:r>
          </a:p>
          <a:p>
            <a:r>
              <a:rPr lang="en-GB" sz="1200" dirty="0" err="1">
                <a:solidFill>
                  <a:srgbClr val="92D050"/>
                </a:solidFill>
                <a:latin typeface="Times New Roman" panose="02020603050405020304" pitchFamily="18" charset="0"/>
                <a:cs typeface="Times New Roman" panose="02020603050405020304" pitchFamily="18" charset="0"/>
              </a:rPr>
              <a:t>image_level_features</a:t>
            </a:r>
            <a:r>
              <a:rPr lang="en-GB" sz="1200" dirty="0">
                <a:solidFill>
                  <a:srgbClr val="92D050"/>
                </a:solidFill>
                <a:latin typeface="Times New Roman" panose="02020603050405020304" pitchFamily="18" charset="0"/>
                <a:cs typeface="Times New Roman" panose="02020603050405020304" pitchFamily="18" charset="0"/>
              </a:rPr>
              <a:t> = slim.conv2d(</a:t>
            </a:r>
            <a:r>
              <a:rPr lang="en-GB" sz="1200" dirty="0" err="1">
                <a:solidFill>
                  <a:srgbClr val="92D050"/>
                </a:solidFill>
                <a:latin typeface="Times New Roman" panose="02020603050405020304" pitchFamily="18" charset="0"/>
                <a:cs typeface="Times New Roman" panose="02020603050405020304" pitchFamily="18" charset="0"/>
              </a:rPr>
              <a:t>image_level_features</a:t>
            </a:r>
            <a:r>
              <a:rPr lang="en-GB" sz="1200" dirty="0">
                <a:solidFill>
                  <a:srgbClr val="92D050"/>
                </a:solidFill>
                <a:latin typeface="Times New Roman" panose="02020603050405020304" pitchFamily="18" charset="0"/>
                <a:cs typeface="Times New Roman" panose="02020603050405020304" pitchFamily="18" charset="0"/>
              </a:rPr>
              <a:t>, depth, [1, 1], scope="image_level_conv_1x1", </a:t>
            </a:r>
            <a:r>
              <a:rPr lang="en-GB" sz="1200" dirty="0" err="1">
                <a:solidFill>
                  <a:srgbClr val="92D050"/>
                </a:solidFill>
                <a:latin typeface="Times New Roman" panose="02020603050405020304" pitchFamily="18" charset="0"/>
                <a:cs typeface="Times New Roman" panose="02020603050405020304" pitchFamily="18" charset="0"/>
              </a:rPr>
              <a:t>activation_fn</a:t>
            </a:r>
            <a:r>
              <a:rPr lang="en-GB" sz="1200" dirty="0">
                <a:solidFill>
                  <a:srgbClr val="92D050"/>
                </a:solidFill>
                <a:latin typeface="Times New Roman" panose="02020603050405020304" pitchFamily="18" charset="0"/>
                <a:cs typeface="Times New Roman" panose="02020603050405020304" pitchFamily="18" charset="0"/>
              </a:rPr>
              <a:t>=None)</a:t>
            </a:r>
          </a:p>
          <a:p>
            <a:r>
              <a:rPr lang="en-GB" sz="1200" dirty="0">
                <a:solidFill>
                  <a:prstClr val="black"/>
                </a:solidFill>
                <a:latin typeface="Times New Roman" panose="02020603050405020304" pitchFamily="18" charset="0"/>
                <a:cs typeface="Times New Roman" panose="02020603050405020304" pitchFamily="18" charset="0"/>
              </a:rPr>
              <a:t># Bx1x1xdepth -&gt; </a:t>
            </a:r>
            <a:r>
              <a:rPr lang="en-GB" sz="1200" dirty="0" err="1">
                <a:solidFill>
                  <a:prstClr val="black"/>
                </a:solidFill>
                <a:latin typeface="Times New Roman" panose="02020603050405020304" pitchFamily="18" charset="0"/>
                <a:cs typeface="Times New Roman" panose="02020603050405020304" pitchFamily="18" charset="0"/>
              </a:rPr>
              <a:t>BxWxHxdepth</a:t>
            </a:r>
            <a:endParaRPr lang="en-GB" sz="1200" dirty="0">
              <a:solidFill>
                <a:prstClr val="black"/>
              </a:solidFill>
              <a:latin typeface="Times New Roman" panose="02020603050405020304" pitchFamily="18" charset="0"/>
              <a:cs typeface="Times New Roman" panose="02020603050405020304" pitchFamily="18" charset="0"/>
            </a:endParaRPr>
          </a:p>
          <a:p>
            <a:r>
              <a:rPr lang="en-GB" sz="1200" dirty="0" err="1">
                <a:solidFill>
                  <a:srgbClr val="92D050"/>
                </a:solidFill>
                <a:latin typeface="Times New Roman" panose="02020603050405020304" pitchFamily="18" charset="0"/>
                <a:cs typeface="Times New Roman" panose="02020603050405020304" pitchFamily="18" charset="0"/>
              </a:rPr>
              <a:t>image_level_features</a:t>
            </a:r>
            <a:r>
              <a:rPr lang="en-GB" sz="1200" dirty="0">
                <a:solidFill>
                  <a:srgbClr val="92D050"/>
                </a:solidFill>
                <a:latin typeface="Times New Roman" panose="02020603050405020304" pitchFamily="18" charset="0"/>
                <a:cs typeface="Times New Roman" panose="02020603050405020304" pitchFamily="18" charset="0"/>
              </a:rPr>
              <a:t> = </a:t>
            </a:r>
            <a:r>
              <a:rPr lang="en-GB" sz="1200" dirty="0" err="1">
                <a:solidFill>
                  <a:srgbClr val="92D050"/>
                </a:solidFill>
                <a:latin typeface="Times New Roman" panose="02020603050405020304" pitchFamily="18" charset="0"/>
                <a:cs typeface="Times New Roman" panose="02020603050405020304" pitchFamily="18" charset="0"/>
              </a:rPr>
              <a:t>tf.image.resize_bilinear</a:t>
            </a:r>
            <a:r>
              <a:rPr lang="en-GB" sz="1200" dirty="0">
                <a:solidFill>
                  <a:srgbClr val="92D050"/>
                </a:solidFill>
                <a:latin typeface="Times New Roman" panose="02020603050405020304" pitchFamily="18" charset="0"/>
                <a:cs typeface="Times New Roman" panose="02020603050405020304" pitchFamily="18" charset="0"/>
              </a:rPr>
              <a:t>(</a:t>
            </a:r>
            <a:r>
              <a:rPr lang="en-GB" sz="1200" dirty="0" err="1">
                <a:solidFill>
                  <a:srgbClr val="92D050"/>
                </a:solidFill>
                <a:latin typeface="Times New Roman" panose="02020603050405020304" pitchFamily="18" charset="0"/>
                <a:cs typeface="Times New Roman" panose="02020603050405020304" pitchFamily="18" charset="0"/>
              </a:rPr>
              <a:t>image_level_features</a:t>
            </a:r>
            <a:r>
              <a:rPr lang="en-GB" sz="1200" dirty="0">
                <a:solidFill>
                  <a:srgbClr val="92D050"/>
                </a:solidFill>
                <a:latin typeface="Times New Roman" panose="02020603050405020304" pitchFamily="18" charset="0"/>
                <a:cs typeface="Times New Roman" panose="02020603050405020304" pitchFamily="18" charset="0"/>
              </a:rPr>
              <a:t>, (</a:t>
            </a:r>
            <a:r>
              <a:rPr lang="en-GB" sz="1200" dirty="0" err="1">
                <a:solidFill>
                  <a:srgbClr val="92D050"/>
                </a:solidFill>
                <a:latin typeface="Times New Roman" panose="02020603050405020304" pitchFamily="18" charset="0"/>
                <a:cs typeface="Times New Roman" panose="02020603050405020304" pitchFamily="18" charset="0"/>
              </a:rPr>
              <a:t>feature_map_size</a:t>
            </a:r>
            <a:r>
              <a:rPr lang="en-GB" sz="1200" dirty="0">
                <a:solidFill>
                  <a:srgbClr val="92D050"/>
                </a:solidFill>
                <a:latin typeface="Times New Roman" panose="02020603050405020304" pitchFamily="18" charset="0"/>
                <a:cs typeface="Times New Roman" panose="02020603050405020304" pitchFamily="18" charset="0"/>
              </a:rPr>
              <a:t>[1], </a:t>
            </a:r>
            <a:r>
              <a:rPr lang="en-GB" sz="1200" dirty="0" err="1">
                <a:solidFill>
                  <a:srgbClr val="92D050"/>
                </a:solidFill>
                <a:latin typeface="Times New Roman" panose="02020603050405020304" pitchFamily="18" charset="0"/>
                <a:cs typeface="Times New Roman" panose="02020603050405020304" pitchFamily="18" charset="0"/>
              </a:rPr>
              <a:t>feature_map_size</a:t>
            </a:r>
            <a:r>
              <a:rPr lang="en-GB" sz="1200" dirty="0">
                <a:solidFill>
                  <a:srgbClr val="92D050"/>
                </a:solidFill>
                <a:latin typeface="Times New Roman" panose="02020603050405020304" pitchFamily="18" charset="0"/>
                <a:cs typeface="Times New Roman" panose="02020603050405020304" pitchFamily="18" charset="0"/>
              </a:rPr>
              <a:t>[2]))</a:t>
            </a:r>
          </a:p>
          <a:p>
            <a:r>
              <a:rPr lang="en-GB" sz="1200" dirty="0">
                <a:solidFill>
                  <a:prstClr val="black"/>
                </a:solidFill>
                <a:latin typeface="Times New Roman" panose="02020603050405020304" pitchFamily="18" charset="0"/>
                <a:cs typeface="Times New Roman" panose="02020603050405020304" pitchFamily="18" charset="0"/>
              </a:rPr>
              <a:t># concatenate along the depth dim</a:t>
            </a:r>
          </a:p>
          <a:p>
            <a:r>
              <a:rPr lang="en-GB" sz="1200" dirty="0">
                <a:solidFill>
                  <a:prstClr val="black"/>
                </a:solidFill>
                <a:latin typeface="Times New Roman" panose="02020603050405020304" pitchFamily="18" charset="0"/>
                <a:cs typeface="Times New Roman" panose="02020603050405020304" pitchFamily="18" charset="0"/>
              </a:rPr>
              <a:t> output = </a:t>
            </a:r>
            <a:r>
              <a:rPr lang="en-GB" sz="1200" dirty="0" err="1">
                <a:solidFill>
                  <a:prstClr val="black"/>
                </a:solidFill>
                <a:latin typeface="Times New Roman" panose="02020603050405020304" pitchFamily="18" charset="0"/>
                <a:cs typeface="Times New Roman" panose="02020603050405020304" pitchFamily="18" charset="0"/>
              </a:rPr>
              <a:t>tf.concat</a:t>
            </a:r>
            <a:r>
              <a:rPr lang="en-GB" sz="1200" dirty="0">
                <a:solidFill>
                  <a:prstClr val="black"/>
                </a:solidFill>
                <a:latin typeface="Times New Roman" panose="02020603050405020304" pitchFamily="18" charset="0"/>
                <a:cs typeface="Times New Roman" panose="02020603050405020304" pitchFamily="18" charset="0"/>
              </a:rPr>
              <a:t>((at_pool1x1, at_pool3x3_1, at_pool3x3_2, at_pool3x3_3, </a:t>
            </a:r>
            <a:r>
              <a:rPr lang="en-GB" sz="1200" dirty="0" err="1">
                <a:solidFill>
                  <a:prstClr val="black"/>
                </a:solidFill>
                <a:latin typeface="Times New Roman" panose="02020603050405020304" pitchFamily="18" charset="0"/>
                <a:cs typeface="Times New Roman" panose="02020603050405020304" pitchFamily="18" charset="0"/>
              </a:rPr>
              <a:t>image_level_features</a:t>
            </a:r>
            <a:r>
              <a:rPr lang="en-GB" sz="1200" dirty="0">
                <a:solidFill>
                  <a:prstClr val="black"/>
                </a:solidFill>
                <a:latin typeface="Times New Roman" panose="02020603050405020304" pitchFamily="18" charset="0"/>
                <a:cs typeface="Times New Roman" panose="02020603050405020304" pitchFamily="18" charset="0"/>
              </a:rPr>
              <a:t>), axis=3, name="</a:t>
            </a:r>
            <a:r>
              <a:rPr lang="en-GB" sz="1200" dirty="0" err="1">
                <a:solidFill>
                  <a:prstClr val="black"/>
                </a:solidFill>
                <a:latin typeface="Times New Roman" panose="02020603050405020304" pitchFamily="18" charset="0"/>
                <a:cs typeface="Times New Roman" panose="02020603050405020304" pitchFamily="18" charset="0"/>
              </a:rPr>
              <a:t>concat</a:t>
            </a:r>
            <a:r>
              <a:rPr lang="en-GB" sz="1200" dirty="0">
                <a:solidFill>
                  <a:prstClr val="black"/>
                </a:solidFill>
                <a:latin typeface="Times New Roman" panose="02020603050405020304" pitchFamily="18" charset="0"/>
                <a:cs typeface="Times New Roman" panose="02020603050405020304" pitchFamily="18" charset="0"/>
              </a:rPr>
              <a:t>")</a:t>
            </a:r>
          </a:p>
        </p:txBody>
      </p:sp>
      <p:sp>
        <p:nvSpPr>
          <p:cNvPr id="86" name="Rectangle 85"/>
          <p:cNvSpPr/>
          <p:nvPr/>
        </p:nvSpPr>
        <p:spPr>
          <a:xfrm>
            <a:off x="0" y="3278723"/>
            <a:ext cx="2202918" cy="276999"/>
          </a:xfrm>
          <a:prstGeom prst="rect">
            <a:avLst/>
          </a:prstGeom>
        </p:spPr>
        <p:txBody>
          <a:bodyPr wrap="square">
            <a:spAutoFit/>
          </a:bodyPr>
          <a:lstStyle/>
          <a:p>
            <a:r>
              <a:rPr lang="en-US" sz="1200" dirty="0">
                <a:solidFill>
                  <a:prstClr val="black"/>
                </a:solidFill>
                <a:latin typeface="Times New Roman" panose="02020603050405020304" pitchFamily="18" charset="0"/>
                <a:cs typeface="Times New Roman" panose="02020603050405020304" pitchFamily="18" charset="0"/>
              </a:rPr>
              <a:t>Figure source: DeeplabV3+ [3]</a:t>
            </a:r>
          </a:p>
        </p:txBody>
      </p:sp>
      <p:cxnSp>
        <p:nvCxnSpPr>
          <p:cNvPr id="32" name="Connector: Elbow 33"/>
          <p:cNvCxnSpPr/>
          <p:nvPr/>
        </p:nvCxnSpPr>
        <p:spPr>
          <a:xfrm flipV="1">
            <a:off x="1507254" y="1912710"/>
            <a:ext cx="600323" cy="15551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1"/>
          <p:cNvGrpSpPr/>
          <p:nvPr/>
        </p:nvGrpSpPr>
        <p:grpSpPr>
          <a:xfrm>
            <a:off x="1310914" y="1182453"/>
            <a:ext cx="945337" cy="512601"/>
            <a:chOff x="7718135" y="3884299"/>
            <a:chExt cx="945337" cy="512601"/>
          </a:xfrm>
        </p:grpSpPr>
        <p:sp>
          <p:nvSpPr>
            <p:cNvPr id="35" name="TextBox 32"/>
            <p:cNvSpPr txBox="1"/>
            <p:nvPr/>
          </p:nvSpPr>
          <p:spPr>
            <a:xfrm>
              <a:off x="7745198" y="3884299"/>
              <a:ext cx="681925" cy="230832"/>
            </a:xfrm>
            <a:prstGeom prst="rect">
              <a:avLst/>
            </a:prstGeom>
            <a:noFill/>
          </p:spPr>
          <p:txBody>
            <a:bodyPr wrap="square" rtlCol="0">
              <a:spAutoFit/>
            </a:bodyPr>
            <a:lstStyle/>
            <a:p>
              <a:r>
                <a:rPr lang="en-US" sz="900" dirty="0">
                  <a:solidFill>
                    <a:srgbClr val="FF0000"/>
                  </a:solidFill>
                </a:rPr>
                <a:t>14x14x512</a:t>
              </a:r>
            </a:p>
          </p:txBody>
        </p:sp>
        <p:sp>
          <p:nvSpPr>
            <p:cNvPr id="37" name="TextBox 34"/>
            <p:cNvSpPr txBox="1"/>
            <p:nvPr/>
          </p:nvSpPr>
          <p:spPr>
            <a:xfrm>
              <a:off x="8324655" y="4041433"/>
              <a:ext cx="338817" cy="215444"/>
            </a:xfrm>
            <a:prstGeom prst="rect">
              <a:avLst/>
            </a:prstGeom>
            <a:noFill/>
          </p:spPr>
          <p:txBody>
            <a:bodyPr wrap="square" rtlCol="0">
              <a:spAutoFit/>
            </a:bodyPr>
            <a:lstStyle/>
            <a:p>
              <a:r>
                <a:rPr lang="en-US" sz="800" dirty="0">
                  <a:solidFill>
                    <a:srgbClr val="FF0000"/>
                  </a:solidFill>
                </a:rPr>
                <a:t>x3</a:t>
              </a:r>
            </a:p>
          </p:txBody>
        </p:sp>
        <p:sp>
          <p:nvSpPr>
            <p:cNvPr id="38" name="TextBox 36"/>
            <p:cNvSpPr txBox="1"/>
            <p:nvPr/>
          </p:nvSpPr>
          <p:spPr>
            <a:xfrm>
              <a:off x="7718135" y="4122694"/>
              <a:ext cx="763730" cy="230832"/>
            </a:xfrm>
            <a:prstGeom prst="rect">
              <a:avLst/>
            </a:prstGeom>
            <a:noFill/>
          </p:spPr>
          <p:txBody>
            <a:bodyPr wrap="square" rtlCol="0">
              <a:spAutoFit/>
            </a:bodyPr>
            <a:lstStyle/>
            <a:p>
              <a:r>
                <a:rPr lang="en-US" sz="900" dirty="0">
                  <a:solidFill>
                    <a:srgbClr val="00B0F0"/>
                  </a:solidFill>
                </a:rPr>
                <a:t>14x14x2048</a:t>
              </a:r>
            </a:p>
          </p:txBody>
        </p:sp>
        <p:sp>
          <p:nvSpPr>
            <p:cNvPr id="39" name="Right Bracket 37"/>
            <p:cNvSpPr/>
            <p:nvPr/>
          </p:nvSpPr>
          <p:spPr>
            <a:xfrm flipH="1">
              <a:off x="7743528" y="3915300"/>
              <a:ext cx="113078" cy="4590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0" name="Right Bracket 38"/>
            <p:cNvSpPr/>
            <p:nvPr/>
          </p:nvSpPr>
          <p:spPr>
            <a:xfrm>
              <a:off x="8129233" y="3937640"/>
              <a:ext cx="234707" cy="45926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1" name="TextBox 39"/>
            <p:cNvSpPr txBox="1"/>
            <p:nvPr/>
          </p:nvSpPr>
          <p:spPr>
            <a:xfrm>
              <a:off x="7729701" y="3992977"/>
              <a:ext cx="681925" cy="230832"/>
            </a:xfrm>
            <a:prstGeom prst="rect">
              <a:avLst/>
            </a:prstGeom>
            <a:noFill/>
          </p:spPr>
          <p:txBody>
            <a:bodyPr wrap="square" rtlCol="0">
              <a:spAutoFit/>
            </a:bodyPr>
            <a:lstStyle/>
            <a:p>
              <a:r>
                <a:rPr lang="en-US" sz="900" dirty="0">
                  <a:solidFill>
                    <a:srgbClr val="FF0000"/>
                  </a:solidFill>
                </a:rPr>
                <a:t>14x14x512</a:t>
              </a:r>
            </a:p>
          </p:txBody>
        </p:sp>
      </p:grpSp>
      <p:cxnSp>
        <p:nvCxnSpPr>
          <p:cNvPr id="43" name="Straight Arrow Connector 2"/>
          <p:cNvCxnSpPr/>
          <p:nvPr/>
        </p:nvCxnSpPr>
        <p:spPr>
          <a:xfrm flipH="1">
            <a:off x="1449385" y="1695054"/>
            <a:ext cx="57867" cy="3705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3"/>
          <p:cNvSpPr txBox="1"/>
          <p:nvPr/>
        </p:nvSpPr>
        <p:spPr>
          <a:xfrm>
            <a:off x="1336526" y="968427"/>
            <a:ext cx="783096" cy="276999"/>
          </a:xfrm>
          <a:prstGeom prst="rect">
            <a:avLst/>
          </a:prstGeom>
          <a:noFill/>
        </p:spPr>
        <p:txBody>
          <a:bodyPr wrap="square" rtlCol="0">
            <a:spAutoFit/>
          </a:bodyPr>
          <a:lstStyle/>
          <a:p>
            <a:r>
              <a:rPr lang="en-US" sz="1200" dirty="0">
                <a:solidFill>
                  <a:prstClr val="black"/>
                </a:solidFill>
              </a:rPr>
              <a:t>block 4</a:t>
            </a:r>
          </a:p>
        </p:txBody>
      </p:sp>
      <p:sp>
        <p:nvSpPr>
          <p:cNvPr id="49" name="TextBox 48"/>
          <p:cNvSpPr txBox="1"/>
          <p:nvPr/>
        </p:nvSpPr>
        <p:spPr>
          <a:xfrm>
            <a:off x="1274029" y="1688686"/>
            <a:ext cx="887826" cy="369332"/>
          </a:xfrm>
          <a:prstGeom prst="rect">
            <a:avLst/>
          </a:prstGeom>
          <a:noFill/>
        </p:spPr>
        <p:txBody>
          <a:bodyPr wrap="square" rtlCol="0">
            <a:spAutoFit/>
          </a:bodyPr>
          <a:lstStyle/>
          <a:p>
            <a:r>
              <a:rPr lang="en-US" sz="900" dirty="0">
                <a:solidFill>
                  <a:srgbClr val="00B0F0"/>
                </a:solidFill>
              </a:rPr>
              <a:t>o/p maps:</a:t>
            </a:r>
          </a:p>
          <a:p>
            <a:r>
              <a:rPr lang="en-US" sz="900" dirty="0">
                <a:solidFill>
                  <a:srgbClr val="00B0F0"/>
                </a:solidFill>
              </a:rPr>
              <a:t>14x14x2048c</a:t>
            </a:r>
          </a:p>
        </p:txBody>
      </p:sp>
      <p:sp>
        <p:nvSpPr>
          <p:cNvPr id="52" name="文字方塊 51"/>
          <p:cNvSpPr txBox="1"/>
          <p:nvPr/>
        </p:nvSpPr>
        <p:spPr>
          <a:xfrm>
            <a:off x="1079997" y="1355563"/>
            <a:ext cx="488231" cy="276999"/>
          </a:xfrm>
          <a:prstGeom prst="rect">
            <a:avLst/>
          </a:prstGeom>
          <a:noFill/>
        </p:spPr>
        <p:txBody>
          <a:bodyPr wrap="square" rtlCol="0">
            <a:spAutoFit/>
          </a:bodyPr>
          <a:lstStyle/>
          <a:p>
            <a:r>
              <a:rPr lang="en-US" sz="1200" dirty="0">
                <a:solidFill>
                  <a:srgbClr val="00B0F0"/>
                </a:solidFill>
              </a:rPr>
              <a:t>o/p</a:t>
            </a:r>
          </a:p>
        </p:txBody>
      </p:sp>
      <p:sp>
        <p:nvSpPr>
          <p:cNvPr id="55" name="文字方塊 54"/>
          <p:cNvSpPr txBox="1"/>
          <p:nvPr/>
        </p:nvSpPr>
        <p:spPr>
          <a:xfrm>
            <a:off x="1904162" y="3372084"/>
            <a:ext cx="488231" cy="276999"/>
          </a:xfrm>
          <a:prstGeom prst="rect">
            <a:avLst/>
          </a:prstGeom>
          <a:noFill/>
        </p:spPr>
        <p:txBody>
          <a:bodyPr wrap="square" rtlCol="0">
            <a:spAutoFit/>
          </a:bodyPr>
          <a:lstStyle/>
          <a:p>
            <a:r>
              <a:rPr lang="en-US" sz="1200" dirty="0">
                <a:solidFill>
                  <a:srgbClr val="00B0F0"/>
                </a:solidFill>
              </a:rPr>
              <a:t>o/p</a:t>
            </a:r>
          </a:p>
        </p:txBody>
      </p:sp>
      <p:sp>
        <p:nvSpPr>
          <p:cNvPr id="56" name="文字方塊 55"/>
          <p:cNvSpPr txBox="1"/>
          <p:nvPr/>
        </p:nvSpPr>
        <p:spPr>
          <a:xfrm>
            <a:off x="3550006" y="2806588"/>
            <a:ext cx="1101755" cy="400110"/>
          </a:xfrm>
          <a:prstGeom prst="rect">
            <a:avLst/>
          </a:prstGeom>
          <a:noFill/>
        </p:spPr>
        <p:txBody>
          <a:bodyPr wrap="square" rtlCol="0">
            <a:spAutoFit/>
          </a:bodyPr>
          <a:lstStyle/>
          <a:p>
            <a:r>
              <a:rPr lang="en-US" sz="1000" dirty="0">
                <a:solidFill>
                  <a:prstClr val="black"/>
                </a:solidFill>
              </a:rPr>
              <a:t>(1x1x256)x256c </a:t>
            </a:r>
            <a:r>
              <a:rPr lang="en-US" sz="1000" dirty="0">
                <a:solidFill>
                  <a:srgbClr val="FF0000"/>
                </a:solidFill>
              </a:rPr>
              <a:t>??</a:t>
            </a:r>
          </a:p>
        </p:txBody>
      </p:sp>
      <p:sp>
        <p:nvSpPr>
          <p:cNvPr id="57" name="TextBox 362"/>
          <p:cNvSpPr txBox="1"/>
          <p:nvPr/>
        </p:nvSpPr>
        <p:spPr>
          <a:xfrm>
            <a:off x="2412766" y="3396604"/>
            <a:ext cx="753073"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B0F0"/>
                </a:solidFill>
              </a:rPr>
              <a:t>14x14x256c</a:t>
            </a:r>
          </a:p>
        </p:txBody>
      </p:sp>
      <p:sp>
        <p:nvSpPr>
          <p:cNvPr id="58" name="TextBox 416"/>
          <p:cNvSpPr txBox="1"/>
          <p:nvPr/>
        </p:nvSpPr>
        <p:spPr>
          <a:xfrm>
            <a:off x="5012580" y="3396604"/>
            <a:ext cx="695157" cy="230832"/>
          </a:xfrm>
          <a:prstGeom prst="rect">
            <a:avLst/>
          </a:prstGeom>
          <a:noFill/>
        </p:spPr>
        <p:txBody>
          <a:bodyPr wrap="square" rtlCol="0">
            <a:spAutoFit/>
          </a:bodyPr>
          <a:lstStyle/>
          <a:p>
            <a:r>
              <a:rPr lang="en-US" sz="900" dirty="0">
                <a:solidFill>
                  <a:srgbClr val="00B0F0"/>
                </a:solidFill>
              </a:rPr>
              <a:t>7x7x256c</a:t>
            </a:r>
          </a:p>
        </p:txBody>
      </p:sp>
      <p:sp>
        <p:nvSpPr>
          <p:cNvPr id="60" name="TextBox 417"/>
          <p:cNvSpPr txBox="1"/>
          <p:nvPr/>
        </p:nvSpPr>
        <p:spPr>
          <a:xfrm>
            <a:off x="3701238" y="3367376"/>
            <a:ext cx="647260" cy="230832"/>
          </a:xfrm>
          <a:prstGeom prst="rect">
            <a:avLst/>
          </a:prstGeom>
          <a:noFill/>
        </p:spPr>
        <p:txBody>
          <a:bodyPr wrap="square" rtlCol="0">
            <a:spAutoFit/>
          </a:bodyPr>
          <a:lstStyle/>
          <a:p>
            <a:r>
              <a:rPr lang="en-US" sz="900" dirty="0">
                <a:solidFill>
                  <a:srgbClr val="00B0F0"/>
                </a:solidFill>
              </a:rPr>
              <a:t>7x7x256c</a:t>
            </a:r>
          </a:p>
        </p:txBody>
      </p:sp>
      <p:pic>
        <p:nvPicPr>
          <p:cNvPr id="62" name="圖片 61"/>
          <p:cNvPicPr>
            <a:picLocks noChangeAspect="1"/>
          </p:cNvPicPr>
          <p:nvPr/>
        </p:nvPicPr>
        <p:blipFill>
          <a:blip r:embed="rId4"/>
          <a:stretch>
            <a:fillRect/>
          </a:stretch>
        </p:blipFill>
        <p:spPr>
          <a:xfrm>
            <a:off x="7478752" y="1416544"/>
            <a:ext cx="1287033" cy="1016421"/>
          </a:xfrm>
          <a:prstGeom prst="rect">
            <a:avLst/>
          </a:prstGeom>
        </p:spPr>
      </p:pic>
      <p:sp>
        <p:nvSpPr>
          <p:cNvPr id="64" name="TextBox 197"/>
          <p:cNvSpPr txBox="1"/>
          <p:nvPr/>
        </p:nvSpPr>
        <p:spPr>
          <a:xfrm>
            <a:off x="7995806" y="1849027"/>
            <a:ext cx="763730" cy="369332"/>
          </a:xfrm>
          <a:prstGeom prst="rect">
            <a:avLst/>
          </a:prstGeom>
          <a:noFill/>
        </p:spPr>
        <p:txBody>
          <a:bodyPr wrap="square" rtlCol="0">
            <a:spAutoFit/>
          </a:bodyPr>
          <a:lstStyle/>
          <a:p>
            <a:r>
              <a:rPr lang="en-US" sz="900" dirty="0">
                <a:solidFill>
                  <a:srgbClr val="00B0F0"/>
                </a:solidFill>
              </a:rPr>
              <a:t>o/p maps:</a:t>
            </a:r>
          </a:p>
          <a:p>
            <a:r>
              <a:rPr lang="en-US" sz="900" dirty="0">
                <a:solidFill>
                  <a:srgbClr val="00B0F0"/>
                </a:solidFill>
              </a:rPr>
              <a:t>14x14x256c</a:t>
            </a:r>
          </a:p>
        </p:txBody>
      </p:sp>
      <p:sp>
        <p:nvSpPr>
          <p:cNvPr id="65" name="TextBox 78"/>
          <p:cNvSpPr txBox="1"/>
          <p:nvPr/>
        </p:nvSpPr>
        <p:spPr>
          <a:xfrm>
            <a:off x="7197671" y="1198325"/>
            <a:ext cx="1082971" cy="507831"/>
          </a:xfrm>
          <a:prstGeom prst="rect">
            <a:avLst/>
          </a:prstGeom>
          <a:noFill/>
        </p:spPr>
        <p:txBody>
          <a:bodyPr wrap="square" rtlCol="0">
            <a:spAutoFit/>
          </a:bodyPr>
          <a:lstStyle/>
          <a:p>
            <a:r>
              <a:rPr lang="en-US" sz="900" dirty="0">
                <a:solidFill>
                  <a:prstClr val="black"/>
                </a:solidFill>
              </a:rPr>
              <a:t>Concatenate+ (1x1x(5x256))x256c conv </a:t>
            </a:r>
            <a:r>
              <a:rPr lang="en-US" sz="900" dirty="0">
                <a:solidFill>
                  <a:srgbClr val="FF0000"/>
                </a:solidFill>
              </a:rPr>
              <a:t>??</a:t>
            </a:r>
          </a:p>
        </p:txBody>
      </p:sp>
      <p:cxnSp>
        <p:nvCxnSpPr>
          <p:cNvPr id="66" name="直線接點 65"/>
          <p:cNvCxnSpPr/>
          <p:nvPr/>
        </p:nvCxnSpPr>
        <p:spPr>
          <a:xfrm>
            <a:off x="5190" y="5318421"/>
            <a:ext cx="8301192" cy="45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a:off x="5190" y="6412657"/>
            <a:ext cx="8301192" cy="45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4144226" y="586842"/>
            <a:ext cx="686258" cy="276999"/>
          </a:xfrm>
          <a:prstGeom prst="rect">
            <a:avLst/>
          </a:prstGeom>
          <a:noFill/>
        </p:spPr>
        <p:txBody>
          <a:bodyPr wrap="square" rtlCol="0">
            <a:spAutoFit/>
          </a:bodyPr>
          <a:lstStyle/>
          <a:p>
            <a:r>
              <a:rPr lang="en-US" sz="1200" dirty="0">
                <a:solidFill>
                  <a:srgbClr val="FF0000"/>
                </a:solidFill>
              </a:rPr>
              <a:t>+ASPP</a:t>
            </a:r>
          </a:p>
        </p:txBody>
      </p:sp>
      <p:sp>
        <p:nvSpPr>
          <p:cNvPr id="2" name="投影片編號版面配置區 1">
            <a:extLst>
              <a:ext uri="{FF2B5EF4-FFF2-40B4-BE49-F238E27FC236}">
                <a16:creationId xmlns:a16="http://schemas.microsoft.com/office/drawing/2014/main" id="{2C3C5825-7F1B-4F85-B28F-F92B5511EC0E}"/>
              </a:ext>
            </a:extLst>
          </p:cNvPr>
          <p:cNvSpPr>
            <a:spLocks noGrp="1"/>
          </p:cNvSpPr>
          <p:nvPr>
            <p:ph type="sldNum" sz="quarter" idx="12"/>
          </p:nvPr>
        </p:nvSpPr>
        <p:spPr/>
        <p:txBody>
          <a:bodyPr/>
          <a:lstStyle/>
          <a:p>
            <a:fld id="{F8A2D2AA-0FE8-4114-AED6-026211289AC6}" type="slidenum">
              <a:rPr lang="zh-TW" altLang="en-US" smtClean="0"/>
              <a:pPr/>
              <a:t>32</a:t>
            </a:fld>
            <a:endParaRPr lang="zh-TW" altLang="en-US"/>
          </a:p>
        </p:txBody>
      </p:sp>
    </p:spTree>
    <p:extLst>
      <p:ext uri="{BB962C8B-B14F-4D97-AF65-F5344CB8AC3E}">
        <p14:creationId xmlns:p14="http://schemas.microsoft.com/office/powerpoint/2010/main" val="3291929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dirty="0"/>
              <a:t>1.2</a:t>
            </a:r>
            <a:r>
              <a:rPr lang="en-US" dirty="0"/>
              <a:t>.4</a:t>
            </a:r>
            <a:r>
              <a:rPr lang="x-none" dirty="0"/>
              <a:t> Related Works: Bag of </a:t>
            </a:r>
            <a:r>
              <a:rPr lang="en-US" dirty="0"/>
              <a:t>S</a:t>
            </a:r>
            <a:r>
              <a:rPr lang="x-none" dirty="0"/>
              <a:t>pecials (BoS)</a:t>
            </a:r>
            <a:r>
              <a:rPr lang="en-US" dirty="0"/>
              <a:t> </a:t>
            </a:r>
            <a:br>
              <a:rPr lang="en-US" dirty="0"/>
            </a:br>
            <a:r>
              <a:rPr lang="en-US" sz="1600" b="1" dirty="0"/>
              <a:t>2.2.2 Atrous Spatial Pyramid Pooling (ASPP) (from DeepLabv3)</a:t>
            </a:r>
            <a:endParaRPr lang="en-US" b="1" dirty="0"/>
          </a:p>
        </p:txBody>
      </p:sp>
      <p:pic>
        <p:nvPicPr>
          <p:cNvPr id="7" name="Picture 6"/>
          <p:cNvPicPr>
            <a:picLocks noChangeAspect="1"/>
          </p:cNvPicPr>
          <p:nvPr/>
        </p:nvPicPr>
        <p:blipFill>
          <a:blip r:embed="rId2"/>
          <a:stretch>
            <a:fillRect/>
          </a:stretch>
        </p:blipFill>
        <p:spPr>
          <a:xfrm>
            <a:off x="1660175" y="834810"/>
            <a:ext cx="5120333" cy="2863788"/>
          </a:xfrm>
          <a:prstGeom prst="rect">
            <a:avLst/>
          </a:prstGeom>
        </p:spPr>
      </p:pic>
      <p:pic>
        <p:nvPicPr>
          <p:cNvPr id="8" name="Content Placeholder 4"/>
          <p:cNvPicPr>
            <a:picLocks noGrp="1" noChangeAspect="1"/>
          </p:cNvPicPr>
          <p:nvPr>
            <p:ph idx="1"/>
          </p:nvPr>
        </p:nvPicPr>
        <p:blipFill>
          <a:blip r:embed="rId3"/>
          <a:stretch>
            <a:fillRect/>
          </a:stretch>
        </p:blipFill>
        <p:spPr>
          <a:xfrm>
            <a:off x="540691" y="3789987"/>
            <a:ext cx="8297710" cy="2223682"/>
          </a:xfrm>
          <a:prstGeom prst="rect">
            <a:avLst/>
          </a:prstGeom>
        </p:spPr>
      </p:pic>
      <p:sp>
        <p:nvSpPr>
          <p:cNvPr id="3" name="投影片編號版面配置區 2">
            <a:extLst>
              <a:ext uri="{FF2B5EF4-FFF2-40B4-BE49-F238E27FC236}">
                <a16:creationId xmlns:a16="http://schemas.microsoft.com/office/drawing/2014/main" id="{13B99CB4-7F08-4056-8403-007FEC8E732C}"/>
              </a:ext>
            </a:extLst>
          </p:cNvPr>
          <p:cNvSpPr>
            <a:spLocks noGrp="1"/>
          </p:cNvSpPr>
          <p:nvPr>
            <p:ph type="sldNum" sz="quarter" idx="12"/>
          </p:nvPr>
        </p:nvSpPr>
        <p:spPr/>
        <p:txBody>
          <a:bodyPr/>
          <a:lstStyle/>
          <a:p>
            <a:fld id="{F8A2D2AA-0FE8-4114-AED6-026211289AC6}" type="slidenum">
              <a:rPr lang="zh-TW" altLang="en-US" smtClean="0"/>
              <a:pPr/>
              <a:t>33</a:t>
            </a:fld>
            <a:endParaRPr lang="zh-TW" altLang="en-US"/>
          </a:p>
        </p:txBody>
      </p:sp>
    </p:spTree>
    <p:extLst>
      <p:ext uri="{BB962C8B-B14F-4D97-AF65-F5344CB8AC3E}">
        <p14:creationId xmlns:p14="http://schemas.microsoft.com/office/powerpoint/2010/main" val="4016986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.4</a:t>
            </a:r>
            <a:r>
              <a:rPr lang="x-none" dirty="0"/>
              <a:t> Related Works: Bag of </a:t>
            </a:r>
            <a:r>
              <a:rPr lang="en-US" dirty="0"/>
              <a:t>S</a:t>
            </a:r>
            <a:r>
              <a:rPr lang="x-none" dirty="0"/>
              <a:t>pecials (BoS)</a:t>
            </a:r>
            <a:r>
              <a:rPr lang="en-US" dirty="0"/>
              <a:t> </a:t>
            </a:r>
            <a:r>
              <a:rPr lang="en-US" dirty="0">
                <a:solidFill>
                  <a:srgbClr val="FF0000"/>
                </a:solidFill>
              </a:rPr>
              <a:t>??</a:t>
            </a:r>
            <a:endParaRPr lang="x-none" dirty="0">
              <a:solidFill>
                <a:srgbClr val="FF0000"/>
              </a:solidFill>
            </a:endParaRP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1" y="533400"/>
            <a:ext cx="9143999" cy="6340475"/>
          </a:xfrm>
        </p:spPr>
        <p:txBody>
          <a:bodyPr/>
          <a:lstStyle/>
          <a:p>
            <a:pPr marL="0" indent="0">
              <a:buNone/>
            </a:pPr>
            <a:r>
              <a:rPr lang="en-US" b="1" dirty="0"/>
              <a:t>2.2) Introduce attention mechanism: </a:t>
            </a:r>
            <a:r>
              <a:rPr lang="en-US" dirty="0"/>
              <a:t>SE [29] and SAM [85]. </a:t>
            </a:r>
            <a:r>
              <a:rPr lang="en-US" dirty="0">
                <a:solidFill>
                  <a:srgbClr val="FF0000"/>
                </a:solidFill>
              </a:rPr>
              <a:t>??</a:t>
            </a:r>
          </a:p>
          <a:p>
            <a:pPr marL="317500" lvl="1" indent="0">
              <a:buNone/>
            </a:pPr>
            <a:r>
              <a:rPr lang="en-US" dirty="0">
                <a:solidFill>
                  <a:srgbClr val="00B0F0"/>
                </a:solidFill>
              </a:rPr>
              <a:t>(1)  Squeeze-and-Excitation (SE) </a:t>
            </a:r>
            <a:r>
              <a:rPr lang="en-US" dirty="0"/>
              <a:t>[29]:</a:t>
            </a:r>
          </a:p>
          <a:p>
            <a:pPr lvl="2"/>
            <a:r>
              <a:rPr lang="en-US" dirty="0">
                <a:solidFill>
                  <a:srgbClr val="FF0000"/>
                </a:solidFill>
              </a:rPr>
              <a:t>Channel-wise</a:t>
            </a:r>
            <a:r>
              <a:rPr lang="en-US" dirty="0"/>
              <a:t> attention.</a:t>
            </a:r>
          </a:p>
          <a:p>
            <a:pPr lvl="2"/>
            <a:r>
              <a:rPr lang="en-US" dirty="0"/>
              <a:t>SE module improve the power of ResNet50 in the ImageNet image classification task 1% top-1 accuracy at the cost of only increasing the computational effort by 2%,.</a:t>
            </a:r>
          </a:p>
          <a:p>
            <a:pPr lvl="2"/>
            <a:r>
              <a:rPr lang="en-US" dirty="0"/>
              <a:t>On a GPU, it </a:t>
            </a:r>
            <a:r>
              <a:rPr lang="en-US" dirty="0">
                <a:solidFill>
                  <a:srgbClr val="FF0000"/>
                </a:solidFill>
              </a:rPr>
              <a:t>increases the inference time by about 10%, </a:t>
            </a:r>
            <a:r>
              <a:rPr lang="en-US" dirty="0"/>
              <a:t>so it is more appropriate to be </a:t>
            </a:r>
            <a:r>
              <a:rPr lang="en-US" dirty="0">
                <a:solidFill>
                  <a:srgbClr val="FF0000"/>
                </a:solidFill>
              </a:rPr>
              <a:t>used in mobile devices</a:t>
            </a:r>
            <a:r>
              <a:rPr lang="en-US" dirty="0"/>
              <a:t>. </a:t>
            </a:r>
          </a:p>
          <a:p>
            <a:pPr marL="317500" lvl="1" indent="0">
              <a:buNone/>
            </a:pPr>
            <a:r>
              <a:rPr lang="en-US" dirty="0">
                <a:solidFill>
                  <a:srgbClr val="00B0F0"/>
                </a:solidFill>
              </a:rPr>
              <a:t>(2)  Spatial Attention Module (SAM) [</a:t>
            </a:r>
            <a:r>
              <a:rPr lang="en-US" dirty="0"/>
              <a:t>85]: </a:t>
            </a:r>
            <a:r>
              <a:rPr lang="en-US" dirty="0">
                <a:solidFill>
                  <a:srgbClr val="FF0000"/>
                </a:solidFill>
              </a:rPr>
              <a:t>??</a:t>
            </a:r>
          </a:p>
          <a:p>
            <a:pPr lvl="2"/>
            <a:r>
              <a:rPr lang="en-US" dirty="0">
                <a:solidFill>
                  <a:srgbClr val="FF0000"/>
                </a:solidFill>
              </a:rPr>
              <a:t>Spatial-wise</a:t>
            </a:r>
            <a:r>
              <a:rPr lang="en-US" dirty="0"/>
              <a:t> attention.</a:t>
            </a:r>
          </a:p>
          <a:p>
            <a:pPr lvl="2"/>
            <a:r>
              <a:rPr lang="en-US" dirty="0"/>
              <a:t>Only needs to pay 0.1% extra calculation but </a:t>
            </a:r>
            <a:r>
              <a:rPr lang="en-US" dirty="0">
                <a:solidFill>
                  <a:srgbClr val="FF0000"/>
                </a:solidFill>
              </a:rPr>
              <a:t>improve ResNet50-SE 0.5% top-1 accuracy </a:t>
            </a:r>
            <a:r>
              <a:rPr lang="en-US" dirty="0"/>
              <a:t>on the ImageNet image classification task. </a:t>
            </a:r>
          </a:p>
          <a:p>
            <a:pPr lvl="2"/>
            <a:r>
              <a:rPr lang="en-US" dirty="0"/>
              <a:t>It </a:t>
            </a:r>
            <a:r>
              <a:rPr lang="en-US" dirty="0">
                <a:solidFill>
                  <a:srgbClr val="FF0000"/>
                </a:solidFill>
              </a:rPr>
              <a:t>does not affect the speed of inference </a:t>
            </a:r>
            <a:r>
              <a:rPr lang="en-US" dirty="0"/>
              <a:t>on the GPU.</a:t>
            </a:r>
            <a:endParaRPr lang="x-none" dirty="0"/>
          </a:p>
        </p:txBody>
      </p:sp>
      <p:sp>
        <p:nvSpPr>
          <p:cNvPr id="5" name="AutoShape 2" descr="https://miro.medium.com/max/458/1*xD-AZRCPm6f2jVORmzhbjg.png">
            <a:extLst>
              <a:ext uri="{FF2B5EF4-FFF2-40B4-BE49-F238E27FC236}">
                <a16:creationId xmlns:a16="http://schemas.microsoft.com/office/drawing/2014/main" id="{59029456-8068-4A95-9838-87116E527E3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圖片 5">
            <a:extLst>
              <a:ext uri="{FF2B5EF4-FFF2-40B4-BE49-F238E27FC236}">
                <a16:creationId xmlns:a16="http://schemas.microsoft.com/office/drawing/2014/main" id="{9464ACE4-0E4A-4BC1-B4C4-F1A76A76605F}"/>
              </a:ext>
            </a:extLst>
          </p:cNvPr>
          <p:cNvPicPr>
            <a:picLocks noChangeAspect="1"/>
          </p:cNvPicPr>
          <p:nvPr/>
        </p:nvPicPr>
        <p:blipFill rotWithShape="1">
          <a:blip r:embed="rId2"/>
          <a:srcRect l="8998" t="2302" b="26330"/>
          <a:stretch/>
        </p:blipFill>
        <p:spPr>
          <a:xfrm>
            <a:off x="256718" y="4160223"/>
            <a:ext cx="4524449" cy="914152"/>
          </a:xfrm>
          <a:prstGeom prst="rect">
            <a:avLst/>
          </a:prstGeom>
        </p:spPr>
      </p:pic>
      <p:pic>
        <p:nvPicPr>
          <p:cNvPr id="11" name="Picture 10">
            <a:extLst>
              <a:ext uri="{FF2B5EF4-FFF2-40B4-BE49-F238E27FC236}">
                <a16:creationId xmlns:a16="http://schemas.microsoft.com/office/drawing/2014/main" id="{608E2068-855C-4341-98FB-E7DC356400FC}"/>
              </a:ext>
            </a:extLst>
          </p:cNvPr>
          <p:cNvPicPr>
            <a:picLocks noChangeAspect="1"/>
          </p:cNvPicPr>
          <p:nvPr/>
        </p:nvPicPr>
        <p:blipFill rotWithShape="1">
          <a:blip r:embed="rId3"/>
          <a:srcRect l="20682" r="20682"/>
          <a:stretch/>
        </p:blipFill>
        <p:spPr>
          <a:xfrm>
            <a:off x="5216825" y="3377101"/>
            <a:ext cx="3512129" cy="1275779"/>
          </a:xfrm>
          <a:prstGeom prst="rect">
            <a:avLst/>
          </a:prstGeom>
          <a:ln>
            <a:solidFill>
              <a:srgbClr val="FF0000"/>
            </a:solidFill>
          </a:ln>
        </p:spPr>
      </p:pic>
      <p:pic>
        <p:nvPicPr>
          <p:cNvPr id="12" name="Picture 11">
            <a:extLst>
              <a:ext uri="{FF2B5EF4-FFF2-40B4-BE49-F238E27FC236}">
                <a16:creationId xmlns:a16="http://schemas.microsoft.com/office/drawing/2014/main" id="{36C84A45-5CBF-4197-A538-8394658B9AC7}"/>
              </a:ext>
            </a:extLst>
          </p:cNvPr>
          <p:cNvPicPr>
            <a:picLocks noChangeAspect="1"/>
          </p:cNvPicPr>
          <p:nvPr/>
        </p:nvPicPr>
        <p:blipFill rotWithShape="1">
          <a:blip r:embed="rId4"/>
          <a:srcRect l="11591" r="10342"/>
          <a:stretch/>
        </p:blipFill>
        <p:spPr>
          <a:xfrm>
            <a:off x="5216825" y="5074375"/>
            <a:ext cx="3819048" cy="1068456"/>
          </a:xfrm>
          <a:prstGeom prst="rect">
            <a:avLst/>
          </a:prstGeom>
        </p:spPr>
      </p:pic>
      <p:cxnSp>
        <p:nvCxnSpPr>
          <p:cNvPr id="13" name="Straight Arrow Connector 12">
            <a:extLst>
              <a:ext uri="{FF2B5EF4-FFF2-40B4-BE49-F238E27FC236}">
                <a16:creationId xmlns:a16="http://schemas.microsoft.com/office/drawing/2014/main" id="{235464D0-0020-4C70-8760-2502A9D39216}"/>
              </a:ext>
            </a:extLst>
          </p:cNvPr>
          <p:cNvCxnSpPr>
            <a:cxnSpLocks/>
            <a:stCxn id="11" idx="2"/>
          </p:cNvCxnSpPr>
          <p:nvPr/>
        </p:nvCxnSpPr>
        <p:spPr>
          <a:xfrm>
            <a:off x="6972890" y="4652880"/>
            <a:ext cx="598423" cy="6997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06F766-C391-49DA-8110-EC93649B8BCA}"/>
              </a:ext>
            </a:extLst>
          </p:cNvPr>
          <p:cNvSpPr/>
          <p:nvPr/>
        </p:nvSpPr>
        <p:spPr>
          <a:xfrm>
            <a:off x="5168083" y="6217139"/>
            <a:ext cx="3837033"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Fig. SAM module and how it is applied into Conv</a:t>
            </a:r>
          </a:p>
        </p:txBody>
      </p:sp>
      <p:sp>
        <p:nvSpPr>
          <p:cNvPr id="20" name="Rectangle 19">
            <a:extLst>
              <a:ext uri="{FF2B5EF4-FFF2-40B4-BE49-F238E27FC236}">
                <a16:creationId xmlns:a16="http://schemas.microsoft.com/office/drawing/2014/main" id="{E5D13FA9-A2CB-448B-B59A-FB12B30E9211}"/>
              </a:ext>
            </a:extLst>
          </p:cNvPr>
          <p:cNvSpPr/>
          <p:nvPr/>
        </p:nvSpPr>
        <p:spPr>
          <a:xfrm>
            <a:off x="1161964" y="5051302"/>
            <a:ext cx="2590302"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Fig. A squeeze-excitation block</a:t>
            </a:r>
          </a:p>
        </p:txBody>
      </p:sp>
      <p:sp>
        <p:nvSpPr>
          <p:cNvPr id="21" name="向右箭號 4">
            <a:extLst>
              <a:ext uri="{FF2B5EF4-FFF2-40B4-BE49-F238E27FC236}">
                <a16:creationId xmlns:a16="http://schemas.microsoft.com/office/drawing/2014/main" id="{674E77B3-9F15-4503-9114-2EBB7CC85390}"/>
              </a:ext>
            </a:extLst>
          </p:cNvPr>
          <p:cNvSpPr/>
          <p:nvPr/>
        </p:nvSpPr>
        <p:spPr>
          <a:xfrm>
            <a:off x="544611" y="2032388"/>
            <a:ext cx="153564" cy="2373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字方塊 14">
            <a:extLst>
              <a:ext uri="{FF2B5EF4-FFF2-40B4-BE49-F238E27FC236}">
                <a16:creationId xmlns:a16="http://schemas.microsoft.com/office/drawing/2014/main" id="{56966163-4BB8-4DD6-983A-99CBD8E1AE36}"/>
              </a:ext>
            </a:extLst>
          </p:cNvPr>
          <p:cNvSpPr txBox="1"/>
          <p:nvPr/>
        </p:nvSpPr>
        <p:spPr>
          <a:xfrm>
            <a:off x="698175" y="3609172"/>
            <a:ext cx="1573981" cy="350865"/>
          </a:xfrm>
          <a:prstGeom prst="rect">
            <a:avLst/>
          </a:prstGeom>
          <a:noFill/>
          <a:ln>
            <a:noFill/>
          </a:ln>
        </p:spPr>
        <p:txBody>
          <a:bodyPr wrap="square" rtlCol="0">
            <a:spAutoFit/>
          </a:bodyPr>
          <a:lstStyle/>
          <a:p>
            <a:pPr>
              <a:lnSpc>
                <a:spcPct val="80000"/>
              </a:lnSpc>
            </a:pPr>
            <a:r>
              <a:rPr lang="zh-TW" altLang="en-US" sz="10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000" dirty="0">
                <a:solidFill>
                  <a:srgbClr val="7030A0"/>
                </a:solidFill>
                <a:latin typeface="Times New Roman" panose="02020603050405020304" pitchFamily="18" charset="0"/>
                <a:cs typeface="Times New Roman" panose="02020603050405020304" pitchFamily="18" charset="0"/>
              </a:rPr>
              <a:t>:</a:t>
            </a:r>
            <a:r>
              <a:rPr lang="zh-TW" altLang="en-US" sz="1000" dirty="0">
                <a:solidFill>
                  <a:srgbClr val="7030A0"/>
                </a:solidFill>
                <a:latin typeface="Times New Roman" panose="02020603050405020304" pitchFamily="18" charset="0"/>
                <a:cs typeface="Times New Roman" panose="02020603050405020304" pitchFamily="18" charset="0"/>
              </a:rPr>
              <a:t> </a:t>
            </a:r>
            <a:r>
              <a:rPr lang="en-US" altLang="zh-TW" sz="1000" dirty="0">
                <a:solidFill>
                  <a:srgbClr val="7030A0"/>
                </a:solidFill>
                <a:latin typeface="Times New Roman" panose="02020603050405020304" pitchFamily="18" charset="0"/>
                <a:cs typeface="Times New Roman" panose="02020603050405020304" pitchFamily="18" charset="0"/>
              </a:rPr>
              <a:t>Global average pooling </a:t>
            </a:r>
          </a:p>
          <a:p>
            <a:pPr>
              <a:lnSpc>
                <a:spcPct val="80000"/>
              </a:lnSpc>
            </a:pPr>
            <a:r>
              <a:rPr lang="en-US" altLang="zh-TW" sz="1000" dirty="0">
                <a:solidFill>
                  <a:srgbClr val="7030A0"/>
                </a:solidFill>
                <a:latin typeface="Times New Roman" panose="02020603050405020304" pitchFamily="18" charset="0"/>
                <a:cs typeface="Times New Roman" panose="02020603050405020304" pitchFamily="18" charset="0"/>
              </a:rPr>
              <a:t>       (channel-wise)</a:t>
            </a:r>
            <a:endParaRPr lang="zh-TW" altLang="en-US" sz="1000" dirty="0">
              <a:solidFill>
                <a:srgbClr val="7030A0"/>
              </a:solidFill>
              <a:latin typeface="Times New Roman" panose="02020603050405020304" pitchFamily="18" charset="0"/>
              <a:cs typeface="Times New Roman" panose="02020603050405020304" pitchFamily="18" charset="0"/>
            </a:endParaRPr>
          </a:p>
        </p:txBody>
      </p:sp>
      <p:cxnSp>
        <p:nvCxnSpPr>
          <p:cNvPr id="7" name="直線單箭頭接點 6">
            <a:extLst>
              <a:ext uri="{FF2B5EF4-FFF2-40B4-BE49-F238E27FC236}">
                <a16:creationId xmlns:a16="http://schemas.microsoft.com/office/drawing/2014/main" id="{5DD08D63-4BE4-42B2-BE9B-F6762361F59D}"/>
              </a:ext>
            </a:extLst>
          </p:cNvPr>
          <p:cNvCxnSpPr>
            <a:cxnSpLocks/>
            <a:stCxn id="15" idx="2"/>
          </p:cNvCxnSpPr>
          <p:nvPr/>
        </p:nvCxnSpPr>
        <p:spPr>
          <a:xfrm>
            <a:off x="1485166" y="3960037"/>
            <a:ext cx="551067" cy="3029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C60EB395-52A4-40F3-A046-0746CFE3E322}"/>
              </a:ext>
            </a:extLst>
          </p:cNvPr>
          <p:cNvSpPr txBox="1"/>
          <p:nvPr/>
        </p:nvSpPr>
        <p:spPr>
          <a:xfrm>
            <a:off x="2390561" y="3429000"/>
            <a:ext cx="1130839" cy="338554"/>
          </a:xfrm>
          <a:prstGeom prst="rect">
            <a:avLst/>
          </a:prstGeom>
          <a:noFill/>
          <a:ln>
            <a:noFill/>
          </a:ln>
        </p:spPr>
        <p:txBody>
          <a:bodyPr wrap="square" rtlCol="0">
            <a:spAutoFit/>
          </a:bodyPr>
          <a:lstStyle/>
          <a:p>
            <a:pPr>
              <a:lnSpc>
                <a:spcPct val="80000"/>
              </a:lnSpc>
            </a:pPr>
            <a:r>
              <a:rPr lang="zh-TW" altLang="en-US" sz="10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000" dirty="0">
                <a:solidFill>
                  <a:srgbClr val="7030A0"/>
                </a:solidFill>
                <a:latin typeface="Times New Roman" panose="02020603050405020304" pitchFamily="18" charset="0"/>
                <a:cs typeface="Times New Roman" panose="02020603050405020304" pitchFamily="18" charset="0"/>
              </a:rPr>
              <a:t>:</a:t>
            </a:r>
            <a:r>
              <a:rPr lang="zh-TW" altLang="en-US" sz="1000" dirty="0">
                <a:solidFill>
                  <a:srgbClr val="7030A0"/>
                </a:solidFill>
                <a:latin typeface="Times New Roman" panose="02020603050405020304" pitchFamily="18" charset="0"/>
                <a:cs typeface="Times New Roman" panose="02020603050405020304" pitchFamily="18" charset="0"/>
              </a:rPr>
              <a:t> </a:t>
            </a:r>
            <a:r>
              <a:rPr lang="en-US" altLang="zh-TW" sz="1000" dirty="0">
                <a:solidFill>
                  <a:srgbClr val="7030A0"/>
                </a:solidFill>
                <a:latin typeface="Times New Roman" panose="02020603050405020304" pitchFamily="18" charset="0"/>
                <a:cs typeface="Times New Roman" panose="02020603050405020304" pitchFamily="18" charset="0"/>
              </a:rPr>
              <a:t>FC &amp; </a:t>
            </a:r>
            <a:r>
              <a:rPr lang="en-US" altLang="zh-TW" sz="1000" dirty="0" err="1">
                <a:solidFill>
                  <a:srgbClr val="7030A0"/>
                </a:solidFill>
                <a:latin typeface="Times New Roman" panose="02020603050405020304" pitchFamily="18" charset="0"/>
                <a:cs typeface="Times New Roman" panose="02020603050405020304" pitchFamily="18" charset="0"/>
              </a:rPr>
              <a:t>ReLU</a:t>
            </a:r>
            <a:r>
              <a:rPr lang="en-US" altLang="zh-TW" sz="1000" dirty="0">
                <a:solidFill>
                  <a:srgbClr val="7030A0"/>
                </a:solidFill>
                <a:latin typeface="Times New Roman" panose="02020603050405020304" pitchFamily="18" charset="0"/>
                <a:cs typeface="Times New Roman" panose="02020603050405020304" pitchFamily="18" charset="0"/>
              </a:rPr>
              <a:t> +</a:t>
            </a:r>
          </a:p>
          <a:p>
            <a:pPr>
              <a:lnSpc>
                <a:spcPct val="80000"/>
              </a:lnSpc>
            </a:pPr>
            <a:r>
              <a:rPr lang="en-US" altLang="zh-TW" sz="1000" dirty="0">
                <a:solidFill>
                  <a:srgbClr val="7030A0"/>
                </a:solidFill>
                <a:latin typeface="Times New Roman" panose="02020603050405020304" pitchFamily="18" charset="0"/>
                <a:cs typeface="Times New Roman" panose="02020603050405020304" pitchFamily="18" charset="0"/>
              </a:rPr>
              <a:t>      FC &amp; Sigmoid</a:t>
            </a:r>
            <a:endParaRPr lang="zh-TW" altLang="en-US" sz="1000" dirty="0">
              <a:solidFill>
                <a:srgbClr val="7030A0"/>
              </a:solidFill>
              <a:latin typeface="Times New Roman" panose="02020603050405020304" pitchFamily="18" charset="0"/>
              <a:cs typeface="Times New Roman" panose="02020603050405020304" pitchFamily="18" charset="0"/>
            </a:endParaRPr>
          </a:p>
        </p:txBody>
      </p:sp>
      <p:cxnSp>
        <p:nvCxnSpPr>
          <p:cNvPr id="18" name="直線單箭頭接點 17">
            <a:extLst>
              <a:ext uri="{FF2B5EF4-FFF2-40B4-BE49-F238E27FC236}">
                <a16:creationId xmlns:a16="http://schemas.microsoft.com/office/drawing/2014/main" id="{946892DE-FD39-4C98-92C9-42DCCA29B93D}"/>
              </a:ext>
            </a:extLst>
          </p:cNvPr>
          <p:cNvCxnSpPr>
            <a:cxnSpLocks/>
            <a:stCxn id="17" idx="2"/>
          </p:cNvCxnSpPr>
          <p:nvPr/>
        </p:nvCxnSpPr>
        <p:spPr>
          <a:xfrm>
            <a:off x="2955981" y="3767554"/>
            <a:ext cx="0" cy="3926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0F089AB-CB07-4F1E-B734-105CA2F47ED9}"/>
              </a:ext>
            </a:extLst>
          </p:cNvPr>
          <p:cNvSpPr txBox="1"/>
          <p:nvPr/>
        </p:nvSpPr>
        <p:spPr>
          <a:xfrm>
            <a:off x="3875730" y="3700872"/>
            <a:ext cx="932187" cy="215444"/>
          </a:xfrm>
          <a:prstGeom prst="rect">
            <a:avLst/>
          </a:prstGeom>
          <a:noFill/>
          <a:ln>
            <a:noFill/>
          </a:ln>
        </p:spPr>
        <p:txBody>
          <a:bodyPr wrap="square" rtlCol="0">
            <a:spAutoFit/>
          </a:bodyPr>
          <a:lstStyle/>
          <a:p>
            <a:pPr>
              <a:lnSpc>
                <a:spcPct val="80000"/>
              </a:lnSpc>
            </a:pPr>
            <a:r>
              <a:rPr lang="zh-TW" altLang="en-US" sz="10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000" dirty="0">
                <a:solidFill>
                  <a:srgbClr val="7030A0"/>
                </a:solidFill>
                <a:latin typeface="Times New Roman" panose="02020603050405020304" pitchFamily="18" charset="0"/>
                <a:cs typeface="Times New Roman" panose="02020603050405020304" pitchFamily="18" charset="0"/>
              </a:rPr>
              <a:t>:</a:t>
            </a:r>
            <a:r>
              <a:rPr lang="zh-TW" altLang="en-US" sz="1000" dirty="0">
                <a:solidFill>
                  <a:srgbClr val="7030A0"/>
                </a:solidFill>
                <a:latin typeface="Times New Roman" panose="02020603050405020304" pitchFamily="18" charset="0"/>
                <a:cs typeface="Times New Roman" panose="02020603050405020304" pitchFamily="18" charset="0"/>
              </a:rPr>
              <a:t> </a:t>
            </a:r>
            <a:r>
              <a:rPr lang="en-US" altLang="zh-TW" sz="1000" dirty="0">
                <a:solidFill>
                  <a:srgbClr val="7030A0"/>
                </a:solidFill>
                <a:latin typeface="Times New Roman" panose="02020603050405020304" pitchFamily="18" charset="0"/>
                <a:cs typeface="Times New Roman" panose="02020603050405020304" pitchFamily="18" charset="0"/>
              </a:rPr>
              <a:t>Rescale </a:t>
            </a:r>
            <a:r>
              <a:rPr lang="en-US" altLang="zh-TW" sz="1000" b="1" dirty="0">
                <a:solidFill>
                  <a:srgbClr val="7030A0"/>
                </a:solidFill>
                <a:latin typeface="Times New Roman" panose="02020603050405020304" pitchFamily="18" charset="0"/>
                <a:cs typeface="Times New Roman" panose="02020603050405020304" pitchFamily="18" charset="0"/>
              </a:rPr>
              <a:t>U</a:t>
            </a:r>
            <a:endParaRPr lang="zh-TW" altLang="en-US" sz="1000" b="1" dirty="0">
              <a:solidFill>
                <a:srgbClr val="7030A0"/>
              </a:solidFill>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6BEB4605-8881-44A7-A13E-89E527F171FE}"/>
              </a:ext>
            </a:extLst>
          </p:cNvPr>
          <p:cNvCxnSpPr>
            <a:cxnSpLocks/>
            <a:stCxn id="22" idx="2"/>
          </p:cNvCxnSpPr>
          <p:nvPr/>
        </p:nvCxnSpPr>
        <p:spPr>
          <a:xfrm flipH="1">
            <a:off x="3598333" y="3916316"/>
            <a:ext cx="743491" cy="63875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8816B1A-C98F-406D-BA08-B0163DAFD12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6" name="投影片編號版面配置區 5">
            <a:extLst>
              <a:ext uri="{FF2B5EF4-FFF2-40B4-BE49-F238E27FC236}">
                <a16:creationId xmlns:a16="http://schemas.microsoft.com/office/drawing/2014/main" id="{76F64C02-BFD7-4517-9953-3C292E94A6A3}"/>
              </a:ext>
            </a:extLst>
          </p:cNvPr>
          <p:cNvSpPr>
            <a:spLocks noGrp="1"/>
          </p:cNvSpPr>
          <p:nvPr>
            <p:ph type="sldNum" sz="quarter" idx="12"/>
          </p:nvPr>
        </p:nvSpPr>
        <p:spPr/>
        <p:txBody>
          <a:bodyPr/>
          <a:lstStyle/>
          <a:p>
            <a:fld id="{F8A2D2AA-0FE8-4114-AED6-026211289AC6}" type="slidenum">
              <a:rPr lang="zh-TW" altLang="en-US" smtClean="0"/>
              <a:pPr/>
              <a:t>34</a:t>
            </a:fld>
            <a:endParaRPr lang="zh-TW" altLang="en-US"/>
          </a:p>
        </p:txBody>
      </p:sp>
    </p:spTree>
    <p:extLst>
      <p:ext uri="{BB962C8B-B14F-4D97-AF65-F5344CB8AC3E}">
        <p14:creationId xmlns:p14="http://schemas.microsoft.com/office/powerpoint/2010/main" val="4003491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.4</a:t>
            </a:r>
            <a:r>
              <a:rPr lang="x-none" dirty="0"/>
              <a:t> Related Works: Bag of </a:t>
            </a:r>
            <a:r>
              <a:rPr lang="en-US" dirty="0"/>
              <a:t>S</a:t>
            </a:r>
            <a:r>
              <a:rPr lang="x-none" dirty="0"/>
              <a:t>pecials (BoS)</a:t>
            </a:r>
            <a:r>
              <a:rPr lang="en-US" dirty="0"/>
              <a:t> </a:t>
            </a:r>
            <a:r>
              <a:rPr lang="en-US" dirty="0">
                <a:solidFill>
                  <a:srgbClr val="FF0000"/>
                </a:solidFill>
              </a:rPr>
              <a:t>??</a:t>
            </a:r>
            <a:endParaRPr lang="x-none" dirty="0">
              <a:solidFill>
                <a:srgbClr val="FF0000"/>
              </a:solidFill>
            </a:endParaRP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1" y="533400"/>
            <a:ext cx="9143999" cy="6340475"/>
          </a:xfrm>
        </p:spPr>
        <p:txBody>
          <a:bodyPr/>
          <a:lstStyle/>
          <a:p>
            <a:pPr marL="0" indent="0">
              <a:buNone/>
            </a:pPr>
            <a:r>
              <a:rPr lang="en-US" b="1" dirty="0"/>
              <a:t>2.2) Introduce attention mechanism: </a:t>
            </a:r>
            <a:r>
              <a:rPr lang="en-US" dirty="0"/>
              <a:t>SE [29] and SAM [85]. </a:t>
            </a:r>
            <a:r>
              <a:rPr lang="en-US" dirty="0">
                <a:solidFill>
                  <a:srgbClr val="FF0000"/>
                </a:solidFill>
              </a:rPr>
              <a:t>??</a:t>
            </a:r>
          </a:p>
          <a:p>
            <a:pPr marL="317500" lvl="1" indent="0">
              <a:buNone/>
            </a:pPr>
            <a:r>
              <a:rPr lang="en-US" dirty="0">
                <a:solidFill>
                  <a:srgbClr val="00B0F0"/>
                </a:solidFill>
              </a:rPr>
              <a:t>(1)  Squeeze-and-Excitation (SE) </a:t>
            </a:r>
            <a:r>
              <a:rPr lang="en-US" dirty="0"/>
              <a:t>[29]:</a:t>
            </a:r>
          </a:p>
          <a:p>
            <a:pPr lvl="2"/>
            <a:r>
              <a:rPr lang="en-US" dirty="0">
                <a:solidFill>
                  <a:srgbClr val="FF0000"/>
                </a:solidFill>
              </a:rPr>
              <a:t>Channel-wise</a:t>
            </a:r>
            <a:r>
              <a:rPr lang="en-US" dirty="0"/>
              <a:t> attention.</a:t>
            </a:r>
          </a:p>
          <a:p>
            <a:pPr lvl="2"/>
            <a:r>
              <a:rPr lang="en-US" dirty="0"/>
              <a:t>SE module improve the power of ResNet50 in the ImageNet image classification task 1% top-1 accuracy at the cost of only increasing the computational effort by 2%,.</a:t>
            </a:r>
          </a:p>
          <a:p>
            <a:pPr lvl="2"/>
            <a:r>
              <a:rPr lang="en-US" dirty="0"/>
              <a:t>On a GPU, it </a:t>
            </a:r>
            <a:r>
              <a:rPr lang="en-US" dirty="0">
                <a:solidFill>
                  <a:srgbClr val="FF0000"/>
                </a:solidFill>
              </a:rPr>
              <a:t>increases the inference time by about 10%, </a:t>
            </a:r>
            <a:r>
              <a:rPr lang="en-US" dirty="0"/>
              <a:t>so it is more appropriate to be </a:t>
            </a:r>
            <a:r>
              <a:rPr lang="en-US" dirty="0">
                <a:solidFill>
                  <a:srgbClr val="FF0000"/>
                </a:solidFill>
              </a:rPr>
              <a:t>used in mobile devices</a:t>
            </a:r>
            <a:r>
              <a:rPr lang="en-US" dirty="0"/>
              <a:t>. </a:t>
            </a:r>
          </a:p>
          <a:p>
            <a:pPr marL="317500" lvl="1" indent="0">
              <a:buNone/>
            </a:pPr>
            <a:r>
              <a:rPr lang="en-US" dirty="0">
                <a:solidFill>
                  <a:srgbClr val="00B0F0"/>
                </a:solidFill>
              </a:rPr>
              <a:t>(2)  Spatial Attention Module (SAM) [</a:t>
            </a:r>
            <a:r>
              <a:rPr lang="en-US" dirty="0"/>
              <a:t>85]: </a:t>
            </a:r>
            <a:r>
              <a:rPr lang="en-US" dirty="0">
                <a:solidFill>
                  <a:srgbClr val="FF0000"/>
                </a:solidFill>
              </a:rPr>
              <a:t>??</a:t>
            </a:r>
          </a:p>
          <a:p>
            <a:pPr lvl="2"/>
            <a:r>
              <a:rPr lang="en-US" dirty="0">
                <a:solidFill>
                  <a:srgbClr val="FF0000"/>
                </a:solidFill>
              </a:rPr>
              <a:t>Spatial-wise</a:t>
            </a:r>
            <a:r>
              <a:rPr lang="en-US" dirty="0"/>
              <a:t> attention.</a:t>
            </a:r>
          </a:p>
          <a:p>
            <a:pPr lvl="2"/>
            <a:r>
              <a:rPr lang="en-US" dirty="0"/>
              <a:t>Only needs to pay 0.1% extra calculation but </a:t>
            </a:r>
            <a:r>
              <a:rPr lang="en-US" dirty="0">
                <a:solidFill>
                  <a:srgbClr val="FF0000"/>
                </a:solidFill>
              </a:rPr>
              <a:t>improve ResNet50-SE 0.5% top-1 accuracy </a:t>
            </a:r>
            <a:r>
              <a:rPr lang="en-US" dirty="0"/>
              <a:t>on the ImageNet image classification task. </a:t>
            </a:r>
          </a:p>
          <a:p>
            <a:pPr lvl="2"/>
            <a:r>
              <a:rPr lang="en-US" dirty="0"/>
              <a:t>It </a:t>
            </a:r>
            <a:r>
              <a:rPr lang="en-US" dirty="0">
                <a:solidFill>
                  <a:srgbClr val="FF0000"/>
                </a:solidFill>
              </a:rPr>
              <a:t>does not affect the speed of inference </a:t>
            </a:r>
            <a:r>
              <a:rPr lang="en-US" dirty="0"/>
              <a:t>on the GPU.</a:t>
            </a:r>
            <a:endParaRPr lang="x-none" dirty="0"/>
          </a:p>
        </p:txBody>
      </p:sp>
      <p:sp>
        <p:nvSpPr>
          <p:cNvPr id="5" name="AutoShape 2" descr="https://miro.medium.com/max/458/1*xD-AZRCPm6f2jVORmzhbjg.png">
            <a:extLst>
              <a:ext uri="{FF2B5EF4-FFF2-40B4-BE49-F238E27FC236}">
                <a16:creationId xmlns:a16="http://schemas.microsoft.com/office/drawing/2014/main" id="{59029456-8068-4A95-9838-87116E527E3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圖片 5">
            <a:extLst>
              <a:ext uri="{FF2B5EF4-FFF2-40B4-BE49-F238E27FC236}">
                <a16:creationId xmlns:a16="http://schemas.microsoft.com/office/drawing/2014/main" id="{9464ACE4-0E4A-4BC1-B4C4-F1A76A76605F}"/>
              </a:ext>
            </a:extLst>
          </p:cNvPr>
          <p:cNvPicPr>
            <a:picLocks noChangeAspect="1"/>
          </p:cNvPicPr>
          <p:nvPr/>
        </p:nvPicPr>
        <p:blipFill rotWithShape="1">
          <a:blip r:embed="rId2"/>
          <a:srcRect l="8998" t="2302" b="26330"/>
          <a:stretch/>
        </p:blipFill>
        <p:spPr>
          <a:xfrm>
            <a:off x="256718" y="4160223"/>
            <a:ext cx="4524449" cy="914152"/>
          </a:xfrm>
          <a:prstGeom prst="rect">
            <a:avLst/>
          </a:prstGeom>
        </p:spPr>
      </p:pic>
      <p:pic>
        <p:nvPicPr>
          <p:cNvPr id="11" name="Picture 10">
            <a:extLst>
              <a:ext uri="{FF2B5EF4-FFF2-40B4-BE49-F238E27FC236}">
                <a16:creationId xmlns:a16="http://schemas.microsoft.com/office/drawing/2014/main" id="{608E2068-855C-4341-98FB-E7DC356400FC}"/>
              </a:ext>
            </a:extLst>
          </p:cNvPr>
          <p:cNvPicPr>
            <a:picLocks noChangeAspect="1"/>
          </p:cNvPicPr>
          <p:nvPr/>
        </p:nvPicPr>
        <p:blipFill rotWithShape="1">
          <a:blip r:embed="rId3"/>
          <a:srcRect l="20682" r="20682"/>
          <a:stretch/>
        </p:blipFill>
        <p:spPr>
          <a:xfrm>
            <a:off x="5216825" y="3377101"/>
            <a:ext cx="3512129" cy="1275779"/>
          </a:xfrm>
          <a:prstGeom prst="rect">
            <a:avLst/>
          </a:prstGeom>
          <a:ln>
            <a:solidFill>
              <a:srgbClr val="FF0000"/>
            </a:solidFill>
          </a:ln>
        </p:spPr>
      </p:pic>
      <p:pic>
        <p:nvPicPr>
          <p:cNvPr id="12" name="Picture 11">
            <a:extLst>
              <a:ext uri="{FF2B5EF4-FFF2-40B4-BE49-F238E27FC236}">
                <a16:creationId xmlns:a16="http://schemas.microsoft.com/office/drawing/2014/main" id="{36C84A45-5CBF-4197-A538-8394658B9AC7}"/>
              </a:ext>
            </a:extLst>
          </p:cNvPr>
          <p:cNvPicPr>
            <a:picLocks noChangeAspect="1"/>
          </p:cNvPicPr>
          <p:nvPr/>
        </p:nvPicPr>
        <p:blipFill rotWithShape="1">
          <a:blip r:embed="rId4"/>
          <a:srcRect l="11591" r="10342"/>
          <a:stretch/>
        </p:blipFill>
        <p:spPr>
          <a:xfrm>
            <a:off x="5216825" y="5074375"/>
            <a:ext cx="3819048" cy="1068456"/>
          </a:xfrm>
          <a:prstGeom prst="rect">
            <a:avLst/>
          </a:prstGeom>
        </p:spPr>
      </p:pic>
      <p:cxnSp>
        <p:nvCxnSpPr>
          <p:cNvPr id="13" name="Straight Arrow Connector 12">
            <a:extLst>
              <a:ext uri="{FF2B5EF4-FFF2-40B4-BE49-F238E27FC236}">
                <a16:creationId xmlns:a16="http://schemas.microsoft.com/office/drawing/2014/main" id="{235464D0-0020-4C70-8760-2502A9D39216}"/>
              </a:ext>
            </a:extLst>
          </p:cNvPr>
          <p:cNvCxnSpPr>
            <a:cxnSpLocks/>
            <a:stCxn id="11" idx="2"/>
          </p:cNvCxnSpPr>
          <p:nvPr/>
        </p:nvCxnSpPr>
        <p:spPr>
          <a:xfrm>
            <a:off x="6972890" y="4652880"/>
            <a:ext cx="598423" cy="6997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06F766-C391-49DA-8110-EC93649B8BCA}"/>
              </a:ext>
            </a:extLst>
          </p:cNvPr>
          <p:cNvSpPr/>
          <p:nvPr/>
        </p:nvSpPr>
        <p:spPr>
          <a:xfrm>
            <a:off x="5168083" y="6217139"/>
            <a:ext cx="3837033"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Fig. SAM module and how it is applied into Conv</a:t>
            </a:r>
          </a:p>
        </p:txBody>
      </p:sp>
      <p:sp>
        <p:nvSpPr>
          <p:cNvPr id="20" name="Rectangle 19">
            <a:extLst>
              <a:ext uri="{FF2B5EF4-FFF2-40B4-BE49-F238E27FC236}">
                <a16:creationId xmlns:a16="http://schemas.microsoft.com/office/drawing/2014/main" id="{E5D13FA9-A2CB-448B-B59A-FB12B30E9211}"/>
              </a:ext>
            </a:extLst>
          </p:cNvPr>
          <p:cNvSpPr/>
          <p:nvPr/>
        </p:nvSpPr>
        <p:spPr>
          <a:xfrm>
            <a:off x="1161964" y="5051302"/>
            <a:ext cx="2590302"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Fig. A squeeze-excitation block</a:t>
            </a:r>
          </a:p>
        </p:txBody>
      </p:sp>
      <p:sp>
        <p:nvSpPr>
          <p:cNvPr id="21" name="向右箭號 4">
            <a:extLst>
              <a:ext uri="{FF2B5EF4-FFF2-40B4-BE49-F238E27FC236}">
                <a16:creationId xmlns:a16="http://schemas.microsoft.com/office/drawing/2014/main" id="{674E77B3-9F15-4503-9114-2EBB7CC85390}"/>
              </a:ext>
            </a:extLst>
          </p:cNvPr>
          <p:cNvSpPr/>
          <p:nvPr/>
        </p:nvSpPr>
        <p:spPr>
          <a:xfrm>
            <a:off x="544611" y="2032388"/>
            <a:ext cx="153564" cy="2373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投影片編號版面配置區 5">
            <a:extLst>
              <a:ext uri="{FF2B5EF4-FFF2-40B4-BE49-F238E27FC236}">
                <a16:creationId xmlns:a16="http://schemas.microsoft.com/office/drawing/2014/main" id="{4852B835-AB5B-49DB-88D8-83B9516CC797}"/>
              </a:ext>
            </a:extLst>
          </p:cNvPr>
          <p:cNvSpPr>
            <a:spLocks noGrp="1"/>
          </p:cNvSpPr>
          <p:nvPr>
            <p:ph type="sldNum" sz="quarter" idx="12"/>
          </p:nvPr>
        </p:nvSpPr>
        <p:spPr/>
        <p:txBody>
          <a:bodyPr/>
          <a:lstStyle/>
          <a:p>
            <a:fld id="{F8A2D2AA-0FE8-4114-AED6-026211289AC6}" type="slidenum">
              <a:rPr lang="zh-TW" altLang="en-US" smtClean="0"/>
              <a:pPr/>
              <a:t>35</a:t>
            </a:fld>
            <a:endParaRPr lang="zh-TW" altLang="en-US"/>
          </a:p>
        </p:txBody>
      </p:sp>
    </p:spTree>
    <p:extLst>
      <p:ext uri="{BB962C8B-B14F-4D97-AF65-F5344CB8AC3E}">
        <p14:creationId xmlns:p14="http://schemas.microsoft.com/office/powerpoint/2010/main" val="122414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.4</a:t>
            </a:r>
            <a:r>
              <a:rPr lang="x-none" dirty="0"/>
              <a:t> Related Works: Bag of </a:t>
            </a:r>
            <a:r>
              <a:rPr lang="en-US" dirty="0"/>
              <a:t>S</a:t>
            </a:r>
            <a:r>
              <a:rPr lang="x-none" dirty="0"/>
              <a:t>pecials (BoS)</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lstStyle/>
          <a:p>
            <a:pPr marL="0" indent="0">
              <a:buNone/>
            </a:pPr>
            <a:r>
              <a:rPr lang="en-US" b="1" dirty="0"/>
              <a:t>2.1) Enhance receptive field: </a:t>
            </a:r>
            <a:r>
              <a:rPr lang="en-US" dirty="0"/>
              <a:t>SPP [25], ASPP [5], and RFB [47]</a:t>
            </a:r>
          </a:p>
          <a:p>
            <a:pPr marL="660400" lvl="1" indent="-342900">
              <a:buAutoNum type="arabicParenBoth"/>
            </a:pPr>
            <a:r>
              <a:rPr lang="en-US" dirty="0">
                <a:solidFill>
                  <a:srgbClr val="00B0F0"/>
                </a:solidFill>
              </a:rPr>
              <a:t>Spatial Pyramid Pooling (SPP) </a:t>
            </a:r>
            <a:r>
              <a:rPr lang="en-US" dirty="0"/>
              <a:t>[25]:</a:t>
            </a:r>
          </a:p>
          <a:p>
            <a:pPr marL="998537" lvl="2" indent="-342900"/>
            <a:r>
              <a:rPr lang="en-US" dirty="0">
                <a:solidFill>
                  <a:srgbClr val="FF0000"/>
                </a:solidFill>
              </a:rPr>
              <a:t>Integrates Spatial Pyramid Matching (SPM) [39] into CNN </a:t>
            </a:r>
            <a:r>
              <a:rPr lang="en-US" dirty="0"/>
              <a:t>to output one fixed-size dimensional feature vector.</a:t>
            </a:r>
          </a:p>
          <a:p>
            <a:pPr marL="998537" lvl="2" indent="-342900"/>
            <a:r>
              <a:rPr lang="en-US" dirty="0"/>
              <a:t>In YOLOv3 [63], Redmon and Farhadi improve SPP module to the concatenation of max-pooling outputs with kernel size k × k, where k = {1, 5, 9, 13}, and stride equals to 1. </a:t>
            </a:r>
          </a:p>
          <a:p>
            <a:pPr marL="998537" lvl="2" indent="-342900"/>
            <a:r>
              <a:rPr lang="en-US" dirty="0"/>
              <a:t>YOLOv3-608-SPP </a:t>
            </a:r>
            <a:r>
              <a:rPr lang="en-US" dirty="0">
                <a:solidFill>
                  <a:srgbClr val="FF0000"/>
                </a:solidFill>
              </a:rPr>
              <a:t>upgrades AP50 by 2.7% </a:t>
            </a:r>
            <a:r>
              <a:rPr lang="en-US" dirty="0"/>
              <a:t>on the MS COCO object detection task at the cost of 0.5% extra computation. </a:t>
            </a:r>
          </a:p>
          <a:p>
            <a:pPr marL="660400" lvl="1" indent="-342900">
              <a:buAutoNum type="arabicParenBoth"/>
            </a:pPr>
            <a:r>
              <a:rPr lang="en-US" dirty="0">
                <a:solidFill>
                  <a:srgbClr val="00B0F0"/>
                </a:solidFill>
              </a:rPr>
              <a:t>Atrous Spatial Pyramid Pooling (ASPP) </a:t>
            </a:r>
            <a:r>
              <a:rPr lang="en-US" dirty="0"/>
              <a:t>[5]:</a:t>
            </a:r>
          </a:p>
          <a:p>
            <a:pPr marL="998537" lvl="2" indent="-342900"/>
            <a:r>
              <a:rPr lang="en-US" dirty="0"/>
              <a:t>The ASPP is the SPP module with </a:t>
            </a:r>
            <a:r>
              <a:rPr lang="en-US" dirty="0">
                <a:solidFill>
                  <a:srgbClr val="FF0000"/>
                </a:solidFill>
              </a:rPr>
              <a:t>dilated convolution operation</a:t>
            </a:r>
            <a:r>
              <a:rPr lang="en-US" dirty="0"/>
              <a:t>. </a:t>
            </a:r>
          </a:p>
          <a:p>
            <a:pPr marL="660400" lvl="1" indent="-342900">
              <a:buAutoNum type="arabicParenBoth"/>
            </a:pPr>
            <a:r>
              <a:rPr lang="en-US" dirty="0">
                <a:solidFill>
                  <a:srgbClr val="00B0F0"/>
                </a:solidFill>
              </a:rPr>
              <a:t>Receptive Field Block (RFB) </a:t>
            </a:r>
            <a:r>
              <a:rPr lang="en-US" dirty="0"/>
              <a:t>[47]:</a:t>
            </a:r>
          </a:p>
          <a:p>
            <a:pPr marL="998537" lvl="2" indent="-342900"/>
            <a:r>
              <a:rPr lang="en-US" dirty="0">
                <a:solidFill>
                  <a:srgbClr val="FF0000"/>
                </a:solidFill>
              </a:rPr>
              <a:t>Improve dilated convolution </a:t>
            </a:r>
            <a:r>
              <a:rPr lang="en-US" dirty="0"/>
              <a:t>to obtain more comprehensive spatial coverage of feature maps.</a:t>
            </a:r>
          </a:p>
          <a:p>
            <a:pPr marL="998537" lvl="2" indent="-342900"/>
            <a:r>
              <a:rPr lang="en-US" dirty="0"/>
              <a:t>RFB [47] only costs 7% extra inference time to </a:t>
            </a:r>
            <a:r>
              <a:rPr lang="en-US" dirty="0">
                <a:solidFill>
                  <a:srgbClr val="FF0000"/>
                </a:solidFill>
              </a:rPr>
              <a:t>increase the AP50 of SSD by 5.7% </a:t>
            </a:r>
            <a:r>
              <a:rPr lang="en-US" dirty="0"/>
              <a:t>on MS COCO .</a:t>
            </a:r>
            <a:endParaRPr lang="x-none" dirty="0"/>
          </a:p>
        </p:txBody>
      </p:sp>
      <p:sp>
        <p:nvSpPr>
          <p:cNvPr id="5" name="文字方塊 4">
            <a:extLst>
              <a:ext uri="{FF2B5EF4-FFF2-40B4-BE49-F238E27FC236}">
                <a16:creationId xmlns:a16="http://schemas.microsoft.com/office/drawing/2014/main" id="{BD7F8B4B-772C-45A3-96B8-8B2F3139EE2E}"/>
              </a:ext>
            </a:extLst>
          </p:cNvPr>
          <p:cNvSpPr txBox="1"/>
          <p:nvPr/>
        </p:nvSpPr>
        <p:spPr>
          <a:xfrm>
            <a:off x="7973915" y="0"/>
            <a:ext cx="1170085" cy="264688"/>
          </a:xfrm>
          <a:prstGeom prst="rect">
            <a:avLst/>
          </a:prstGeom>
          <a:noFill/>
          <a:ln>
            <a:noFill/>
          </a:ln>
        </p:spPr>
        <p:txBody>
          <a:bodyPr wrap="square" rtlCol="0">
            <a:spAutoFit/>
          </a:bodyPr>
          <a:lstStyle/>
          <a:p>
            <a:pPr>
              <a:lnSpc>
                <a:spcPct val="80000"/>
              </a:lnSpc>
            </a:pPr>
            <a:r>
              <a:rPr lang="zh-TW" altLang="en-US" sz="14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400" dirty="0">
                <a:solidFill>
                  <a:srgbClr val="7030A0"/>
                </a:solidFill>
                <a:latin typeface="Times New Roman" panose="02020603050405020304" pitchFamily="18" charset="0"/>
                <a:cs typeface="Times New Roman" panose="02020603050405020304" pitchFamily="18" charset="0"/>
              </a:rPr>
              <a:t>:</a:t>
            </a:r>
            <a:r>
              <a:rPr lang="zh-TW" altLang="en-US" sz="1400" dirty="0">
                <a:solidFill>
                  <a:srgbClr val="7030A0"/>
                </a:solidFill>
                <a:latin typeface="Times New Roman" panose="02020603050405020304" pitchFamily="18" charset="0"/>
                <a:cs typeface="Times New Roman" panose="02020603050405020304" pitchFamily="18" charset="0"/>
              </a:rPr>
              <a:t> </a:t>
            </a:r>
            <a:r>
              <a:rPr lang="en-US" altLang="zh-TW" sz="1400" dirty="0">
                <a:solidFill>
                  <a:srgbClr val="7030A0"/>
                </a:solidFill>
                <a:latin typeface="Times New Roman" panose="02020603050405020304" pitchFamily="18" charset="0"/>
                <a:cs typeface="Times New Roman" panose="02020603050405020304" pitchFamily="18" charset="0"/>
              </a:rPr>
              <a:t>Repeated</a:t>
            </a:r>
            <a:endParaRPr lang="zh-TW" altLang="en-US" sz="1400" b="1" dirty="0">
              <a:solidFill>
                <a:srgbClr val="7030A0"/>
              </a:solidFill>
              <a:latin typeface="Times New Roman" panose="0202060305040502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8FD5EACF-D5EC-4E7B-8876-28C1341C79DD}"/>
              </a:ext>
            </a:extLst>
          </p:cNvPr>
          <p:cNvSpPr>
            <a:spLocks noGrp="1"/>
          </p:cNvSpPr>
          <p:nvPr>
            <p:ph type="sldNum" sz="quarter" idx="12"/>
          </p:nvPr>
        </p:nvSpPr>
        <p:spPr/>
        <p:txBody>
          <a:bodyPr/>
          <a:lstStyle/>
          <a:p>
            <a:fld id="{F8A2D2AA-0FE8-4114-AED6-026211289AC6}" type="slidenum">
              <a:rPr lang="zh-TW" altLang="en-US" smtClean="0"/>
              <a:pPr/>
              <a:t>36</a:t>
            </a:fld>
            <a:endParaRPr lang="zh-TW" altLang="en-US"/>
          </a:p>
        </p:txBody>
      </p:sp>
    </p:spTree>
    <p:extLst>
      <p:ext uri="{BB962C8B-B14F-4D97-AF65-F5344CB8AC3E}">
        <p14:creationId xmlns:p14="http://schemas.microsoft.com/office/powerpoint/2010/main" val="3261660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.4</a:t>
            </a:r>
            <a:r>
              <a:rPr lang="x-none" dirty="0"/>
              <a:t> Related Works: Bag of </a:t>
            </a:r>
            <a:r>
              <a:rPr lang="en-US" dirty="0"/>
              <a:t>S</a:t>
            </a:r>
            <a:r>
              <a:rPr lang="x-none" dirty="0"/>
              <a:t>pecials (BoS)</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lstStyle/>
          <a:p>
            <a:pPr marL="0" indent="0">
              <a:buNone/>
            </a:pPr>
            <a:r>
              <a:rPr lang="en-US" b="1" dirty="0"/>
              <a:t>2.2) Introduce attention mechanism: </a:t>
            </a:r>
            <a:r>
              <a:rPr lang="en-US" dirty="0"/>
              <a:t>SE [29] and SAM [85]. </a:t>
            </a:r>
          </a:p>
          <a:p>
            <a:pPr lvl="1" indent="-258763"/>
            <a:r>
              <a:rPr lang="en-US" dirty="0">
                <a:solidFill>
                  <a:srgbClr val="00B0F0"/>
                </a:solidFill>
              </a:rPr>
              <a:t>Squeeze-and-Excitation (SE) </a:t>
            </a:r>
            <a:r>
              <a:rPr lang="en-US" dirty="0"/>
              <a:t>[29]:</a:t>
            </a:r>
          </a:p>
          <a:p>
            <a:pPr lvl="2"/>
            <a:r>
              <a:rPr lang="en-US" dirty="0">
                <a:solidFill>
                  <a:srgbClr val="FF0000"/>
                </a:solidFill>
              </a:rPr>
              <a:t>Channel-wise</a:t>
            </a:r>
            <a:r>
              <a:rPr lang="en-US" dirty="0"/>
              <a:t> attention.</a:t>
            </a:r>
          </a:p>
          <a:p>
            <a:pPr lvl="2"/>
            <a:r>
              <a:rPr lang="en-US" dirty="0"/>
              <a:t>SE module improve the power of ResNet50 in the ImageNet image classification task 1% top-1 accuracy at the cost of only increasing the computational effort by 2%,.</a:t>
            </a:r>
          </a:p>
          <a:p>
            <a:pPr lvl="2"/>
            <a:r>
              <a:rPr lang="en-US" dirty="0"/>
              <a:t>On a GPU, it </a:t>
            </a:r>
            <a:r>
              <a:rPr lang="en-US" dirty="0">
                <a:solidFill>
                  <a:srgbClr val="FF0000"/>
                </a:solidFill>
              </a:rPr>
              <a:t>increases the inference time by about 10%, </a:t>
            </a:r>
            <a:r>
              <a:rPr lang="en-US" dirty="0"/>
              <a:t>so it is more appropriate to be </a:t>
            </a:r>
            <a:r>
              <a:rPr lang="en-US" dirty="0">
                <a:solidFill>
                  <a:srgbClr val="FF0000"/>
                </a:solidFill>
              </a:rPr>
              <a:t>used in mobile devices</a:t>
            </a:r>
            <a:r>
              <a:rPr lang="en-US" dirty="0"/>
              <a:t>. </a:t>
            </a:r>
          </a:p>
          <a:p>
            <a:pPr lvl="1" indent="-258763"/>
            <a:r>
              <a:rPr lang="en-US" dirty="0">
                <a:solidFill>
                  <a:srgbClr val="00B0F0"/>
                </a:solidFill>
              </a:rPr>
              <a:t>Spatial Attention Module (SAM) [</a:t>
            </a:r>
            <a:r>
              <a:rPr lang="en-US" dirty="0"/>
              <a:t>85]:</a:t>
            </a:r>
          </a:p>
          <a:p>
            <a:pPr lvl="2"/>
            <a:r>
              <a:rPr lang="en-US" dirty="0">
                <a:solidFill>
                  <a:srgbClr val="FF0000"/>
                </a:solidFill>
              </a:rPr>
              <a:t>Point-wise</a:t>
            </a:r>
            <a:r>
              <a:rPr lang="en-US" dirty="0"/>
              <a:t> attention.</a:t>
            </a:r>
          </a:p>
          <a:p>
            <a:pPr lvl="2"/>
            <a:r>
              <a:rPr lang="en-US" dirty="0"/>
              <a:t>Only needs to pay 0.1% extra calculation but </a:t>
            </a:r>
            <a:r>
              <a:rPr lang="en-US" dirty="0">
                <a:solidFill>
                  <a:srgbClr val="FF0000"/>
                </a:solidFill>
              </a:rPr>
              <a:t>improve ResNet50-SE 0.5% top-1 accuracy </a:t>
            </a:r>
            <a:r>
              <a:rPr lang="en-US" dirty="0"/>
              <a:t>on the ImageNet image classification task. </a:t>
            </a:r>
          </a:p>
          <a:p>
            <a:pPr lvl="2"/>
            <a:r>
              <a:rPr lang="en-US" dirty="0"/>
              <a:t>It </a:t>
            </a:r>
            <a:r>
              <a:rPr lang="en-US" dirty="0">
                <a:solidFill>
                  <a:srgbClr val="FF0000"/>
                </a:solidFill>
              </a:rPr>
              <a:t>does not affect the speed of inference </a:t>
            </a:r>
            <a:r>
              <a:rPr lang="en-US" dirty="0"/>
              <a:t>on the GPU.</a:t>
            </a:r>
            <a:endParaRPr lang="x-none" dirty="0"/>
          </a:p>
        </p:txBody>
      </p:sp>
      <p:sp>
        <p:nvSpPr>
          <p:cNvPr id="5" name="文字方塊 4">
            <a:extLst>
              <a:ext uri="{FF2B5EF4-FFF2-40B4-BE49-F238E27FC236}">
                <a16:creationId xmlns:a16="http://schemas.microsoft.com/office/drawing/2014/main" id="{02C955E6-17D4-4B34-BE36-04178F684B12}"/>
              </a:ext>
            </a:extLst>
          </p:cNvPr>
          <p:cNvSpPr txBox="1"/>
          <p:nvPr/>
        </p:nvSpPr>
        <p:spPr>
          <a:xfrm>
            <a:off x="7973915" y="0"/>
            <a:ext cx="1170085" cy="264688"/>
          </a:xfrm>
          <a:prstGeom prst="rect">
            <a:avLst/>
          </a:prstGeom>
          <a:noFill/>
          <a:ln>
            <a:noFill/>
          </a:ln>
        </p:spPr>
        <p:txBody>
          <a:bodyPr wrap="square" rtlCol="0">
            <a:spAutoFit/>
          </a:bodyPr>
          <a:lstStyle/>
          <a:p>
            <a:pPr>
              <a:lnSpc>
                <a:spcPct val="80000"/>
              </a:lnSpc>
            </a:pPr>
            <a:r>
              <a:rPr lang="zh-TW" altLang="en-US" sz="14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400" dirty="0">
                <a:solidFill>
                  <a:srgbClr val="7030A0"/>
                </a:solidFill>
                <a:latin typeface="Times New Roman" panose="02020603050405020304" pitchFamily="18" charset="0"/>
                <a:cs typeface="Times New Roman" panose="02020603050405020304" pitchFamily="18" charset="0"/>
              </a:rPr>
              <a:t>:</a:t>
            </a:r>
            <a:r>
              <a:rPr lang="zh-TW" altLang="en-US" sz="1400" dirty="0">
                <a:solidFill>
                  <a:srgbClr val="7030A0"/>
                </a:solidFill>
                <a:latin typeface="Times New Roman" panose="02020603050405020304" pitchFamily="18" charset="0"/>
                <a:cs typeface="Times New Roman" panose="02020603050405020304" pitchFamily="18" charset="0"/>
              </a:rPr>
              <a:t> </a:t>
            </a:r>
            <a:r>
              <a:rPr lang="en-US" altLang="zh-TW" sz="1400" dirty="0">
                <a:solidFill>
                  <a:srgbClr val="7030A0"/>
                </a:solidFill>
                <a:latin typeface="Times New Roman" panose="02020603050405020304" pitchFamily="18" charset="0"/>
                <a:cs typeface="Times New Roman" panose="02020603050405020304" pitchFamily="18" charset="0"/>
              </a:rPr>
              <a:t>Repeated</a:t>
            </a:r>
            <a:endParaRPr lang="zh-TW" altLang="en-US" sz="1400" b="1" dirty="0">
              <a:solidFill>
                <a:srgbClr val="7030A0"/>
              </a:solidFill>
              <a:latin typeface="Times New Roman" panose="0202060305040502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D1049F25-6FB2-43F0-82A8-F0CA3C1B65E1}"/>
              </a:ext>
            </a:extLst>
          </p:cNvPr>
          <p:cNvSpPr>
            <a:spLocks noGrp="1"/>
          </p:cNvSpPr>
          <p:nvPr>
            <p:ph type="sldNum" sz="quarter" idx="12"/>
          </p:nvPr>
        </p:nvSpPr>
        <p:spPr/>
        <p:txBody>
          <a:bodyPr/>
          <a:lstStyle/>
          <a:p>
            <a:fld id="{F8A2D2AA-0FE8-4114-AED6-026211289AC6}" type="slidenum">
              <a:rPr lang="zh-TW" altLang="en-US" smtClean="0"/>
              <a:pPr/>
              <a:t>37</a:t>
            </a:fld>
            <a:endParaRPr lang="zh-TW" altLang="en-US"/>
          </a:p>
        </p:txBody>
      </p:sp>
    </p:spTree>
    <p:extLst>
      <p:ext uri="{BB962C8B-B14F-4D97-AF65-F5344CB8AC3E}">
        <p14:creationId xmlns:p14="http://schemas.microsoft.com/office/powerpoint/2010/main" val="1708224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.4</a:t>
            </a:r>
            <a:r>
              <a:rPr lang="x-none" dirty="0"/>
              <a:t> Related Works: Bag of </a:t>
            </a:r>
            <a:r>
              <a:rPr lang="en-US" dirty="0"/>
              <a:t>S</a:t>
            </a:r>
            <a:r>
              <a:rPr lang="x-none" dirty="0"/>
              <a:t>pecials (BoS)</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lstStyle/>
          <a:p>
            <a:pPr marL="0" indent="0">
              <a:buNone/>
            </a:pPr>
            <a:r>
              <a:rPr lang="en-US" dirty="0"/>
              <a:t>2</a:t>
            </a:r>
            <a:r>
              <a:rPr lang="en-US" b="1" dirty="0"/>
              <a:t>.3) Strengthen feature integration: </a:t>
            </a:r>
            <a:r>
              <a:rPr lang="en-US" dirty="0"/>
              <a:t>Skip connection [51], hyper-column [22], SFAM [98], ASFF [48], and </a:t>
            </a:r>
            <a:r>
              <a:rPr lang="en-US" dirty="0" err="1"/>
              <a:t>BiFPN</a:t>
            </a:r>
            <a:r>
              <a:rPr lang="en-US" dirty="0"/>
              <a:t> [77]:</a:t>
            </a:r>
          </a:p>
          <a:p>
            <a:pPr lvl="1" indent="-258763"/>
            <a:r>
              <a:rPr lang="en-US" dirty="0">
                <a:solidFill>
                  <a:srgbClr val="00B0F0"/>
                </a:solidFill>
              </a:rPr>
              <a:t>Skip connection [51], hyper-column [22]:</a:t>
            </a:r>
          </a:p>
          <a:p>
            <a:pPr lvl="2" indent="-347663"/>
            <a:r>
              <a:rPr lang="en-US" dirty="0"/>
              <a:t>Integrate</a:t>
            </a:r>
            <a:r>
              <a:rPr lang="en-US" dirty="0">
                <a:solidFill>
                  <a:srgbClr val="FF0000"/>
                </a:solidFill>
              </a:rPr>
              <a:t> low-level </a:t>
            </a:r>
            <a:r>
              <a:rPr lang="en-US" dirty="0"/>
              <a:t>physical feature to </a:t>
            </a:r>
            <a:r>
              <a:rPr lang="en-US" dirty="0">
                <a:solidFill>
                  <a:srgbClr val="FF0000"/>
                </a:solidFill>
              </a:rPr>
              <a:t>high-level </a:t>
            </a:r>
            <a:r>
              <a:rPr lang="en-US" dirty="0"/>
              <a:t>semantic feature. </a:t>
            </a:r>
          </a:p>
          <a:p>
            <a:pPr lvl="1" indent="-258763"/>
            <a:r>
              <a:rPr lang="en-US" dirty="0"/>
              <a:t>SFAM [98], ASFF [48], and </a:t>
            </a:r>
            <a:r>
              <a:rPr lang="en-US" dirty="0" err="1"/>
              <a:t>BiFPN</a:t>
            </a:r>
            <a:r>
              <a:rPr lang="en-US" dirty="0"/>
              <a:t> [77]:</a:t>
            </a:r>
          </a:p>
          <a:p>
            <a:pPr lvl="2" indent="-347663"/>
            <a:r>
              <a:rPr lang="en-US" dirty="0"/>
              <a:t>Integrate </a:t>
            </a:r>
            <a:r>
              <a:rPr lang="en-US" dirty="0">
                <a:solidFill>
                  <a:srgbClr val="FF0000"/>
                </a:solidFill>
              </a:rPr>
              <a:t>different feature pyramid </a:t>
            </a:r>
            <a:r>
              <a:rPr lang="en-US" dirty="0"/>
              <a:t>(ideas from FPN)</a:t>
            </a:r>
          </a:p>
          <a:p>
            <a:pPr lvl="2" indent="-347663"/>
            <a:r>
              <a:rPr lang="en-US" dirty="0">
                <a:solidFill>
                  <a:srgbClr val="00B0F0"/>
                </a:solidFill>
              </a:rPr>
              <a:t>SFAM</a:t>
            </a:r>
            <a:r>
              <a:rPr lang="en-US" dirty="0"/>
              <a:t> [98]:</a:t>
            </a:r>
          </a:p>
          <a:p>
            <a:pPr lvl="3" indent="-258763"/>
            <a:r>
              <a:rPr lang="en-US" dirty="0"/>
              <a:t>Use SE module to </a:t>
            </a:r>
            <a:r>
              <a:rPr lang="en-US" dirty="0">
                <a:solidFill>
                  <a:srgbClr val="FF0000"/>
                </a:solidFill>
              </a:rPr>
              <a:t>execute channel-wise level re-weighting </a:t>
            </a:r>
            <a:r>
              <a:rPr lang="en-US" dirty="0"/>
              <a:t>on multi-scale concatenated feature maps. </a:t>
            </a:r>
          </a:p>
          <a:p>
            <a:pPr lvl="2" indent="-347663"/>
            <a:r>
              <a:rPr lang="en-US" dirty="0">
                <a:solidFill>
                  <a:srgbClr val="00B0F0"/>
                </a:solidFill>
              </a:rPr>
              <a:t>ASFF</a:t>
            </a:r>
            <a:r>
              <a:rPr lang="en-US" dirty="0"/>
              <a:t> [48]:</a:t>
            </a:r>
          </a:p>
          <a:p>
            <a:pPr lvl="3" indent="-258763"/>
            <a:r>
              <a:rPr lang="en-US" dirty="0"/>
              <a:t>Use soft-max as </a:t>
            </a:r>
            <a:r>
              <a:rPr lang="en-US" dirty="0">
                <a:solidFill>
                  <a:srgbClr val="FF0000"/>
                </a:solidFill>
              </a:rPr>
              <a:t>point-wise level reweighting </a:t>
            </a:r>
            <a:r>
              <a:rPr lang="en-US" dirty="0"/>
              <a:t>and then </a:t>
            </a:r>
            <a:r>
              <a:rPr lang="en-US" dirty="0">
                <a:solidFill>
                  <a:srgbClr val="FF0000"/>
                </a:solidFill>
              </a:rPr>
              <a:t>adds feature maps </a:t>
            </a:r>
            <a:r>
              <a:rPr lang="en-US" dirty="0"/>
              <a:t>of different scales.</a:t>
            </a:r>
          </a:p>
          <a:p>
            <a:pPr lvl="2" indent="-347663"/>
            <a:r>
              <a:rPr lang="en-US" dirty="0" err="1">
                <a:solidFill>
                  <a:srgbClr val="00B0F0"/>
                </a:solidFill>
              </a:rPr>
              <a:t>BiFPN</a:t>
            </a:r>
            <a:r>
              <a:rPr lang="en-US" dirty="0"/>
              <a:t> [77]:</a:t>
            </a:r>
          </a:p>
          <a:p>
            <a:pPr lvl="3" indent="-258763"/>
            <a:r>
              <a:rPr lang="en-US" dirty="0"/>
              <a:t>Use multi-input weighted residual connections to </a:t>
            </a:r>
            <a:r>
              <a:rPr lang="en-US" dirty="0">
                <a:solidFill>
                  <a:srgbClr val="FF0000"/>
                </a:solidFill>
              </a:rPr>
              <a:t>execute scale-wise level re-weighting</a:t>
            </a:r>
            <a:r>
              <a:rPr lang="en-US" dirty="0"/>
              <a:t>, and then </a:t>
            </a:r>
            <a:r>
              <a:rPr lang="en-US" dirty="0">
                <a:solidFill>
                  <a:srgbClr val="FF0000"/>
                </a:solidFill>
              </a:rPr>
              <a:t>add feature maps</a:t>
            </a:r>
            <a:r>
              <a:rPr lang="en-US" dirty="0"/>
              <a:t> of different scales</a:t>
            </a:r>
            <a:endParaRPr lang="x-none" dirty="0"/>
          </a:p>
        </p:txBody>
      </p:sp>
      <p:sp>
        <p:nvSpPr>
          <p:cNvPr id="5" name="文字方塊 4">
            <a:extLst>
              <a:ext uri="{FF2B5EF4-FFF2-40B4-BE49-F238E27FC236}">
                <a16:creationId xmlns:a16="http://schemas.microsoft.com/office/drawing/2014/main" id="{32B81E0D-739E-46BC-83B6-81F284BB3090}"/>
              </a:ext>
            </a:extLst>
          </p:cNvPr>
          <p:cNvSpPr txBox="1"/>
          <p:nvPr/>
        </p:nvSpPr>
        <p:spPr>
          <a:xfrm>
            <a:off x="3720235" y="871898"/>
            <a:ext cx="1288838" cy="240066"/>
          </a:xfrm>
          <a:prstGeom prst="rect">
            <a:avLst/>
          </a:prstGeom>
          <a:noFill/>
          <a:ln>
            <a:noFill/>
          </a:ln>
        </p:spPr>
        <p:txBody>
          <a:bodyPr wrap="square" rtlCol="0">
            <a:spAutoFit/>
          </a:bodyPr>
          <a:lstStyle/>
          <a:p>
            <a:pPr>
              <a:lnSpc>
                <a:spcPct val="80000"/>
              </a:lnSpc>
            </a:pPr>
            <a:r>
              <a:rPr lang="zh-TW" altLang="en-US" sz="12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Early practice</a:t>
            </a:r>
            <a:endParaRPr lang="zh-TW" altLang="en-US" sz="1200" b="1" dirty="0">
              <a:solidFill>
                <a:srgbClr val="7030A0"/>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30C88633-4E6C-4B2D-9D43-E38AD3415CE4}"/>
              </a:ext>
            </a:extLst>
          </p:cNvPr>
          <p:cNvPicPr>
            <a:picLocks noChangeAspect="1"/>
          </p:cNvPicPr>
          <p:nvPr/>
        </p:nvPicPr>
        <p:blipFill>
          <a:blip r:embed="rId2"/>
          <a:stretch>
            <a:fillRect/>
          </a:stretch>
        </p:blipFill>
        <p:spPr>
          <a:xfrm>
            <a:off x="453688" y="3572829"/>
            <a:ext cx="4974128" cy="1260274"/>
          </a:xfrm>
          <a:prstGeom prst="rect">
            <a:avLst/>
          </a:prstGeom>
          <a:ln>
            <a:solidFill>
              <a:schemeClr val="tx1"/>
            </a:solidFill>
          </a:ln>
        </p:spPr>
      </p:pic>
      <p:pic>
        <p:nvPicPr>
          <p:cNvPr id="7" name="圖片 6">
            <a:extLst>
              <a:ext uri="{FF2B5EF4-FFF2-40B4-BE49-F238E27FC236}">
                <a16:creationId xmlns:a16="http://schemas.microsoft.com/office/drawing/2014/main" id="{48EAED1B-896D-4D08-98DC-2D50DFBE7967}"/>
              </a:ext>
            </a:extLst>
          </p:cNvPr>
          <p:cNvPicPr>
            <a:picLocks noChangeAspect="1"/>
          </p:cNvPicPr>
          <p:nvPr/>
        </p:nvPicPr>
        <p:blipFill>
          <a:blip r:embed="rId3"/>
          <a:stretch>
            <a:fillRect/>
          </a:stretch>
        </p:blipFill>
        <p:spPr>
          <a:xfrm>
            <a:off x="580479" y="4979800"/>
            <a:ext cx="4054917" cy="1815395"/>
          </a:xfrm>
          <a:prstGeom prst="rect">
            <a:avLst/>
          </a:prstGeom>
        </p:spPr>
      </p:pic>
      <p:sp>
        <p:nvSpPr>
          <p:cNvPr id="8" name="文字方塊 7">
            <a:extLst>
              <a:ext uri="{FF2B5EF4-FFF2-40B4-BE49-F238E27FC236}">
                <a16:creationId xmlns:a16="http://schemas.microsoft.com/office/drawing/2014/main" id="{27C1251F-A193-4CD3-B7BE-0EBC3BB41392}"/>
              </a:ext>
            </a:extLst>
          </p:cNvPr>
          <p:cNvSpPr txBox="1"/>
          <p:nvPr/>
        </p:nvSpPr>
        <p:spPr>
          <a:xfrm>
            <a:off x="4572000" y="4556104"/>
            <a:ext cx="855816" cy="276999"/>
          </a:xfrm>
          <a:prstGeom prst="rect">
            <a:avLst/>
          </a:prstGeom>
          <a:noFill/>
        </p:spPr>
        <p:txBody>
          <a:bodyPr wrap="square" rtlCol="0">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SFAM</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674FCEE7-AE62-41F0-8ABC-109D5CDDF38E}"/>
              </a:ext>
            </a:extLst>
          </p:cNvPr>
          <p:cNvSpPr txBox="1"/>
          <p:nvPr/>
        </p:nvSpPr>
        <p:spPr>
          <a:xfrm>
            <a:off x="4635396" y="6480685"/>
            <a:ext cx="792420" cy="276999"/>
          </a:xfrm>
          <a:prstGeom prst="rect">
            <a:avLst/>
          </a:prstGeom>
          <a:noFill/>
        </p:spPr>
        <p:txBody>
          <a:bodyPr wrap="square" rtlCol="0">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ASFF</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pic>
        <p:nvPicPr>
          <p:cNvPr id="10" name="Picture 5">
            <a:extLst>
              <a:ext uri="{FF2B5EF4-FFF2-40B4-BE49-F238E27FC236}">
                <a16:creationId xmlns:a16="http://schemas.microsoft.com/office/drawing/2014/main" id="{9373D5CB-2976-4E07-A5B5-6C05A95C0DBA}"/>
              </a:ext>
            </a:extLst>
          </p:cNvPr>
          <p:cNvPicPr>
            <a:picLocks noChangeAspect="1"/>
          </p:cNvPicPr>
          <p:nvPr/>
        </p:nvPicPr>
        <p:blipFill rotWithShape="1">
          <a:blip r:embed="rId4"/>
          <a:srcRect l="75272" b="8521"/>
          <a:stretch/>
        </p:blipFill>
        <p:spPr>
          <a:xfrm>
            <a:off x="5829300" y="3572829"/>
            <a:ext cx="2200215" cy="2825557"/>
          </a:xfrm>
          <a:prstGeom prst="rect">
            <a:avLst/>
          </a:prstGeom>
        </p:spPr>
      </p:pic>
      <p:sp>
        <p:nvSpPr>
          <p:cNvPr id="11" name="文字方塊 10">
            <a:extLst>
              <a:ext uri="{FF2B5EF4-FFF2-40B4-BE49-F238E27FC236}">
                <a16:creationId xmlns:a16="http://schemas.microsoft.com/office/drawing/2014/main" id="{348381CB-69B4-4B0C-9C35-4BFD635A5CA5}"/>
              </a:ext>
            </a:extLst>
          </p:cNvPr>
          <p:cNvSpPr txBox="1"/>
          <p:nvPr/>
        </p:nvSpPr>
        <p:spPr>
          <a:xfrm>
            <a:off x="5829300" y="6479739"/>
            <a:ext cx="2200215" cy="276999"/>
          </a:xfrm>
          <a:prstGeom prst="rect">
            <a:avLst/>
          </a:prstGeom>
          <a:noFill/>
        </p:spPr>
        <p:txBody>
          <a:bodyPr wrap="square" rtlCol="0">
            <a:spAutoFit/>
          </a:bodyPr>
          <a:lstStyle/>
          <a:p>
            <a:pPr algn="ctr"/>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err="1">
                <a:solidFill>
                  <a:srgbClr val="7030A0"/>
                </a:solidFill>
                <a:latin typeface="Times New Roman" panose="02020603050405020304" pitchFamily="18" charset="0"/>
                <a:cs typeface="Times New Roman" panose="02020603050405020304" pitchFamily="18" charset="0"/>
              </a:rPr>
              <a:t>BiFPN</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7DDA56D1-515F-478C-8F7D-8169EDD48BD5}"/>
              </a:ext>
            </a:extLst>
          </p:cNvPr>
          <p:cNvSpPr/>
          <p:nvPr/>
        </p:nvSpPr>
        <p:spPr>
          <a:xfrm>
            <a:off x="440240" y="4921237"/>
            <a:ext cx="4986000" cy="190617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EF6B0C51-C7FF-4033-816B-E837428EB943}"/>
              </a:ext>
            </a:extLst>
          </p:cNvPr>
          <p:cNvSpPr/>
          <p:nvPr/>
        </p:nvSpPr>
        <p:spPr>
          <a:xfrm>
            <a:off x="5829300" y="3572830"/>
            <a:ext cx="2200215" cy="325457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1EC2C6DF-A0C9-4DC5-BCB5-4EE2CCF68FF4}"/>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15" name="投影片編號版面配置區 14">
            <a:extLst>
              <a:ext uri="{FF2B5EF4-FFF2-40B4-BE49-F238E27FC236}">
                <a16:creationId xmlns:a16="http://schemas.microsoft.com/office/drawing/2014/main" id="{7CD75416-6547-43EE-8172-F2354A1FE55A}"/>
              </a:ext>
            </a:extLst>
          </p:cNvPr>
          <p:cNvSpPr>
            <a:spLocks noGrp="1"/>
          </p:cNvSpPr>
          <p:nvPr>
            <p:ph type="sldNum" sz="quarter" idx="12"/>
          </p:nvPr>
        </p:nvSpPr>
        <p:spPr/>
        <p:txBody>
          <a:bodyPr/>
          <a:lstStyle/>
          <a:p>
            <a:fld id="{F8A2D2AA-0FE8-4114-AED6-026211289AC6}" type="slidenum">
              <a:rPr lang="zh-TW" altLang="en-US" smtClean="0"/>
              <a:pPr/>
              <a:t>38</a:t>
            </a:fld>
            <a:endParaRPr lang="zh-TW" altLang="en-US"/>
          </a:p>
        </p:txBody>
      </p:sp>
    </p:spTree>
    <p:extLst>
      <p:ext uri="{BB962C8B-B14F-4D97-AF65-F5344CB8AC3E}">
        <p14:creationId xmlns:p14="http://schemas.microsoft.com/office/powerpoint/2010/main" val="3325963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.4</a:t>
            </a:r>
            <a:r>
              <a:rPr lang="x-none" dirty="0"/>
              <a:t> Related Works: Bag of </a:t>
            </a:r>
            <a:r>
              <a:rPr lang="en-US" dirty="0"/>
              <a:t>S</a:t>
            </a:r>
            <a:r>
              <a:rPr lang="x-none" dirty="0"/>
              <a:t>pecials (BoS)</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lstStyle/>
          <a:p>
            <a:pPr marL="0" indent="0">
              <a:buNone/>
            </a:pPr>
            <a:r>
              <a:rPr lang="en-US" b="1" dirty="0"/>
              <a:t>2.3) Strengthen feature integration: </a:t>
            </a:r>
            <a:r>
              <a:rPr lang="en-US" dirty="0"/>
              <a:t>Skip connection [51], hyper-column [22], SFAM [98], ASFF [48], and </a:t>
            </a:r>
            <a:r>
              <a:rPr lang="en-US" dirty="0" err="1"/>
              <a:t>BiFPN</a:t>
            </a:r>
            <a:r>
              <a:rPr lang="en-US" dirty="0"/>
              <a:t> [77]:</a:t>
            </a:r>
          </a:p>
          <a:p>
            <a:pPr lvl="1" indent="-258763"/>
            <a:r>
              <a:rPr lang="en-US" dirty="0">
                <a:solidFill>
                  <a:srgbClr val="00B0F0"/>
                </a:solidFill>
              </a:rPr>
              <a:t>Skip connection [51], hyper-column [22]:</a:t>
            </a:r>
          </a:p>
          <a:p>
            <a:pPr lvl="2" indent="-347663"/>
            <a:r>
              <a:rPr lang="en-US" dirty="0"/>
              <a:t>Integrate</a:t>
            </a:r>
            <a:r>
              <a:rPr lang="en-US" dirty="0">
                <a:solidFill>
                  <a:srgbClr val="FF0000"/>
                </a:solidFill>
              </a:rPr>
              <a:t> low-level </a:t>
            </a:r>
            <a:r>
              <a:rPr lang="en-US" dirty="0"/>
              <a:t>physical feature to </a:t>
            </a:r>
            <a:r>
              <a:rPr lang="en-US" dirty="0">
                <a:solidFill>
                  <a:srgbClr val="FF0000"/>
                </a:solidFill>
              </a:rPr>
              <a:t>high-level </a:t>
            </a:r>
            <a:r>
              <a:rPr lang="en-US" dirty="0"/>
              <a:t>semantic feature. </a:t>
            </a:r>
          </a:p>
          <a:p>
            <a:pPr lvl="1" indent="-258763"/>
            <a:r>
              <a:rPr lang="en-US" dirty="0"/>
              <a:t>SFAM [98], ASFF [48], and </a:t>
            </a:r>
            <a:r>
              <a:rPr lang="en-US" dirty="0" err="1"/>
              <a:t>BiFPN</a:t>
            </a:r>
            <a:r>
              <a:rPr lang="en-US" dirty="0"/>
              <a:t> [77]:</a:t>
            </a:r>
          </a:p>
          <a:p>
            <a:pPr lvl="2" indent="-347663"/>
            <a:r>
              <a:rPr lang="en-US" dirty="0"/>
              <a:t>Integrate </a:t>
            </a:r>
            <a:r>
              <a:rPr lang="en-US" dirty="0">
                <a:solidFill>
                  <a:srgbClr val="FF0000"/>
                </a:solidFill>
              </a:rPr>
              <a:t>different feature pyramid </a:t>
            </a:r>
            <a:r>
              <a:rPr lang="en-US" dirty="0"/>
              <a:t>(ideas from FPN)</a:t>
            </a:r>
          </a:p>
          <a:p>
            <a:pPr lvl="2" indent="-347663"/>
            <a:r>
              <a:rPr lang="en-US" dirty="0">
                <a:solidFill>
                  <a:srgbClr val="00B0F0"/>
                </a:solidFill>
              </a:rPr>
              <a:t>SFAM</a:t>
            </a:r>
            <a:r>
              <a:rPr lang="en-US" dirty="0"/>
              <a:t> [98]:</a:t>
            </a:r>
          </a:p>
          <a:p>
            <a:pPr lvl="3" indent="-258763"/>
            <a:r>
              <a:rPr lang="en-US" dirty="0"/>
              <a:t>Use SE module to </a:t>
            </a:r>
            <a:r>
              <a:rPr lang="en-US" dirty="0">
                <a:solidFill>
                  <a:srgbClr val="FF0000"/>
                </a:solidFill>
              </a:rPr>
              <a:t>execute channel-wise level re-weighting </a:t>
            </a:r>
            <a:r>
              <a:rPr lang="en-US" dirty="0"/>
              <a:t>on multi-scale concatenated feature maps. </a:t>
            </a:r>
          </a:p>
          <a:p>
            <a:pPr lvl="2" indent="-347663"/>
            <a:r>
              <a:rPr lang="en-US" dirty="0">
                <a:solidFill>
                  <a:srgbClr val="00B0F0"/>
                </a:solidFill>
              </a:rPr>
              <a:t>ASFF</a:t>
            </a:r>
            <a:r>
              <a:rPr lang="en-US" dirty="0"/>
              <a:t> [48]:</a:t>
            </a:r>
          </a:p>
          <a:p>
            <a:pPr lvl="3" indent="-258763"/>
            <a:r>
              <a:rPr lang="en-US" dirty="0"/>
              <a:t>Use soft-max as </a:t>
            </a:r>
            <a:r>
              <a:rPr lang="en-US" dirty="0">
                <a:solidFill>
                  <a:srgbClr val="FF0000"/>
                </a:solidFill>
              </a:rPr>
              <a:t>point-wise level reweighting </a:t>
            </a:r>
            <a:r>
              <a:rPr lang="en-US" dirty="0"/>
              <a:t>and then </a:t>
            </a:r>
            <a:r>
              <a:rPr lang="en-US" dirty="0">
                <a:solidFill>
                  <a:srgbClr val="FF0000"/>
                </a:solidFill>
              </a:rPr>
              <a:t>adds feature maps </a:t>
            </a:r>
            <a:r>
              <a:rPr lang="en-US" dirty="0"/>
              <a:t>of different scales. </a:t>
            </a:r>
          </a:p>
          <a:p>
            <a:pPr lvl="2" indent="-347663"/>
            <a:r>
              <a:rPr lang="en-US" dirty="0" err="1">
                <a:solidFill>
                  <a:srgbClr val="00B0F0"/>
                </a:solidFill>
              </a:rPr>
              <a:t>BiFPN</a:t>
            </a:r>
            <a:r>
              <a:rPr lang="en-US" dirty="0"/>
              <a:t> [77]:</a:t>
            </a:r>
          </a:p>
          <a:p>
            <a:pPr lvl="3" indent="-258763"/>
            <a:r>
              <a:rPr lang="en-US" dirty="0"/>
              <a:t>Use multi-input weighted residual connections to </a:t>
            </a:r>
            <a:r>
              <a:rPr lang="en-US" dirty="0">
                <a:solidFill>
                  <a:srgbClr val="FF0000"/>
                </a:solidFill>
              </a:rPr>
              <a:t>execute scale-wise level re-weighting</a:t>
            </a:r>
            <a:r>
              <a:rPr lang="en-US" dirty="0"/>
              <a:t>, and then </a:t>
            </a:r>
            <a:r>
              <a:rPr lang="en-US" dirty="0">
                <a:solidFill>
                  <a:srgbClr val="FF0000"/>
                </a:solidFill>
              </a:rPr>
              <a:t>add feature maps</a:t>
            </a:r>
            <a:r>
              <a:rPr lang="en-US" dirty="0"/>
              <a:t> of different scales</a:t>
            </a:r>
            <a:endParaRPr lang="x-none" dirty="0"/>
          </a:p>
        </p:txBody>
      </p:sp>
      <p:sp>
        <p:nvSpPr>
          <p:cNvPr id="5" name="投影片編號版面配置區 4">
            <a:extLst>
              <a:ext uri="{FF2B5EF4-FFF2-40B4-BE49-F238E27FC236}">
                <a16:creationId xmlns:a16="http://schemas.microsoft.com/office/drawing/2014/main" id="{D52B25F6-EE03-40C6-B3FF-A9270B64B729}"/>
              </a:ext>
            </a:extLst>
          </p:cNvPr>
          <p:cNvSpPr>
            <a:spLocks noGrp="1"/>
          </p:cNvSpPr>
          <p:nvPr>
            <p:ph type="sldNum" sz="quarter" idx="12"/>
          </p:nvPr>
        </p:nvSpPr>
        <p:spPr/>
        <p:txBody>
          <a:bodyPr/>
          <a:lstStyle/>
          <a:p>
            <a:fld id="{F8A2D2AA-0FE8-4114-AED6-026211289AC6}" type="slidenum">
              <a:rPr lang="zh-TW" altLang="en-US" smtClean="0"/>
              <a:pPr/>
              <a:t>39</a:t>
            </a:fld>
            <a:endParaRPr lang="zh-TW" altLang="en-US"/>
          </a:p>
        </p:txBody>
      </p:sp>
    </p:spTree>
    <p:extLst>
      <p:ext uri="{BB962C8B-B14F-4D97-AF65-F5344CB8AC3E}">
        <p14:creationId xmlns:p14="http://schemas.microsoft.com/office/powerpoint/2010/main" val="1680598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442086" y="972731"/>
            <a:ext cx="4861993" cy="3007541"/>
            <a:chOff x="896645" y="4572675"/>
            <a:chExt cx="3701990" cy="2289984"/>
          </a:xfrm>
        </p:grpSpPr>
        <p:pic>
          <p:nvPicPr>
            <p:cNvPr id="20" name="Picture 19"/>
            <p:cNvPicPr>
              <a:picLocks noChangeAspect="1"/>
            </p:cNvPicPr>
            <p:nvPr/>
          </p:nvPicPr>
          <p:blipFill>
            <a:blip r:embed="rId2"/>
            <a:stretch>
              <a:fillRect/>
            </a:stretch>
          </p:blipFill>
          <p:spPr>
            <a:xfrm>
              <a:off x="896645" y="4580929"/>
              <a:ext cx="3701990" cy="2281730"/>
            </a:xfrm>
            <a:prstGeom prst="rect">
              <a:avLst/>
            </a:prstGeom>
          </p:spPr>
        </p:pic>
        <p:sp>
          <p:nvSpPr>
            <p:cNvPr id="21" name="Rectangle 20"/>
            <p:cNvSpPr/>
            <p:nvPr/>
          </p:nvSpPr>
          <p:spPr>
            <a:xfrm>
              <a:off x="896645" y="5143580"/>
              <a:ext cx="1083075" cy="1141810"/>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140627" y="4572675"/>
              <a:ext cx="1161866" cy="1141810"/>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140627" y="5716190"/>
              <a:ext cx="1161866" cy="1141810"/>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515560" y="5143359"/>
              <a:ext cx="1083075" cy="1141810"/>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標題 1"/>
          <p:cNvSpPr txBox="1">
            <a:spLocks/>
          </p:cNvSpPr>
          <p:nvPr/>
        </p:nvSpPr>
        <p:spPr>
          <a:xfrm>
            <a:off x="0" y="-15043"/>
            <a:ext cx="9070796" cy="419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dirty="0">
                <a:latin typeface="Times New Roman" panose="02020603050405020304" pitchFamily="18" charset="0"/>
                <a:cs typeface="Times New Roman" panose="02020603050405020304" pitchFamily="18" charset="0"/>
              </a:rPr>
              <a:t>0.2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Yolo Principle </a:t>
            </a:r>
            <a:r>
              <a:rPr lang="en-US" altLang="zh-TW" sz="2000" strike="sngStrike"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strike="sngStrike" dirty="0">
              <a:solidFill>
                <a:srgbClr val="FF0000"/>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E921BA5C-C23D-487C-A130-ECB67021F119}"/>
              </a:ext>
            </a:extLst>
          </p:cNvPr>
          <p:cNvPicPr>
            <a:picLocks noChangeAspect="1"/>
          </p:cNvPicPr>
          <p:nvPr/>
        </p:nvPicPr>
        <p:blipFill>
          <a:blip r:embed="rId3"/>
          <a:stretch>
            <a:fillRect/>
          </a:stretch>
        </p:blipFill>
        <p:spPr>
          <a:xfrm>
            <a:off x="135273" y="4381498"/>
            <a:ext cx="8890000" cy="2476500"/>
          </a:xfrm>
          <a:prstGeom prst="rect">
            <a:avLst/>
          </a:prstGeom>
        </p:spPr>
      </p:pic>
      <p:sp>
        <p:nvSpPr>
          <p:cNvPr id="2" name="文字方塊 1"/>
          <p:cNvSpPr txBox="1"/>
          <p:nvPr/>
        </p:nvSpPr>
        <p:spPr>
          <a:xfrm>
            <a:off x="7132123" y="6296097"/>
            <a:ext cx="1938673" cy="246221"/>
          </a:xfrm>
          <a:prstGeom prst="rect">
            <a:avLst/>
          </a:prstGeom>
          <a:noFill/>
        </p:spPr>
        <p:txBody>
          <a:bodyPr wrap="square" rtlCol="0">
            <a:spAutoFit/>
          </a:bodyPr>
          <a:lstStyle/>
          <a:p>
            <a:r>
              <a:rPr lang="en-US" sz="1000" dirty="0"/>
              <a:t>NMS: Non-Maximum Suppression</a:t>
            </a:r>
          </a:p>
        </p:txBody>
      </p:sp>
      <p:sp>
        <p:nvSpPr>
          <p:cNvPr id="5" name="文字方塊 4"/>
          <p:cNvSpPr txBox="1"/>
          <p:nvPr/>
        </p:nvSpPr>
        <p:spPr>
          <a:xfrm>
            <a:off x="4718583" y="5373527"/>
            <a:ext cx="998162" cy="246221"/>
          </a:xfrm>
          <a:prstGeom prst="rect">
            <a:avLst/>
          </a:prstGeom>
          <a:noFill/>
        </p:spPr>
        <p:txBody>
          <a:bodyPr wrap="square" rtlCol="0">
            <a:spAutoFit/>
          </a:bodyPr>
          <a:lstStyle/>
          <a:p>
            <a:r>
              <a:rPr lang="en-US" sz="1000" dirty="0">
                <a:solidFill>
                  <a:srgbClr val="00B0F0"/>
                </a:solidFill>
              </a:rPr>
              <a:t>Posterior prob.</a:t>
            </a:r>
          </a:p>
        </p:txBody>
      </p:sp>
      <p:sp>
        <p:nvSpPr>
          <p:cNvPr id="14" name="文字方塊 13"/>
          <p:cNvSpPr txBox="1"/>
          <p:nvPr/>
        </p:nvSpPr>
        <p:spPr>
          <a:xfrm>
            <a:off x="4774425" y="5089077"/>
            <a:ext cx="586333" cy="246221"/>
          </a:xfrm>
          <a:prstGeom prst="rect">
            <a:avLst/>
          </a:prstGeom>
          <a:noFill/>
        </p:spPr>
        <p:txBody>
          <a:bodyPr wrap="square" rtlCol="0">
            <a:spAutoFit/>
          </a:bodyPr>
          <a:lstStyle/>
          <a:p>
            <a:r>
              <a:rPr lang="en-US" sz="1000" dirty="0">
                <a:solidFill>
                  <a:srgbClr val="00B0F0"/>
                </a:solidFill>
              </a:rPr>
              <a:t>(</a:t>
            </a:r>
            <a:r>
              <a:rPr lang="en-US" sz="1000" dirty="0" err="1">
                <a:solidFill>
                  <a:srgbClr val="00B0F0"/>
                </a:solidFill>
              </a:rPr>
              <a:t>Fg</a:t>
            </a:r>
            <a:r>
              <a:rPr lang="en-US" sz="1000" dirty="0">
                <a:solidFill>
                  <a:srgbClr val="00B0F0"/>
                </a:solidFill>
              </a:rPr>
              <a:t>/</a:t>
            </a:r>
            <a:r>
              <a:rPr lang="en-US" sz="1000" dirty="0" err="1">
                <a:solidFill>
                  <a:srgbClr val="00B0F0"/>
                </a:solidFill>
              </a:rPr>
              <a:t>bg</a:t>
            </a:r>
            <a:r>
              <a:rPr lang="en-US" sz="1000" dirty="0">
                <a:solidFill>
                  <a:srgbClr val="00B0F0"/>
                </a:solidFill>
              </a:rPr>
              <a:t>)</a:t>
            </a:r>
          </a:p>
        </p:txBody>
      </p:sp>
      <p:sp>
        <p:nvSpPr>
          <p:cNvPr id="6" name="文字方塊 5"/>
          <p:cNvSpPr txBox="1"/>
          <p:nvPr/>
        </p:nvSpPr>
        <p:spPr>
          <a:xfrm>
            <a:off x="1822459" y="6369762"/>
            <a:ext cx="837618" cy="246221"/>
          </a:xfrm>
          <a:prstGeom prst="rect">
            <a:avLst/>
          </a:prstGeom>
          <a:noFill/>
        </p:spPr>
        <p:txBody>
          <a:bodyPr wrap="square" rtlCol="0">
            <a:spAutoFit/>
          </a:bodyPr>
          <a:lstStyle/>
          <a:p>
            <a:r>
              <a:rPr lang="en-US" sz="1000" i="1" dirty="0">
                <a:solidFill>
                  <a:srgbClr val="00B0F0"/>
                </a:solidFill>
              </a:rPr>
              <a:t>K </a:t>
            </a:r>
            <a:r>
              <a:rPr lang="en-US" sz="1000" dirty="0">
                <a:solidFill>
                  <a:srgbClr val="00B0F0"/>
                </a:solidFill>
              </a:rPr>
              <a:t>anchors</a:t>
            </a:r>
            <a:endParaRPr lang="en-US" sz="1000" dirty="0">
              <a:solidFill>
                <a:srgbClr val="FF0000"/>
              </a:solidFill>
            </a:endParaRPr>
          </a:p>
        </p:txBody>
      </p:sp>
      <p:sp>
        <p:nvSpPr>
          <p:cNvPr id="16" name="文字方塊 15"/>
          <p:cNvSpPr txBox="1"/>
          <p:nvPr/>
        </p:nvSpPr>
        <p:spPr>
          <a:xfrm>
            <a:off x="3916858" y="5969652"/>
            <a:ext cx="1150733" cy="400110"/>
          </a:xfrm>
          <a:prstGeom prst="rect">
            <a:avLst/>
          </a:prstGeom>
          <a:noFill/>
        </p:spPr>
        <p:txBody>
          <a:bodyPr wrap="square" rtlCol="0">
            <a:spAutoFit/>
          </a:bodyPr>
          <a:lstStyle/>
          <a:p>
            <a:r>
              <a:rPr lang="en-US" sz="1000" i="1" dirty="0"/>
              <a:t>C</a:t>
            </a:r>
            <a:r>
              <a:rPr lang="en-US" sz="1000" dirty="0"/>
              <a:t>: Total number of classes</a:t>
            </a:r>
          </a:p>
        </p:txBody>
      </p:sp>
      <p:sp>
        <p:nvSpPr>
          <p:cNvPr id="25" name="Rectangle 32"/>
          <p:cNvSpPr/>
          <p:nvPr/>
        </p:nvSpPr>
        <p:spPr>
          <a:xfrm>
            <a:off x="5816218" y="-57137"/>
            <a:ext cx="3418924" cy="1354217"/>
          </a:xfrm>
          <a:prstGeom prst="rect">
            <a:avLst/>
          </a:prstGeom>
        </p:spPr>
        <p:txBody>
          <a:bodyPr wrap="square">
            <a:spAutoFit/>
          </a:bodyPr>
          <a:lstStyle/>
          <a:p>
            <a:r>
              <a:rPr lang="en-US" sz="1400" dirty="0"/>
              <a:t>YoloV1 and YoloV2:</a:t>
            </a:r>
          </a:p>
          <a:p>
            <a:r>
              <a:rPr lang="en-US" sz="1400" dirty="0">
                <a:solidFill>
                  <a:srgbClr val="FF0000"/>
                </a:solidFill>
              </a:rPr>
              <a:t>Box 1: b</a:t>
            </a:r>
            <a:r>
              <a:rPr lang="en-US" sz="1400" baseline="-25000" dirty="0">
                <a:solidFill>
                  <a:srgbClr val="FF0000"/>
                </a:solidFill>
              </a:rPr>
              <a:t>x</a:t>
            </a:r>
            <a:r>
              <a:rPr lang="en-US" sz="1400" dirty="0">
                <a:solidFill>
                  <a:srgbClr val="FF0000"/>
                </a:solidFill>
              </a:rPr>
              <a:t>, b</a:t>
            </a:r>
            <a:r>
              <a:rPr lang="en-US" sz="1400" baseline="-25000" dirty="0">
                <a:solidFill>
                  <a:srgbClr val="FF0000"/>
                </a:solidFill>
              </a:rPr>
              <a:t>y</a:t>
            </a:r>
            <a:r>
              <a:rPr lang="en-US" sz="1400" dirty="0">
                <a:solidFill>
                  <a:srgbClr val="FF0000"/>
                </a:solidFill>
              </a:rPr>
              <a:t>, </a:t>
            </a:r>
            <a:r>
              <a:rPr lang="en-US" sz="1400" dirty="0" err="1">
                <a:solidFill>
                  <a:srgbClr val="FF0000"/>
                </a:solidFill>
              </a:rPr>
              <a:t>b</a:t>
            </a:r>
            <a:r>
              <a:rPr lang="en-US" sz="1400" baseline="-25000" dirty="0" err="1">
                <a:solidFill>
                  <a:srgbClr val="FF0000"/>
                </a:solidFill>
              </a:rPr>
              <a:t>w</a:t>
            </a:r>
            <a:r>
              <a:rPr lang="en-US" sz="1400" dirty="0">
                <a:solidFill>
                  <a:srgbClr val="FF0000"/>
                </a:solidFill>
              </a:rPr>
              <a:t>, </a:t>
            </a:r>
            <a:r>
              <a:rPr lang="en-US" sz="1400" dirty="0" err="1">
                <a:solidFill>
                  <a:srgbClr val="FF0000"/>
                </a:solidFill>
              </a:rPr>
              <a:t>b</a:t>
            </a:r>
            <a:r>
              <a:rPr lang="en-US" sz="1400" baseline="-25000" dirty="0" err="1">
                <a:solidFill>
                  <a:srgbClr val="FF0000"/>
                </a:solidFill>
              </a:rPr>
              <a:t>h</a:t>
            </a:r>
            <a:r>
              <a:rPr lang="en-US" sz="1400" dirty="0">
                <a:solidFill>
                  <a:srgbClr val="FF0000"/>
                </a:solidFill>
              </a:rPr>
              <a:t>, c - 5 parameters</a:t>
            </a:r>
            <a:endParaRPr lang="en-US" sz="1400" b="1" baseline="-25000" dirty="0">
              <a:solidFill>
                <a:srgbClr val="FF0000"/>
              </a:solidFill>
            </a:endParaRPr>
          </a:p>
          <a:p>
            <a:r>
              <a:rPr lang="en-US" sz="1400" dirty="0">
                <a:solidFill>
                  <a:srgbClr val="FF0000"/>
                </a:solidFill>
              </a:rPr>
              <a:t>Box 2: b</a:t>
            </a:r>
            <a:r>
              <a:rPr lang="en-US" sz="1400" baseline="-25000" dirty="0">
                <a:solidFill>
                  <a:srgbClr val="FF0000"/>
                </a:solidFill>
              </a:rPr>
              <a:t>x</a:t>
            </a:r>
            <a:r>
              <a:rPr lang="en-US" sz="1400" dirty="0">
                <a:solidFill>
                  <a:srgbClr val="FF0000"/>
                </a:solidFill>
              </a:rPr>
              <a:t>, b</a:t>
            </a:r>
            <a:r>
              <a:rPr lang="en-US" sz="1400" baseline="-25000" dirty="0">
                <a:solidFill>
                  <a:srgbClr val="FF0000"/>
                </a:solidFill>
              </a:rPr>
              <a:t>y</a:t>
            </a:r>
            <a:r>
              <a:rPr lang="en-US" sz="1400" dirty="0">
                <a:solidFill>
                  <a:srgbClr val="FF0000"/>
                </a:solidFill>
              </a:rPr>
              <a:t>, </a:t>
            </a:r>
            <a:r>
              <a:rPr lang="en-US" sz="1400" dirty="0" err="1">
                <a:solidFill>
                  <a:srgbClr val="FF0000"/>
                </a:solidFill>
              </a:rPr>
              <a:t>b</a:t>
            </a:r>
            <a:r>
              <a:rPr lang="en-US" sz="1400" baseline="-25000" dirty="0" err="1">
                <a:solidFill>
                  <a:srgbClr val="FF0000"/>
                </a:solidFill>
              </a:rPr>
              <a:t>w</a:t>
            </a:r>
            <a:r>
              <a:rPr lang="en-US" sz="1400" dirty="0">
                <a:solidFill>
                  <a:srgbClr val="FF0000"/>
                </a:solidFill>
              </a:rPr>
              <a:t>, </a:t>
            </a:r>
            <a:r>
              <a:rPr lang="en-US" sz="1400" dirty="0" err="1">
                <a:solidFill>
                  <a:srgbClr val="FF0000"/>
                </a:solidFill>
              </a:rPr>
              <a:t>b</a:t>
            </a:r>
            <a:r>
              <a:rPr lang="en-US" sz="1400" baseline="-25000" dirty="0" err="1">
                <a:solidFill>
                  <a:srgbClr val="FF0000"/>
                </a:solidFill>
              </a:rPr>
              <a:t>h</a:t>
            </a:r>
            <a:r>
              <a:rPr lang="en-US" sz="1400" dirty="0">
                <a:solidFill>
                  <a:srgbClr val="FF0000"/>
                </a:solidFill>
              </a:rPr>
              <a:t>, </a:t>
            </a:r>
            <a:r>
              <a:rPr lang="en-US" sz="1400" dirty="0">
                <a:solidFill>
                  <a:srgbClr val="0070C0"/>
                </a:solidFill>
              </a:rPr>
              <a:t>c - 5 Parameters</a:t>
            </a:r>
            <a:endParaRPr lang="en-US" sz="1400" baseline="-25000" dirty="0">
              <a:solidFill>
                <a:srgbClr val="0070C0"/>
              </a:solidFill>
            </a:endParaRPr>
          </a:p>
          <a:p>
            <a:r>
              <a:rPr lang="en-US" sz="1400" dirty="0">
                <a:solidFill>
                  <a:srgbClr val="FF0000"/>
                </a:solidFill>
              </a:rPr>
              <a:t>     * Confident value: c = </a:t>
            </a:r>
            <a:r>
              <a:rPr lang="en-US" sz="1400" dirty="0" err="1">
                <a:solidFill>
                  <a:srgbClr val="FF0000"/>
                </a:solidFill>
              </a:rPr>
              <a:t>Pr</a:t>
            </a:r>
            <a:r>
              <a:rPr lang="en-US" sz="1400" dirty="0">
                <a:solidFill>
                  <a:srgbClr val="FF0000"/>
                </a:solidFill>
              </a:rPr>
              <a:t>(Object)*</a:t>
            </a:r>
            <a:r>
              <a:rPr lang="en-US" sz="1400" dirty="0" err="1">
                <a:solidFill>
                  <a:srgbClr val="FF0000"/>
                </a:solidFill>
              </a:rPr>
              <a:t>IoU</a:t>
            </a:r>
            <a:endParaRPr lang="en-US" sz="1400" dirty="0">
              <a:solidFill>
                <a:srgbClr val="FF0000"/>
              </a:solidFill>
            </a:endParaRPr>
          </a:p>
          <a:p>
            <a:r>
              <a:rPr lang="en-US" sz="1400" dirty="0">
                <a:solidFill>
                  <a:srgbClr val="FF0000"/>
                </a:solidFill>
              </a:rPr>
              <a:t>			   ~c= </a:t>
            </a:r>
            <a:r>
              <a:rPr lang="en-US" sz="1400" dirty="0" err="1">
                <a:solidFill>
                  <a:srgbClr val="FF0000"/>
                </a:solidFill>
              </a:rPr>
              <a:t>Pr</a:t>
            </a:r>
            <a:r>
              <a:rPr lang="en-US" sz="1400" dirty="0">
                <a:solidFill>
                  <a:srgbClr val="FF0000"/>
                </a:solidFill>
              </a:rPr>
              <a:t>(~</a:t>
            </a:r>
            <a:r>
              <a:rPr lang="en-US" sz="1400" dirty="0" err="1">
                <a:solidFill>
                  <a:srgbClr val="FF0000"/>
                </a:solidFill>
              </a:rPr>
              <a:t>Obj</a:t>
            </a:r>
            <a:r>
              <a:rPr lang="en-US" sz="1400" dirty="0">
                <a:solidFill>
                  <a:srgbClr val="FF0000"/>
                </a:solidFill>
              </a:rPr>
              <a:t>)</a:t>
            </a:r>
          </a:p>
          <a:p>
            <a:r>
              <a:rPr lang="en-US" sz="1200" dirty="0" err="1">
                <a:solidFill>
                  <a:srgbClr val="FF0000"/>
                </a:solidFill>
              </a:rPr>
              <a:t>Pr</a:t>
            </a:r>
            <a:r>
              <a:rPr lang="en-US" sz="1200" dirty="0">
                <a:solidFill>
                  <a:srgbClr val="FF0000"/>
                </a:solidFill>
              </a:rPr>
              <a:t>(</a:t>
            </a:r>
            <a:r>
              <a:rPr lang="en-US" sz="1200" dirty="0" err="1">
                <a:solidFill>
                  <a:srgbClr val="FF0000"/>
                </a:solidFill>
              </a:rPr>
              <a:t>Class_i|Obj</a:t>
            </a:r>
            <a:r>
              <a:rPr lang="en-US" sz="1200" dirty="0">
                <a:solidFill>
                  <a:srgbClr val="FF0000"/>
                </a:solidFill>
              </a:rPr>
              <a:t>): Classes C=20 </a:t>
            </a:r>
            <a:r>
              <a:rPr lang="en-US" sz="1200" dirty="0">
                <a:solidFill>
                  <a:srgbClr val="FF0000"/>
                </a:solidFill>
                <a:sym typeface="Wingdings" panose="05000000000000000000" pitchFamily="2" charset="2"/>
              </a:rPr>
              <a:t> </a:t>
            </a:r>
            <a:r>
              <a:rPr lang="en-US" sz="1200" dirty="0">
                <a:solidFill>
                  <a:srgbClr val="FF0000"/>
                </a:solidFill>
              </a:rPr>
              <a:t>pc</a:t>
            </a:r>
            <a:r>
              <a:rPr lang="en-US" sz="1200" baseline="-25000" dirty="0">
                <a:solidFill>
                  <a:srgbClr val="FF0000"/>
                </a:solidFill>
              </a:rPr>
              <a:t>0</a:t>
            </a:r>
            <a:r>
              <a:rPr lang="en-US" sz="1200" dirty="0">
                <a:solidFill>
                  <a:srgbClr val="FF0000"/>
                </a:solidFill>
              </a:rPr>
              <a:t>, pc</a:t>
            </a:r>
            <a:r>
              <a:rPr lang="en-US" sz="1200" baseline="-25000" dirty="0">
                <a:solidFill>
                  <a:srgbClr val="FF0000"/>
                </a:solidFill>
              </a:rPr>
              <a:t>2</a:t>
            </a:r>
            <a:r>
              <a:rPr lang="en-US" sz="1200" dirty="0">
                <a:solidFill>
                  <a:srgbClr val="FF0000"/>
                </a:solidFill>
              </a:rPr>
              <a:t>, …, pc</a:t>
            </a:r>
            <a:r>
              <a:rPr lang="en-US" sz="1200" baseline="-25000" dirty="0">
                <a:solidFill>
                  <a:srgbClr val="FF0000"/>
                </a:solidFill>
              </a:rPr>
              <a:t>19</a:t>
            </a:r>
            <a:endParaRPr lang="en-US" sz="1200" b="1" baseline="-25000" dirty="0">
              <a:solidFill>
                <a:srgbClr val="FF0000"/>
              </a:solidFill>
            </a:endParaRPr>
          </a:p>
        </p:txBody>
      </p:sp>
      <p:sp>
        <p:nvSpPr>
          <p:cNvPr id="4" name="Rectangle 3">
            <a:extLst>
              <a:ext uri="{FF2B5EF4-FFF2-40B4-BE49-F238E27FC236}">
                <a16:creationId xmlns:a16="http://schemas.microsoft.com/office/drawing/2014/main" id="{F1C7FD3A-7188-4665-A851-F5435BF02400}"/>
              </a:ext>
            </a:extLst>
          </p:cNvPr>
          <p:cNvSpPr/>
          <p:nvPr/>
        </p:nvSpPr>
        <p:spPr>
          <a:xfrm>
            <a:off x="387122" y="369894"/>
            <a:ext cx="3883797" cy="1384995"/>
          </a:xfrm>
          <a:prstGeom prst="rect">
            <a:avLst/>
          </a:prstGeom>
        </p:spPr>
        <p:txBody>
          <a:bodyPr wrap="square">
            <a:spAutoFit/>
          </a:bodyPr>
          <a:lstStyle/>
          <a:p>
            <a:pPr marL="225425" indent="-225425">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YOLO splits the input image into </a:t>
            </a:r>
            <a:r>
              <a:rPr lang="en-US" sz="1400" dirty="0" err="1">
                <a:solidFill>
                  <a:srgbClr val="FF0000"/>
                </a:solidFill>
                <a:latin typeface="Times New Roman" panose="02020603050405020304" pitchFamily="18" charset="0"/>
                <a:cs typeface="Times New Roman" panose="02020603050405020304" pitchFamily="18" charset="0"/>
              </a:rPr>
              <a:t>SxS</a:t>
            </a:r>
            <a:r>
              <a:rPr lang="en-US" sz="1400" dirty="0">
                <a:solidFill>
                  <a:srgbClr val="FF0000"/>
                </a:solidFill>
                <a:latin typeface="Times New Roman" panose="02020603050405020304" pitchFamily="18" charset="0"/>
                <a:cs typeface="Times New Roman" panose="02020603050405020304" pitchFamily="18" charset="0"/>
              </a:rPr>
              <a:t> grid </a:t>
            </a:r>
            <a:r>
              <a:rPr lang="en-US" sz="1400" dirty="0">
                <a:latin typeface="Times New Roman" panose="02020603050405020304" pitchFamily="18" charset="0"/>
                <a:cs typeface="Times New Roman" panose="02020603050405020304" pitchFamily="18" charset="0"/>
              </a:rPr>
              <a:t>and for each grid, generates </a:t>
            </a:r>
            <a:r>
              <a:rPr lang="en-US" sz="1400" dirty="0">
                <a:solidFill>
                  <a:srgbClr val="FF0000"/>
                </a:solidFill>
                <a:latin typeface="Times New Roman" panose="02020603050405020304" pitchFamily="18" charset="0"/>
                <a:cs typeface="Times New Roman" panose="02020603050405020304" pitchFamily="18" charset="0"/>
              </a:rPr>
              <a:t>n bounding boxes, confident values </a:t>
            </a:r>
            <a:r>
              <a:rPr lang="en-US" sz="1400" dirty="0">
                <a:latin typeface="Times New Roman" panose="02020603050405020304" pitchFamily="18" charset="0"/>
                <a:cs typeface="Times New Roman" panose="02020603050405020304" pitchFamily="18" charset="0"/>
              </a:rPr>
              <a:t>and </a:t>
            </a:r>
            <a:r>
              <a:rPr lang="en-US" sz="1400" dirty="0">
                <a:solidFill>
                  <a:srgbClr val="FF0000"/>
                </a:solidFill>
                <a:latin typeface="Times New Roman" panose="02020603050405020304" pitchFamily="18" charset="0"/>
                <a:cs typeface="Times New Roman" panose="02020603050405020304" pitchFamily="18" charset="0"/>
              </a:rPr>
              <a:t>class probabilities </a:t>
            </a:r>
            <a:r>
              <a:rPr lang="en-US" sz="1400" dirty="0">
                <a:latin typeface="Times New Roman" panose="02020603050405020304" pitchFamily="18" charset="0"/>
                <a:cs typeface="Times New Roman" panose="02020603050405020304" pitchFamily="18" charset="0"/>
              </a:rPr>
              <a:t>for those bounding boxes. </a:t>
            </a:r>
          </a:p>
          <a:p>
            <a:pPr marL="225425" indent="-225425">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Note that bounding box is more likely to be larger than the grid itself.</a:t>
            </a:r>
          </a:p>
        </p:txBody>
      </p:sp>
      <p:sp>
        <p:nvSpPr>
          <p:cNvPr id="26" name="Rectangle 25">
            <a:extLst>
              <a:ext uri="{FF2B5EF4-FFF2-40B4-BE49-F238E27FC236}">
                <a16:creationId xmlns:a16="http://schemas.microsoft.com/office/drawing/2014/main" id="{EFB9FAC1-14D8-4DA7-AB8C-0DFEEE84CEA3}"/>
              </a:ext>
            </a:extLst>
          </p:cNvPr>
          <p:cNvSpPr/>
          <p:nvPr/>
        </p:nvSpPr>
        <p:spPr>
          <a:xfrm>
            <a:off x="3275765" y="3977527"/>
            <a:ext cx="3883797"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Fig. Grid Cell prediction in YOLOv1</a:t>
            </a:r>
          </a:p>
        </p:txBody>
      </p:sp>
      <p:sp>
        <p:nvSpPr>
          <p:cNvPr id="27" name="Rectangle 26">
            <a:extLst>
              <a:ext uri="{FF2B5EF4-FFF2-40B4-BE49-F238E27FC236}">
                <a16:creationId xmlns:a16="http://schemas.microsoft.com/office/drawing/2014/main" id="{6C8A1A84-666A-461A-B3F0-DFE1C2EBF40F}"/>
              </a:ext>
            </a:extLst>
          </p:cNvPr>
          <p:cNvSpPr/>
          <p:nvPr/>
        </p:nvSpPr>
        <p:spPr>
          <a:xfrm>
            <a:off x="3659898" y="6574140"/>
            <a:ext cx="3883797"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Fig. Grid Cell prediction in DC-SPP-YOLO</a:t>
            </a:r>
          </a:p>
        </p:txBody>
      </p:sp>
      <p:sp>
        <p:nvSpPr>
          <p:cNvPr id="7" name="文字方塊 6"/>
          <p:cNvSpPr txBox="1"/>
          <p:nvPr/>
        </p:nvSpPr>
        <p:spPr>
          <a:xfrm>
            <a:off x="6270672" y="796921"/>
            <a:ext cx="593312" cy="276999"/>
          </a:xfrm>
          <a:prstGeom prst="rect">
            <a:avLst/>
          </a:prstGeom>
          <a:noFill/>
        </p:spPr>
        <p:txBody>
          <a:bodyPr wrap="square" rtlCol="0">
            <a:spAutoFit/>
          </a:bodyPr>
          <a:lstStyle/>
          <a:p>
            <a:r>
              <a:rPr lang="en-US" sz="1200" dirty="0" err="1"/>
              <a:t>Fg</a:t>
            </a:r>
            <a:r>
              <a:rPr lang="en-US" sz="1200" dirty="0"/>
              <a:t>/</a:t>
            </a:r>
            <a:r>
              <a:rPr lang="en-US" sz="1200" dirty="0" err="1"/>
              <a:t>Bg</a:t>
            </a:r>
            <a:endParaRPr lang="en-US" sz="1200" dirty="0"/>
          </a:p>
        </p:txBody>
      </p:sp>
      <p:sp>
        <p:nvSpPr>
          <p:cNvPr id="28" name="矩形 27"/>
          <p:cNvSpPr/>
          <p:nvPr/>
        </p:nvSpPr>
        <p:spPr>
          <a:xfrm>
            <a:off x="4075865" y="471825"/>
            <a:ext cx="2222437" cy="553998"/>
          </a:xfrm>
          <a:prstGeom prst="rect">
            <a:avLst/>
          </a:prstGeom>
        </p:spPr>
        <p:txBody>
          <a:bodyPr wrap="square">
            <a:spAutoFit/>
          </a:bodyPr>
          <a:lstStyle/>
          <a:p>
            <a:r>
              <a:rPr lang="en-US" altLang="zh-TW" sz="1000" b="1" dirty="0">
                <a:solidFill>
                  <a:srgbClr val="3C5D26"/>
                </a:solidFill>
              </a:rPr>
              <a:t>3. Multi-Subnets: Detection Part – </a:t>
            </a:r>
          </a:p>
          <a:p>
            <a:r>
              <a:rPr lang="en-US" altLang="zh-TW" sz="1000" b="1" dirty="0" err="1">
                <a:solidFill>
                  <a:srgbClr val="3C5D26"/>
                </a:solidFill>
              </a:rPr>
              <a:t>Bbox</a:t>
            </a:r>
            <a:r>
              <a:rPr lang="en-US" altLang="zh-TW" sz="1000" b="1" dirty="0">
                <a:solidFill>
                  <a:srgbClr val="3C5D26"/>
                </a:solidFill>
              </a:rPr>
              <a:t> Regression (continue) Subnet and Classification (discrete) Subnet</a:t>
            </a:r>
            <a:endParaRPr lang="zh-TW" altLang="en-US" sz="1000" dirty="0">
              <a:solidFill>
                <a:prstClr val="black"/>
              </a:solidFill>
            </a:endParaRPr>
          </a:p>
        </p:txBody>
      </p:sp>
      <p:sp>
        <p:nvSpPr>
          <p:cNvPr id="29" name="矩形 28"/>
          <p:cNvSpPr/>
          <p:nvPr/>
        </p:nvSpPr>
        <p:spPr>
          <a:xfrm>
            <a:off x="6107707" y="3950442"/>
            <a:ext cx="2222437" cy="553998"/>
          </a:xfrm>
          <a:prstGeom prst="rect">
            <a:avLst/>
          </a:prstGeom>
        </p:spPr>
        <p:txBody>
          <a:bodyPr wrap="square">
            <a:spAutoFit/>
          </a:bodyPr>
          <a:lstStyle/>
          <a:p>
            <a:r>
              <a:rPr lang="en-US" altLang="zh-TW" sz="1000" b="1" dirty="0">
                <a:solidFill>
                  <a:srgbClr val="3C5D26"/>
                </a:solidFill>
              </a:rPr>
              <a:t>3. Multi-Subnets: Detection Part – </a:t>
            </a:r>
          </a:p>
          <a:p>
            <a:r>
              <a:rPr lang="en-US" altLang="zh-TW" sz="1000" b="1" dirty="0" err="1">
                <a:solidFill>
                  <a:srgbClr val="3C5D26"/>
                </a:solidFill>
              </a:rPr>
              <a:t>Bbox</a:t>
            </a:r>
            <a:r>
              <a:rPr lang="en-US" altLang="zh-TW" sz="1000" b="1" dirty="0">
                <a:solidFill>
                  <a:srgbClr val="3C5D26"/>
                </a:solidFill>
              </a:rPr>
              <a:t> Regression (continue) Subnet and Classification (discrete) Subnet</a:t>
            </a:r>
            <a:endParaRPr lang="zh-TW" altLang="en-US" sz="1000" dirty="0">
              <a:solidFill>
                <a:prstClr val="black"/>
              </a:solidFill>
            </a:endParaRPr>
          </a:p>
        </p:txBody>
      </p:sp>
      <p:sp>
        <p:nvSpPr>
          <p:cNvPr id="8" name="投影片編號版面配置區 7">
            <a:extLst>
              <a:ext uri="{FF2B5EF4-FFF2-40B4-BE49-F238E27FC236}">
                <a16:creationId xmlns:a16="http://schemas.microsoft.com/office/drawing/2014/main" id="{75158B16-6428-4EBE-8B30-9FE76BC76DC6}"/>
              </a:ext>
            </a:extLst>
          </p:cNvPr>
          <p:cNvSpPr>
            <a:spLocks noGrp="1"/>
          </p:cNvSpPr>
          <p:nvPr>
            <p:ph type="sldNum" sz="quarter" idx="12"/>
          </p:nvPr>
        </p:nvSpPr>
        <p:spPr/>
        <p:txBody>
          <a:bodyPr/>
          <a:lstStyle/>
          <a:p>
            <a:fld id="{F8A2D2AA-0FE8-4114-AED6-026211289AC6}" type="slidenum">
              <a:rPr lang="zh-TW" altLang="en-US" smtClean="0"/>
              <a:pPr/>
              <a:t>4</a:t>
            </a:fld>
            <a:endParaRPr lang="zh-TW" altLang="en-US"/>
          </a:p>
        </p:txBody>
      </p:sp>
    </p:spTree>
    <p:extLst>
      <p:ext uri="{BB962C8B-B14F-4D97-AF65-F5344CB8AC3E}">
        <p14:creationId xmlns:p14="http://schemas.microsoft.com/office/powerpoint/2010/main" val="1672154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.4</a:t>
            </a:r>
            <a:r>
              <a:rPr lang="x-none" dirty="0"/>
              <a:t> Related Works: Bag of </a:t>
            </a:r>
            <a:r>
              <a:rPr lang="en-US" dirty="0"/>
              <a:t>S</a:t>
            </a:r>
            <a:r>
              <a:rPr lang="x-none" dirty="0"/>
              <a:t>pecials (BoS)</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0" y="511211"/>
            <a:ext cx="9144000" cy="6285122"/>
          </a:xfrm>
        </p:spPr>
        <p:txBody>
          <a:bodyPr/>
          <a:lstStyle/>
          <a:p>
            <a:pPr marL="0" indent="0">
              <a:buNone/>
            </a:pPr>
            <a:r>
              <a:rPr lang="en-US" b="1" dirty="0"/>
              <a:t>1.4) Activation function:</a:t>
            </a:r>
          </a:p>
          <a:p>
            <a:pPr lvl="1" indent="-258763"/>
            <a:r>
              <a:rPr lang="en-US" dirty="0"/>
              <a:t>Purpose: A good activation function can make the </a:t>
            </a:r>
            <a:r>
              <a:rPr lang="en-US" dirty="0">
                <a:solidFill>
                  <a:srgbClr val="FF0000"/>
                </a:solidFill>
              </a:rPr>
              <a:t>gradient more efficiently propagated </a:t>
            </a:r>
            <a:r>
              <a:rPr lang="en-US" dirty="0"/>
              <a:t>and will </a:t>
            </a:r>
            <a:r>
              <a:rPr lang="en-US" dirty="0">
                <a:solidFill>
                  <a:srgbClr val="FF0000"/>
                </a:solidFill>
              </a:rPr>
              <a:t>not cause too much </a:t>
            </a:r>
            <a:r>
              <a:rPr lang="en-US" dirty="0"/>
              <a:t>extra computational cost. </a:t>
            </a:r>
          </a:p>
          <a:p>
            <a:pPr lvl="1" indent="-258763"/>
            <a:r>
              <a:rPr lang="en-US" dirty="0"/>
              <a:t>Methods:</a:t>
            </a:r>
          </a:p>
          <a:p>
            <a:pPr lvl="2" indent="-347663"/>
            <a:r>
              <a:rPr lang="en-US" dirty="0" err="1">
                <a:solidFill>
                  <a:srgbClr val="00B0F0"/>
                </a:solidFill>
              </a:rPr>
              <a:t>ReLu</a:t>
            </a:r>
            <a:r>
              <a:rPr lang="en-US" dirty="0"/>
              <a:t> [56]: solve the gradient vanish problem.</a:t>
            </a:r>
          </a:p>
          <a:p>
            <a:pPr lvl="2" indent="-347663"/>
            <a:r>
              <a:rPr lang="en-US" dirty="0" err="1">
                <a:solidFill>
                  <a:srgbClr val="00B0F0"/>
                </a:solidFill>
              </a:rPr>
              <a:t>LReLU</a:t>
            </a:r>
            <a:r>
              <a:rPr lang="en-US" dirty="0">
                <a:solidFill>
                  <a:srgbClr val="00B0F0"/>
                </a:solidFill>
              </a:rPr>
              <a:t> </a:t>
            </a:r>
            <a:r>
              <a:rPr lang="en-US" dirty="0"/>
              <a:t>and</a:t>
            </a:r>
            <a:r>
              <a:rPr lang="en-US" dirty="0">
                <a:solidFill>
                  <a:srgbClr val="00B0F0"/>
                </a:solidFill>
              </a:rPr>
              <a:t> </a:t>
            </a:r>
            <a:r>
              <a:rPr lang="en-US" dirty="0" err="1">
                <a:solidFill>
                  <a:srgbClr val="00B0F0"/>
                </a:solidFill>
              </a:rPr>
              <a:t>PReLU</a:t>
            </a:r>
            <a:r>
              <a:rPr lang="en-US" dirty="0"/>
              <a:t>: solve the problem that the </a:t>
            </a:r>
            <a:r>
              <a:rPr lang="en-US" dirty="0">
                <a:solidFill>
                  <a:srgbClr val="FF0000"/>
                </a:solidFill>
              </a:rPr>
              <a:t>gradient of </a:t>
            </a:r>
            <a:r>
              <a:rPr lang="en-US" dirty="0" err="1">
                <a:solidFill>
                  <a:srgbClr val="FF0000"/>
                </a:solidFill>
              </a:rPr>
              <a:t>ReLU</a:t>
            </a:r>
            <a:r>
              <a:rPr lang="en-US" dirty="0">
                <a:solidFill>
                  <a:srgbClr val="FF0000"/>
                </a:solidFill>
              </a:rPr>
              <a:t> is zero </a:t>
            </a:r>
            <a:r>
              <a:rPr lang="en-US" dirty="0"/>
              <a:t>when the output is less than zero. </a:t>
            </a:r>
          </a:p>
          <a:p>
            <a:pPr lvl="2" indent="-347663"/>
            <a:r>
              <a:rPr lang="en-US" dirty="0">
                <a:solidFill>
                  <a:srgbClr val="00B0F0"/>
                </a:solidFill>
              </a:rPr>
              <a:t>ReLU6</a:t>
            </a:r>
            <a:r>
              <a:rPr lang="en-US" dirty="0"/>
              <a:t> and </a:t>
            </a:r>
            <a:r>
              <a:rPr lang="en-US" dirty="0">
                <a:solidFill>
                  <a:srgbClr val="00B0F0"/>
                </a:solidFill>
              </a:rPr>
              <a:t>hard-Swish</a:t>
            </a:r>
            <a:r>
              <a:rPr lang="en-US" dirty="0"/>
              <a:t>: specially designed for </a:t>
            </a:r>
            <a:r>
              <a:rPr lang="en-US" dirty="0">
                <a:solidFill>
                  <a:srgbClr val="FF0000"/>
                </a:solidFill>
              </a:rPr>
              <a:t>quantization networks</a:t>
            </a:r>
            <a:r>
              <a:rPr lang="en-US" dirty="0"/>
              <a:t>. </a:t>
            </a:r>
          </a:p>
          <a:p>
            <a:pPr lvl="2" indent="-347663"/>
            <a:r>
              <a:rPr lang="en-US" dirty="0">
                <a:solidFill>
                  <a:srgbClr val="00B0F0"/>
                </a:solidFill>
              </a:rPr>
              <a:t>SELU</a:t>
            </a:r>
            <a:r>
              <a:rPr lang="en-US" dirty="0"/>
              <a:t>: </a:t>
            </a:r>
            <a:r>
              <a:rPr lang="en-US" dirty="0">
                <a:solidFill>
                  <a:srgbClr val="FF0000"/>
                </a:solidFill>
              </a:rPr>
              <a:t>self-normalize</a:t>
            </a:r>
            <a:r>
              <a:rPr lang="en-US" dirty="0"/>
              <a:t> a neural network. </a:t>
            </a:r>
          </a:p>
          <a:p>
            <a:pPr lvl="2" indent="-347663"/>
            <a:r>
              <a:rPr lang="en-US" dirty="0">
                <a:solidFill>
                  <a:srgbClr val="00B0F0"/>
                </a:solidFill>
              </a:rPr>
              <a:t>Swish</a:t>
            </a:r>
            <a:r>
              <a:rPr lang="en-US" dirty="0"/>
              <a:t> and </a:t>
            </a:r>
            <a:r>
              <a:rPr lang="en-US" dirty="0">
                <a:solidFill>
                  <a:srgbClr val="00B0F0"/>
                </a:solidFill>
              </a:rPr>
              <a:t>Mish</a:t>
            </a:r>
            <a:r>
              <a:rPr lang="en-US" dirty="0"/>
              <a:t>: continuously </a:t>
            </a:r>
            <a:r>
              <a:rPr lang="en-US" dirty="0">
                <a:solidFill>
                  <a:srgbClr val="FF0000"/>
                </a:solidFill>
              </a:rPr>
              <a:t>differentiable</a:t>
            </a:r>
            <a:r>
              <a:rPr lang="en-US" dirty="0"/>
              <a:t> activation function.</a:t>
            </a:r>
            <a:endParaRPr lang="x-none" dirty="0"/>
          </a:p>
        </p:txBody>
      </p:sp>
      <p:sp>
        <p:nvSpPr>
          <p:cNvPr id="9" name="文字方塊 8">
            <a:extLst>
              <a:ext uri="{FF2B5EF4-FFF2-40B4-BE49-F238E27FC236}">
                <a16:creationId xmlns:a16="http://schemas.microsoft.com/office/drawing/2014/main" id="{F4AF24CB-A2AF-4787-9314-3D034269F0A7}"/>
              </a:ext>
            </a:extLst>
          </p:cNvPr>
          <p:cNvSpPr txBox="1"/>
          <p:nvPr/>
        </p:nvSpPr>
        <p:spPr>
          <a:xfrm>
            <a:off x="4789148" y="2219887"/>
            <a:ext cx="2946195" cy="240066"/>
          </a:xfrm>
          <a:prstGeom prst="rect">
            <a:avLst/>
          </a:prstGeom>
          <a:noFill/>
          <a:ln>
            <a:noFill/>
          </a:ln>
        </p:spPr>
        <p:txBody>
          <a:bodyPr wrap="square" rtlCol="0">
            <a:spAutoFit/>
          </a:bodyPr>
          <a:lstStyle/>
          <a:p>
            <a:pPr>
              <a:lnSpc>
                <a:spcPct val="80000"/>
              </a:lnSpc>
            </a:pPr>
            <a:r>
              <a:rPr lang="zh-TW" altLang="en-US" sz="12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A network that its precision is reduced.</a:t>
            </a:r>
            <a:endParaRPr lang="zh-TW" altLang="en-US" sz="1200" b="1" dirty="0">
              <a:solidFill>
                <a:srgbClr val="7030A0"/>
              </a:solidFill>
              <a:latin typeface="Times New Roman" panose="02020603050405020304" pitchFamily="18" charset="0"/>
              <a:cs typeface="Times New Roman" panose="02020603050405020304" pitchFamily="18" charset="0"/>
            </a:endParaRPr>
          </a:p>
        </p:txBody>
      </p:sp>
      <p:grpSp>
        <p:nvGrpSpPr>
          <p:cNvPr id="38" name="群組 37">
            <a:extLst>
              <a:ext uri="{FF2B5EF4-FFF2-40B4-BE49-F238E27FC236}">
                <a16:creationId xmlns:a16="http://schemas.microsoft.com/office/drawing/2014/main" id="{0CA2EFAB-B382-4B25-BCA8-8C0513AB3C62}"/>
              </a:ext>
            </a:extLst>
          </p:cNvPr>
          <p:cNvGrpSpPr/>
          <p:nvPr/>
        </p:nvGrpSpPr>
        <p:grpSpPr>
          <a:xfrm>
            <a:off x="1871551" y="2806834"/>
            <a:ext cx="2481671" cy="1982512"/>
            <a:chOff x="1871551" y="2806834"/>
            <a:chExt cx="2481671" cy="1982512"/>
          </a:xfrm>
        </p:grpSpPr>
        <p:pic>
          <p:nvPicPr>
            <p:cNvPr id="5" name="圖片 4">
              <a:extLst>
                <a:ext uri="{FF2B5EF4-FFF2-40B4-BE49-F238E27FC236}">
                  <a16:creationId xmlns:a16="http://schemas.microsoft.com/office/drawing/2014/main" id="{14919C26-8CE1-4B89-A37F-17FD985FD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917" y="2806834"/>
              <a:ext cx="2479305" cy="1728000"/>
            </a:xfrm>
            <a:prstGeom prst="rect">
              <a:avLst/>
            </a:prstGeom>
            <a:ln>
              <a:solidFill>
                <a:schemeClr val="tx1">
                  <a:lumMod val="50000"/>
                  <a:lumOff val="50000"/>
                </a:schemeClr>
              </a:solidFill>
            </a:ln>
          </p:spPr>
        </p:pic>
        <p:sp>
          <p:nvSpPr>
            <p:cNvPr id="10" name="文字方塊 9">
              <a:extLst>
                <a:ext uri="{FF2B5EF4-FFF2-40B4-BE49-F238E27FC236}">
                  <a16:creationId xmlns:a16="http://schemas.microsoft.com/office/drawing/2014/main" id="{FFB383A4-649B-4BF8-B698-59214DABBE2B}"/>
                </a:ext>
              </a:extLst>
            </p:cNvPr>
            <p:cNvSpPr txBox="1"/>
            <p:nvPr/>
          </p:nvSpPr>
          <p:spPr>
            <a:xfrm>
              <a:off x="1871551" y="4549280"/>
              <a:ext cx="2479305" cy="240066"/>
            </a:xfrm>
            <a:prstGeom prst="rect">
              <a:avLst/>
            </a:prstGeom>
            <a:noFill/>
            <a:ln>
              <a:noFill/>
            </a:ln>
          </p:spPr>
          <p:txBody>
            <a:bodyPr wrap="square" rtlCol="0">
              <a:spAutoFit/>
            </a:bodyPr>
            <a:lstStyle/>
            <a:p>
              <a:pPr algn="ctr">
                <a:lnSpc>
                  <a:spcPct val="80000"/>
                </a:lnSpc>
              </a:pPr>
              <a:r>
                <a:rPr lang="en-US" altLang="zh-TW" sz="1200" dirty="0">
                  <a:latin typeface="Times New Roman" panose="02020603050405020304" pitchFamily="18" charset="0"/>
                  <a:cs typeface="Times New Roman" panose="02020603050405020304" pitchFamily="18" charset="0"/>
                </a:rPr>
                <a:t>Fig. </a:t>
              </a:r>
              <a:r>
                <a:rPr lang="en-US" altLang="zh-TW" sz="1200" dirty="0" err="1">
                  <a:latin typeface="Times New Roman" panose="02020603050405020304" pitchFamily="18" charset="0"/>
                  <a:cs typeface="Times New Roman" panose="02020603050405020304" pitchFamily="18" charset="0"/>
                </a:rPr>
                <a:t>ReLU</a:t>
              </a:r>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LReLU</a:t>
              </a:r>
              <a:r>
                <a:rPr lang="en-US" altLang="zh-TW" sz="1200" dirty="0">
                  <a:latin typeface="Times New Roman" panose="02020603050405020304" pitchFamily="18" charset="0"/>
                  <a:cs typeface="Times New Roman" panose="02020603050405020304" pitchFamily="18" charset="0"/>
                </a:rPr>
                <a:t>, and </a:t>
              </a:r>
              <a:r>
                <a:rPr lang="en-US" altLang="zh-TW" sz="1200" dirty="0" err="1">
                  <a:latin typeface="Times New Roman" panose="02020603050405020304" pitchFamily="18" charset="0"/>
                  <a:cs typeface="Times New Roman" panose="02020603050405020304" pitchFamily="18" charset="0"/>
                </a:rPr>
                <a:t>PReLU</a:t>
              </a:r>
              <a:endParaRPr lang="zh-TW" altLang="en-US" sz="1200" dirty="0">
                <a:latin typeface="Times New Roman" panose="02020603050405020304" pitchFamily="18" charset="0"/>
                <a:cs typeface="Times New Roman" panose="02020603050405020304" pitchFamily="18" charset="0"/>
              </a:endParaRPr>
            </a:p>
          </p:txBody>
        </p:sp>
        <p:grpSp>
          <p:nvGrpSpPr>
            <p:cNvPr id="21" name="群組 20">
              <a:extLst>
                <a:ext uri="{FF2B5EF4-FFF2-40B4-BE49-F238E27FC236}">
                  <a16:creationId xmlns:a16="http://schemas.microsoft.com/office/drawing/2014/main" id="{6FFFDE66-17B4-4674-A2A6-39EA4A707E1C}"/>
                </a:ext>
              </a:extLst>
            </p:cNvPr>
            <p:cNvGrpSpPr/>
            <p:nvPr/>
          </p:nvGrpSpPr>
          <p:grpSpPr>
            <a:xfrm>
              <a:off x="1908721" y="2846275"/>
              <a:ext cx="1589683" cy="410701"/>
              <a:chOff x="1938246" y="2818979"/>
              <a:chExt cx="1589683" cy="410701"/>
            </a:xfrm>
          </p:grpSpPr>
          <p:sp>
            <p:nvSpPr>
              <p:cNvPr id="14" name="文字方塊 13">
                <a:extLst>
                  <a:ext uri="{FF2B5EF4-FFF2-40B4-BE49-F238E27FC236}">
                    <a16:creationId xmlns:a16="http://schemas.microsoft.com/office/drawing/2014/main" id="{A33A4C98-B516-42D3-874B-6FBCB07DC653}"/>
                  </a:ext>
                </a:extLst>
              </p:cNvPr>
              <p:cNvSpPr txBox="1"/>
              <p:nvPr/>
            </p:nvSpPr>
            <p:spPr>
              <a:xfrm>
                <a:off x="2081835" y="2818979"/>
                <a:ext cx="741344" cy="215444"/>
              </a:xfrm>
              <a:prstGeom prst="rect">
                <a:avLst/>
              </a:prstGeom>
              <a:noFill/>
              <a:ln>
                <a:noFill/>
              </a:ln>
            </p:spPr>
            <p:txBody>
              <a:bodyPr wrap="square" rtlCol="0">
                <a:spAutoFit/>
              </a:bodyPr>
              <a:lstStyle/>
              <a:p>
                <a:pPr>
                  <a:lnSpc>
                    <a:spcPct val="80000"/>
                  </a:lnSpc>
                </a:pPr>
                <a:r>
                  <a:rPr lang="en-US" altLang="zh-TW" sz="1000" dirty="0" err="1">
                    <a:latin typeface="Times New Roman" panose="02020603050405020304" pitchFamily="18" charset="0"/>
                    <a:cs typeface="Times New Roman" panose="02020603050405020304" pitchFamily="18" charset="0"/>
                  </a:rPr>
                  <a:t>ReLU</a:t>
                </a:r>
                <a:endParaRPr lang="zh-TW" altLang="en-US" sz="1000" dirty="0">
                  <a:latin typeface="Times New Roman" panose="02020603050405020304" pitchFamily="18" charset="0"/>
                  <a:cs typeface="Times New Roman" panose="02020603050405020304" pitchFamily="18" charset="0"/>
                </a:endParaRPr>
              </a:p>
            </p:txBody>
          </p:sp>
          <p:cxnSp>
            <p:nvCxnSpPr>
              <p:cNvPr id="18" name="直線接點 17">
                <a:extLst>
                  <a:ext uri="{FF2B5EF4-FFF2-40B4-BE49-F238E27FC236}">
                    <a16:creationId xmlns:a16="http://schemas.microsoft.com/office/drawing/2014/main" id="{27D1AE2F-77E0-4B8C-996A-4C25A6E89DBD}"/>
                  </a:ext>
                </a:extLst>
              </p:cNvPr>
              <p:cNvCxnSpPr/>
              <p:nvPr/>
            </p:nvCxnSpPr>
            <p:spPr>
              <a:xfrm>
                <a:off x="1938246" y="2920632"/>
                <a:ext cx="180000" cy="0"/>
              </a:xfrm>
              <a:prstGeom prst="line">
                <a:avLst/>
              </a:prstGeom>
              <a:ln w="12700">
                <a:solidFill>
                  <a:srgbClr val="1717E9"/>
                </a:solidFill>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60DCD5E6-2C86-49C9-AFDE-61221E116D18}"/>
                  </a:ext>
                </a:extLst>
              </p:cNvPr>
              <p:cNvSpPr txBox="1"/>
              <p:nvPr/>
            </p:nvSpPr>
            <p:spPr>
              <a:xfrm>
                <a:off x="2081834" y="3014236"/>
                <a:ext cx="1446095" cy="215444"/>
              </a:xfrm>
              <a:prstGeom prst="rect">
                <a:avLst/>
              </a:prstGeom>
              <a:noFill/>
              <a:ln>
                <a:noFill/>
              </a:ln>
            </p:spPr>
            <p:txBody>
              <a:bodyPr wrap="square" rtlCol="0">
                <a:spAutoFit/>
              </a:bodyPr>
              <a:lstStyle/>
              <a:p>
                <a:pPr>
                  <a:lnSpc>
                    <a:spcPct val="80000"/>
                  </a:lnSpc>
                </a:pPr>
                <a:r>
                  <a:rPr lang="en-US" altLang="zh-TW" sz="1000" dirty="0" err="1">
                    <a:latin typeface="Times New Roman" panose="02020603050405020304" pitchFamily="18" charset="0"/>
                    <a:cs typeface="Times New Roman" panose="02020603050405020304" pitchFamily="18" charset="0"/>
                  </a:rPr>
                  <a:t>LReLU</a:t>
                </a:r>
                <a:r>
                  <a:rPr lang="en-US" altLang="zh-TW" sz="1000" dirty="0">
                    <a:latin typeface="Times New Roman" panose="02020603050405020304" pitchFamily="18" charset="0"/>
                    <a:cs typeface="Times New Roman" panose="02020603050405020304" pitchFamily="18" charset="0"/>
                  </a:rPr>
                  <a:t> or </a:t>
                </a:r>
                <a:r>
                  <a:rPr lang="en-US" altLang="zh-TW" sz="1000" dirty="0" err="1">
                    <a:latin typeface="Times New Roman" panose="02020603050405020304" pitchFamily="18" charset="0"/>
                    <a:cs typeface="Times New Roman" panose="02020603050405020304" pitchFamily="18" charset="0"/>
                  </a:rPr>
                  <a:t>PReLU</a:t>
                </a:r>
                <a:endParaRPr lang="zh-TW" altLang="en-US" sz="1000" dirty="0">
                  <a:latin typeface="Times New Roman" panose="02020603050405020304" pitchFamily="18" charset="0"/>
                  <a:cs typeface="Times New Roman" panose="02020603050405020304" pitchFamily="18" charset="0"/>
                </a:endParaRPr>
              </a:p>
            </p:txBody>
          </p:sp>
          <p:cxnSp>
            <p:nvCxnSpPr>
              <p:cNvPr id="20" name="直線接點 19">
                <a:extLst>
                  <a:ext uri="{FF2B5EF4-FFF2-40B4-BE49-F238E27FC236}">
                    <a16:creationId xmlns:a16="http://schemas.microsoft.com/office/drawing/2014/main" id="{D84FA505-8900-4A17-BAAE-C08AAAC43C55}"/>
                  </a:ext>
                </a:extLst>
              </p:cNvPr>
              <p:cNvCxnSpPr/>
              <p:nvPr/>
            </p:nvCxnSpPr>
            <p:spPr>
              <a:xfrm>
                <a:off x="1938246" y="3120484"/>
                <a:ext cx="180000" cy="0"/>
              </a:xfrm>
              <a:prstGeom prst="line">
                <a:avLst/>
              </a:prstGeom>
              <a:ln w="12700">
                <a:solidFill>
                  <a:srgbClr val="DE6464"/>
                </a:solidFill>
              </a:ln>
            </p:spPr>
            <p:style>
              <a:lnRef idx="1">
                <a:schemeClr val="accent1"/>
              </a:lnRef>
              <a:fillRef idx="0">
                <a:schemeClr val="accent1"/>
              </a:fillRef>
              <a:effectRef idx="0">
                <a:schemeClr val="accent1"/>
              </a:effectRef>
              <a:fontRef idx="minor">
                <a:schemeClr val="tx1"/>
              </a:fontRef>
            </p:style>
          </p:cxnSp>
        </p:grpSp>
      </p:grpSp>
      <p:grpSp>
        <p:nvGrpSpPr>
          <p:cNvPr id="37" name="群組 36">
            <a:extLst>
              <a:ext uri="{FF2B5EF4-FFF2-40B4-BE49-F238E27FC236}">
                <a16:creationId xmlns:a16="http://schemas.microsoft.com/office/drawing/2014/main" id="{00235F79-C8F5-4D8F-9AAA-89EF373AC82B}"/>
              </a:ext>
            </a:extLst>
          </p:cNvPr>
          <p:cNvGrpSpPr/>
          <p:nvPr/>
        </p:nvGrpSpPr>
        <p:grpSpPr>
          <a:xfrm>
            <a:off x="4789148" y="2806834"/>
            <a:ext cx="2483301" cy="1982512"/>
            <a:chOff x="4789148" y="2806834"/>
            <a:chExt cx="2483301" cy="1982512"/>
          </a:xfrm>
        </p:grpSpPr>
        <p:pic>
          <p:nvPicPr>
            <p:cNvPr id="6" name="圖片 5">
              <a:extLst>
                <a:ext uri="{FF2B5EF4-FFF2-40B4-BE49-F238E27FC236}">
                  <a16:creationId xmlns:a16="http://schemas.microsoft.com/office/drawing/2014/main" id="{C9915C55-27FC-428D-8FE3-9FED4E1714FF}"/>
                </a:ext>
              </a:extLst>
            </p:cNvPr>
            <p:cNvPicPr>
              <a:picLocks noChangeAspect="1"/>
            </p:cNvPicPr>
            <p:nvPr/>
          </p:nvPicPr>
          <p:blipFill>
            <a:blip r:embed="rId3"/>
            <a:stretch>
              <a:fillRect/>
            </a:stretch>
          </p:blipFill>
          <p:spPr>
            <a:xfrm>
              <a:off x="4790779" y="2806834"/>
              <a:ext cx="2470210" cy="1728000"/>
            </a:xfrm>
            <a:prstGeom prst="rect">
              <a:avLst/>
            </a:prstGeom>
            <a:ln>
              <a:solidFill>
                <a:schemeClr val="tx1">
                  <a:lumMod val="50000"/>
                  <a:lumOff val="50000"/>
                </a:schemeClr>
              </a:solidFill>
            </a:ln>
          </p:spPr>
        </p:pic>
        <p:sp>
          <p:nvSpPr>
            <p:cNvPr id="11" name="文字方塊 10">
              <a:extLst>
                <a:ext uri="{FF2B5EF4-FFF2-40B4-BE49-F238E27FC236}">
                  <a16:creationId xmlns:a16="http://schemas.microsoft.com/office/drawing/2014/main" id="{202C88C0-7F48-45AF-87D9-0E4770AB1B19}"/>
                </a:ext>
              </a:extLst>
            </p:cNvPr>
            <p:cNvSpPr txBox="1"/>
            <p:nvPr/>
          </p:nvSpPr>
          <p:spPr>
            <a:xfrm>
              <a:off x="4789148" y="4549280"/>
              <a:ext cx="2483301" cy="240066"/>
            </a:xfrm>
            <a:prstGeom prst="rect">
              <a:avLst/>
            </a:prstGeom>
            <a:noFill/>
            <a:ln>
              <a:noFill/>
            </a:ln>
          </p:spPr>
          <p:txBody>
            <a:bodyPr wrap="square" rtlCol="0">
              <a:spAutoFit/>
            </a:bodyPr>
            <a:lstStyle/>
            <a:p>
              <a:pPr algn="ctr">
                <a:lnSpc>
                  <a:spcPct val="80000"/>
                </a:lnSpc>
              </a:pPr>
              <a:r>
                <a:rPr lang="en-US" altLang="zh-TW" sz="1200" dirty="0">
                  <a:latin typeface="Times New Roman" panose="02020603050405020304" pitchFamily="18" charset="0"/>
                  <a:cs typeface="Times New Roman" panose="02020603050405020304" pitchFamily="18" charset="0"/>
                </a:rPr>
                <a:t>Fig. ReLU6, and hard-Swish</a:t>
              </a:r>
              <a:endParaRPr lang="zh-TW" altLang="en-US" sz="1200" dirty="0">
                <a:latin typeface="Times New Roman" panose="02020603050405020304" pitchFamily="18" charset="0"/>
                <a:cs typeface="Times New Roman" panose="02020603050405020304" pitchFamily="18" charset="0"/>
              </a:endParaRPr>
            </a:p>
          </p:txBody>
        </p:sp>
        <p:grpSp>
          <p:nvGrpSpPr>
            <p:cNvPr id="22" name="群組 21">
              <a:extLst>
                <a:ext uri="{FF2B5EF4-FFF2-40B4-BE49-F238E27FC236}">
                  <a16:creationId xmlns:a16="http://schemas.microsoft.com/office/drawing/2014/main" id="{5D8BAF1B-A127-476B-AE21-D7668DDE7794}"/>
                </a:ext>
              </a:extLst>
            </p:cNvPr>
            <p:cNvGrpSpPr/>
            <p:nvPr/>
          </p:nvGrpSpPr>
          <p:grpSpPr>
            <a:xfrm>
              <a:off x="4831507" y="2838052"/>
              <a:ext cx="1589683" cy="410701"/>
              <a:chOff x="1938246" y="2818979"/>
              <a:chExt cx="1589683" cy="410701"/>
            </a:xfrm>
          </p:grpSpPr>
          <p:sp>
            <p:nvSpPr>
              <p:cNvPr id="23" name="文字方塊 22">
                <a:extLst>
                  <a:ext uri="{FF2B5EF4-FFF2-40B4-BE49-F238E27FC236}">
                    <a16:creationId xmlns:a16="http://schemas.microsoft.com/office/drawing/2014/main" id="{49E8ADF8-7113-4F0B-895C-D3233EAA4F6E}"/>
                  </a:ext>
                </a:extLst>
              </p:cNvPr>
              <p:cNvSpPr txBox="1"/>
              <p:nvPr/>
            </p:nvSpPr>
            <p:spPr>
              <a:xfrm>
                <a:off x="2081835" y="2818979"/>
                <a:ext cx="741344" cy="215444"/>
              </a:xfrm>
              <a:prstGeom prst="rect">
                <a:avLst/>
              </a:prstGeom>
              <a:noFill/>
              <a:ln>
                <a:noFill/>
              </a:ln>
            </p:spPr>
            <p:txBody>
              <a:bodyPr wrap="square" rtlCol="0">
                <a:spAutoFit/>
              </a:bodyPr>
              <a:lstStyle/>
              <a:p>
                <a:pPr>
                  <a:lnSpc>
                    <a:spcPct val="80000"/>
                  </a:lnSpc>
                </a:pPr>
                <a:r>
                  <a:rPr lang="en-US" altLang="zh-TW" sz="1000" dirty="0">
                    <a:latin typeface="Times New Roman" panose="02020603050405020304" pitchFamily="18" charset="0"/>
                    <a:cs typeface="Times New Roman" panose="02020603050405020304" pitchFamily="18" charset="0"/>
                  </a:rPr>
                  <a:t>ReLU6</a:t>
                </a:r>
                <a:endParaRPr lang="zh-TW" altLang="en-US" sz="1000" dirty="0">
                  <a:latin typeface="Times New Roman" panose="02020603050405020304" pitchFamily="18" charset="0"/>
                  <a:cs typeface="Times New Roman" panose="02020603050405020304" pitchFamily="18" charset="0"/>
                </a:endParaRPr>
              </a:p>
            </p:txBody>
          </p:sp>
          <p:cxnSp>
            <p:nvCxnSpPr>
              <p:cNvPr id="24" name="直線接點 23">
                <a:extLst>
                  <a:ext uri="{FF2B5EF4-FFF2-40B4-BE49-F238E27FC236}">
                    <a16:creationId xmlns:a16="http://schemas.microsoft.com/office/drawing/2014/main" id="{0CDDA721-2EFD-4EE6-B482-7665D47A7F47}"/>
                  </a:ext>
                </a:extLst>
              </p:cNvPr>
              <p:cNvCxnSpPr/>
              <p:nvPr/>
            </p:nvCxnSpPr>
            <p:spPr>
              <a:xfrm>
                <a:off x="1938246" y="2920632"/>
                <a:ext cx="180000" cy="0"/>
              </a:xfrm>
              <a:prstGeom prst="line">
                <a:avLst/>
              </a:prstGeom>
              <a:ln w="12700">
                <a:solidFill>
                  <a:srgbClr val="1717E9"/>
                </a:solidFill>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B444B7D2-78A3-4D9A-89C4-F9DE074DAF61}"/>
                  </a:ext>
                </a:extLst>
              </p:cNvPr>
              <p:cNvSpPr txBox="1"/>
              <p:nvPr/>
            </p:nvSpPr>
            <p:spPr>
              <a:xfrm>
                <a:off x="2081834" y="3014236"/>
                <a:ext cx="1446095" cy="215444"/>
              </a:xfrm>
              <a:prstGeom prst="rect">
                <a:avLst/>
              </a:prstGeom>
              <a:noFill/>
              <a:ln>
                <a:noFill/>
              </a:ln>
            </p:spPr>
            <p:txBody>
              <a:bodyPr wrap="square" rtlCol="0">
                <a:spAutoFit/>
              </a:bodyPr>
              <a:lstStyle/>
              <a:p>
                <a:pPr>
                  <a:lnSpc>
                    <a:spcPct val="80000"/>
                  </a:lnSpc>
                </a:pPr>
                <a:r>
                  <a:rPr lang="en-US" altLang="zh-TW" sz="1000" dirty="0">
                    <a:latin typeface="Times New Roman" panose="02020603050405020304" pitchFamily="18" charset="0"/>
                    <a:cs typeface="Times New Roman" panose="02020603050405020304" pitchFamily="18" charset="0"/>
                  </a:rPr>
                  <a:t>hard-Swish</a:t>
                </a:r>
                <a:endParaRPr lang="zh-TW" altLang="en-US" sz="1000" dirty="0">
                  <a:latin typeface="Times New Roman" panose="02020603050405020304" pitchFamily="18" charset="0"/>
                  <a:cs typeface="Times New Roman" panose="02020603050405020304" pitchFamily="18" charset="0"/>
                </a:endParaRPr>
              </a:p>
            </p:txBody>
          </p:sp>
          <p:cxnSp>
            <p:nvCxnSpPr>
              <p:cNvPr id="26" name="直線接點 25">
                <a:extLst>
                  <a:ext uri="{FF2B5EF4-FFF2-40B4-BE49-F238E27FC236}">
                    <a16:creationId xmlns:a16="http://schemas.microsoft.com/office/drawing/2014/main" id="{0F85C8E5-1E7B-4971-BC93-FADDA9FD6E13}"/>
                  </a:ext>
                </a:extLst>
              </p:cNvPr>
              <p:cNvCxnSpPr/>
              <p:nvPr/>
            </p:nvCxnSpPr>
            <p:spPr>
              <a:xfrm>
                <a:off x="1938246" y="3120484"/>
                <a:ext cx="180000" cy="0"/>
              </a:xfrm>
              <a:prstGeom prst="line">
                <a:avLst/>
              </a:prstGeom>
              <a:ln w="12700">
                <a:solidFill>
                  <a:srgbClr val="DE6464"/>
                </a:solidFill>
              </a:ln>
            </p:spPr>
            <p:style>
              <a:lnRef idx="1">
                <a:schemeClr val="accent1"/>
              </a:lnRef>
              <a:fillRef idx="0">
                <a:schemeClr val="accent1"/>
              </a:fillRef>
              <a:effectRef idx="0">
                <a:schemeClr val="accent1"/>
              </a:effectRef>
              <a:fontRef idx="minor">
                <a:schemeClr val="tx1"/>
              </a:fontRef>
            </p:style>
          </p:cxnSp>
        </p:grpSp>
      </p:grpSp>
      <p:grpSp>
        <p:nvGrpSpPr>
          <p:cNvPr id="39" name="群組 38">
            <a:extLst>
              <a:ext uri="{FF2B5EF4-FFF2-40B4-BE49-F238E27FC236}">
                <a16:creationId xmlns:a16="http://schemas.microsoft.com/office/drawing/2014/main" id="{2BF79E25-C810-4959-A15A-37670F1285AC}"/>
              </a:ext>
            </a:extLst>
          </p:cNvPr>
          <p:cNvGrpSpPr/>
          <p:nvPr/>
        </p:nvGrpSpPr>
        <p:grpSpPr>
          <a:xfrm>
            <a:off x="1869184" y="4854718"/>
            <a:ext cx="2484039" cy="1974301"/>
            <a:chOff x="1869184" y="4854718"/>
            <a:chExt cx="2484039" cy="1974301"/>
          </a:xfrm>
        </p:grpSpPr>
        <p:pic>
          <p:nvPicPr>
            <p:cNvPr id="7" name="圖片 6">
              <a:extLst>
                <a:ext uri="{FF2B5EF4-FFF2-40B4-BE49-F238E27FC236}">
                  <a16:creationId xmlns:a16="http://schemas.microsoft.com/office/drawing/2014/main" id="{E0B87B6A-6369-4E37-8981-51812678EDAD}"/>
                </a:ext>
              </a:extLst>
            </p:cNvPr>
            <p:cNvPicPr>
              <a:picLocks noChangeAspect="1"/>
            </p:cNvPicPr>
            <p:nvPr/>
          </p:nvPicPr>
          <p:blipFill>
            <a:blip r:embed="rId4"/>
            <a:stretch>
              <a:fillRect/>
            </a:stretch>
          </p:blipFill>
          <p:spPr>
            <a:xfrm>
              <a:off x="1871551" y="4854718"/>
              <a:ext cx="2481672" cy="1728000"/>
            </a:xfrm>
            <a:prstGeom prst="rect">
              <a:avLst/>
            </a:prstGeom>
            <a:ln>
              <a:solidFill>
                <a:schemeClr val="tx1">
                  <a:lumMod val="50000"/>
                  <a:lumOff val="50000"/>
                </a:schemeClr>
              </a:solidFill>
            </a:ln>
          </p:spPr>
        </p:pic>
        <p:sp>
          <p:nvSpPr>
            <p:cNvPr id="12" name="文字方塊 11">
              <a:extLst>
                <a:ext uri="{FF2B5EF4-FFF2-40B4-BE49-F238E27FC236}">
                  <a16:creationId xmlns:a16="http://schemas.microsoft.com/office/drawing/2014/main" id="{DCE09E7D-BE31-4612-85DC-2306DE85914D}"/>
                </a:ext>
              </a:extLst>
            </p:cNvPr>
            <p:cNvSpPr txBox="1"/>
            <p:nvPr/>
          </p:nvSpPr>
          <p:spPr>
            <a:xfrm>
              <a:off x="1869184" y="6588953"/>
              <a:ext cx="2481672" cy="240066"/>
            </a:xfrm>
            <a:prstGeom prst="rect">
              <a:avLst/>
            </a:prstGeom>
            <a:noFill/>
            <a:ln>
              <a:noFill/>
            </a:ln>
          </p:spPr>
          <p:txBody>
            <a:bodyPr wrap="square" rtlCol="0">
              <a:spAutoFit/>
            </a:bodyPr>
            <a:lstStyle/>
            <a:p>
              <a:pPr algn="ctr">
                <a:lnSpc>
                  <a:spcPct val="80000"/>
                </a:lnSpc>
              </a:pPr>
              <a:r>
                <a:rPr lang="en-US" altLang="zh-TW" sz="1200" dirty="0">
                  <a:latin typeface="Times New Roman" panose="02020603050405020304" pitchFamily="18" charset="0"/>
                  <a:cs typeface="Times New Roman" panose="02020603050405020304" pitchFamily="18" charset="0"/>
                </a:rPr>
                <a:t>Fig. </a:t>
              </a:r>
              <a:r>
                <a:rPr lang="en-US" altLang="zh-TW" sz="1200" dirty="0" err="1">
                  <a:latin typeface="Times New Roman" panose="02020603050405020304" pitchFamily="18" charset="0"/>
                  <a:cs typeface="Times New Roman" panose="02020603050405020304" pitchFamily="18" charset="0"/>
                </a:rPr>
                <a:t>SeLU</a:t>
              </a:r>
              <a:endParaRPr lang="zh-TW" altLang="en-US" sz="1200" dirty="0">
                <a:latin typeface="Times New Roman" panose="02020603050405020304" pitchFamily="18" charset="0"/>
                <a:cs typeface="Times New Roman" panose="02020603050405020304" pitchFamily="18" charset="0"/>
              </a:endParaRPr>
            </a:p>
          </p:txBody>
        </p:sp>
        <p:grpSp>
          <p:nvGrpSpPr>
            <p:cNvPr id="27" name="群組 26">
              <a:extLst>
                <a:ext uri="{FF2B5EF4-FFF2-40B4-BE49-F238E27FC236}">
                  <a16:creationId xmlns:a16="http://schemas.microsoft.com/office/drawing/2014/main" id="{4599BDDD-148A-460D-B7C4-958EBA3E0BDC}"/>
                </a:ext>
              </a:extLst>
            </p:cNvPr>
            <p:cNvGrpSpPr/>
            <p:nvPr/>
          </p:nvGrpSpPr>
          <p:grpSpPr>
            <a:xfrm>
              <a:off x="1908344" y="4893491"/>
              <a:ext cx="884933" cy="215444"/>
              <a:chOff x="1938246" y="2818979"/>
              <a:chExt cx="884933" cy="215444"/>
            </a:xfrm>
          </p:grpSpPr>
          <p:sp>
            <p:nvSpPr>
              <p:cNvPr id="28" name="文字方塊 27">
                <a:extLst>
                  <a:ext uri="{FF2B5EF4-FFF2-40B4-BE49-F238E27FC236}">
                    <a16:creationId xmlns:a16="http://schemas.microsoft.com/office/drawing/2014/main" id="{E4EE9FDE-8A04-4028-8AE3-14F29E2CA49F}"/>
                  </a:ext>
                </a:extLst>
              </p:cNvPr>
              <p:cNvSpPr txBox="1"/>
              <p:nvPr/>
            </p:nvSpPr>
            <p:spPr>
              <a:xfrm>
                <a:off x="2081835" y="2818979"/>
                <a:ext cx="741344" cy="215444"/>
              </a:xfrm>
              <a:prstGeom prst="rect">
                <a:avLst/>
              </a:prstGeom>
              <a:noFill/>
              <a:ln>
                <a:noFill/>
              </a:ln>
            </p:spPr>
            <p:txBody>
              <a:bodyPr wrap="square" rtlCol="0">
                <a:spAutoFit/>
              </a:bodyPr>
              <a:lstStyle/>
              <a:p>
                <a:pPr>
                  <a:lnSpc>
                    <a:spcPct val="80000"/>
                  </a:lnSpc>
                </a:pPr>
                <a:r>
                  <a:rPr lang="en-US" altLang="zh-TW" sz="1000" dirty="0" err="1">
                    <a:latin typeface="Times New Roman" panose="02020603050405020304" pitchFamily="18" charset="0"/>
                    <a:cs typeface="Times New Roman" panose="02020603050405020304" pitchFamily="18" charset="0"/>
                  </a:rPr>
                  <a:t>SeLU</a:t>
                </a:r>
                <a:endParaRPr lang="zh-TW" altLang="en-US" sz="1000" dirty="0">
                  <a:latin typeface="Times New Roman" panose="02020603050405020304" pitchFamily="18" charset="0"/>
                  <a:cs typeface="Times New Roman" panose="02020603050405020304" pitchFamily="18" charset="0"/>
                </a:endParaRPr>
              </a:p>
            </p:txBody>
          </p:sp>
          <p:cxnSp>
            <p:nvCxnSpPr>
              <p:cNvPr id="29" name="直線接點 28">
                <a:extLst>
                  <a:ext uri="{FF2B5EF4-FFF2-40B4-BE49-F238E27FC236}">
                    <a16:creationId xmlns:a16="http://schemas.microsoft.com/office/drawing/2014/main" id="{5B8D07AE-55A7-42FA-BA8E-8A8054442BAF}"/>
                  </a:ext>
                </a:extLst>
              </p:cNvPr>
              <p:cNvCxnSpPr/>
              <p:nvPr/>
            </p:nvCxnSpPr>
            <p:spPr>
              <a:xfrm>
                <a:off x="1938246" y="2920632"/>
                <a:ext cx="180000" cy="0"/>
              </a:xfrm>
              <a:prstGeom prst="line">
                <a:avLst/>
              </a:prstGeom>
              <a:ln w="12700">
                <a:solidFill>
                  <a:srgbClr val="1717E9"/>
                </a:solidFill>
              </a:ln>
            </p:spPr>
            <p:style>
              <a:lnRef idx="1">
                <a:schemeClr val="accent1"/>
              </a:lnRef>
              <a:fillRef idx="0">
                <a:schemeClr val="accent1"/>
              </a:fillRef>
              <a:effectRef idx="0">
                <a:schemeClr val="accent1"/>
              </a:effectRef>
              <a:fontRef idx="minor">
                <a:schemeClr val="tx1"/>
              </a:fontRef>
            </p:style>
          </p:cxnSp>
        </p:grpSp>
      </p:grpSp>
      <p:grpSp>
        <p:nvGrpSpPr>
          <p:cNvPr id="40" name="群組 39">
            <a:extLst>
              <a:ext uri="{FF2B5EF4-FFF2-40B4-BE49-F238E27FC236}">
                <a16:creationId xmlns:a16="http://schemas.microsoft.com/office/drawing/2014/main" id="{702FE490-DE5F-4164-8088-41B2D8881B7A}"/>
              </a:ext>
            </a:extLst>
          </p:cNvPr>
          <p:cNvGrpSpPr/>
          <p:nvPr/>
        </p:nvGrpSpPr>
        <p:grpSpPr>
          <a:xfrm>
            <a:off x="4789148" y="4854718"/>
            <a:ext cx="2483301" cy="1976685"/>
            <a:chOff x="4789148" y="4854718"/>
            <a:chExt cx="2483301" cy="1976685"/>
          </a:xfrm>
        </p:grpSpPr>
        <p:pic>
          <p:nvPicPr>
            <p:cNvPr id="8" name="圖片 7">
              <a:extLst>
                <a:ext uri="{FF2B5EF4-FFF2-40B4-BE49-F238E27FC236}">
                  <a16:creationId xmlns:a16="http://schemas.microsoft.com/office/drawing/2014/main" id="{4FD4CAB2-89E0-46C1-9DE3-0B392B9A432A}"/>
                </a:ext>
              </a:extLst>
            </p:cNvPr>
            <p:cNvPicPr>
              <a:picLocks noChangeAspect="1"/>
            </p:cNvPicPr>
            <p:nvPr/>
          </p:nvPicPr>
          <p:blipFill>
            <a:blip r:embed="rId5"/>
            <a:stretch>
              <a:fillRect/>
            </a:stretch>
          </p:blipFill>
          <p:spPr>
            <a:xfrm>
              <a:off x="4789148" y="4854718"/>
              <a:ext cx="2471841" cy="1728000"/>
            </a:xfrm>
            <a:prstGeom prst="rect">
              <a:avLst/>
            </a:prstGeom>
            <a:ln>
              <a:solidFill>
                <a:schemeClr val="tx1">
                  <a:lumMod val="50000"/>
                  <a:lumOff val="50000"/>
                </a:schemeClr>
              </a:solidFill>
            </a:ln>
          </p:spPr>
        </p:pic>
        <p:sp>
          <p:nvSpPr>
            <p:cNvPr id="13" name="文字方塊 12">
              <a:extLst>
                <a:ext uri="{FF2B5EF4-FFF2-40B4-BE49-F238E27FC236}">
                  <a16:creationId xmlns:a16="http://schemas.microsoft.com/office/drawing/2014/main" id="{FC88999A-3197-47A5-9B74-42D645505F91}"/>
                </a:ext>
              </a:extLst>
            </p:cNvPr>
            <p:cNvSpPr txBox="1"/>
            <p:nvPr/>
          </p:nvSpPr>
          <p:spPr>
            <a:xfrm>
              <a:off x="4789148" y="6588260"/>
              <a:ext cx="2483301" cy="243143"/>
            </a:xfrm>
            <a:prstGeom prst="rect">
              <a:avLst/>
            </a:prstGeom>
            <a:noFill/>
            <a:ln>
              <a:noFill/>
            </a:ln>
          </p:spPr>
          <p:txBody>
            <a:bodyPr wrap="square" rtlCol="0">
              <a:spAutoFit/>
            </a:bodyPr>
            <a:lstStyle/>
            <a:p>
              <a:pPr algn="ctr">
                <a:lnSpc>
                  <a:spcPct val="80000"/>
                </a:lnSpc>
              </a:pPr>
              <a:r>
                <a:rPr lang="en-US" altLang="zh-TW" sz="1200" dirty="0">
                  <a:latin typeface="Times New Roman" panose="02020603050405020304" pitchFamily="18" charset="0"/>
                  <a:cs typeface="Times New Roman" panose="02020603050405020304" pitchFamily="18" charset="0"/>
                </a:rPr>
                <a:t>Fig. Swish and Mish</a:t>
              </a:r>
              <a:endParaRPr lang="zh-TW" altLang="en-US" sz="1200" dirty="0">
                <a:latin typeface="Times New Roman" panose="02020603050405020304" pitchFamily="18" charset="0"/>
                <a:cs typeface="Times New Roman" panose="02020603050405020304" pitchFamily="18" charset="0"/>
              </a:endParaRPr>
            </a:p>
          </p:txBody>
        </p:sp>
        <p:grpSp>
          <p:nvGrpSpPr>
            <p:cNvPr id="32" name="群組 31">
              <a:extLst>
                <a:ext uri="{FF2B5EF4-FFF2-40B4-BE49-F238E27FC236}">
                  <a16:creationId xmlns:a16="http://schemas.microsoft.com/office/drawing/2014/main" id="{3A529B55-CB70-4194-B805-916999564D67}"/>
                </a:ext>
              </a:extLst>
            </p:cNvPr>
            <p:cNvGrpSpPr/>
            <p:nvPr/>
          </p:nvGrpSpPr>
          <p:grpSpPr>
            <a:xfrm>
              <a:off x="4826912" y="4894394"/>
              <a:ext cx="1589683" cy="410701"/>
              <a:chOff x="1938246" y="2818979"/>
              <a:chExt cx="1589683" cy="410701"/>
            </a:xfrm>
          </p:grpSpPr>
          <p:sp>
            <p:nvSpPr>
              <p:cNvPr id="33" name="文字方塊 32">
                <a:extLst>
                  <a:ext uri="{FF2B5EF4-FFF2-40B4-BE49-F238E27FC236}">
                    <a16:creationId xmlns:a16="http://schemas.microsoft.com/office/drawing/2014/main" id="{57F62835-1E27-420E-BD7A-AC5448FB9364}"/>
                  </a:ext>
                </a:extLst>
              </p:cNvPr>
              <p:cNvSpPr txBox="1"/>
              <p:nvPr/>
            </p:nvSpPr>
            <p:spPr>
              <a:xfrm>
                <a:off x="2081835" y="2818979"/>
                <a:ext cx="741344" cy="215444"/>
              </a:xfrm>
              <a:prstGeom prst="rect">
                <a:avLst/>
              </a:prstGeom>
              <a:noFill/>
              <a:ln>
                <a:noFill/>
              </a:ln>
            </p:spPr>
            <p:txBody>
              <a:bodyPr wrap="square" rtlCol="0">
                <a:spAutoFit/>
              </a:bodyPr>
              <a:lstStyle/>
              <a:p>
                <a:pPr>
                  <a:lnSpc>
                    <a:spcPct val="80000"/>
                  </a:lnSpc>
                </a:pPr>
                <a:r>
                  <a:rPr lang="en-US" altLang="zh-TW" sz="1000" dirty="0">
                    <a:latin typeface="Times New Roman" panose="02020603050405020304" pitchFamily="18" charset="0"/>
                    <a:cs typeface="Times New Roman" panose="02020603050405020304" pitchFamily="18" charset="0"/>
                  </a:rPr>
                  <a:t>Swish</a:t>
                </a:r>
                <a:endParaRPr lang="zh-TW" altLang="en-US" sz="1000" dirty="0">
                  <a:latin typeface="Times New Roman" panose="02020603050405020304" pitchFamily="18" charset="0"/>
                  <a:cs typeface="Times New Roman" panose="02020603050405020304" pitchFamily="18" charset="0"/>
                </a:endParaRPr>
              </a:p>
            </p:txBody>
          </p:sp>
          <p:cxnSp>
            <p:nvCxnSpPr>
              <p:cNvPr id="34" name="直線接點 33">
                <a:extLst>
                  <a:ext uri="{FF2B5EF4-FFF2-40B4-BE49-F238E27FC236}">
                    <a16:creationId xmlns:a16="http://schemas.microsoft.com/office/drawing/2014/main" id="{C8703707-F014-47E1-88DD-3736B61C9C70}"/>
                  </a:ext>
                </a:extLst>
              </p:cNvPr>
              <p:cNvCxnSpPr/>
              <p:nvPr/>
            </p:nvCxnSpPr>
            <p:spPr>
              <a:xfrm>
                <a:off x="1938246" y="2920632"/>
                <a:ext cx="180000" cy="0"/>
              </a:xfrm>
              <a:prstGeom prst="line">
                <a:avLst/>
              </a:prstGeom>
              <a:ln w="12700">
                <a:solidFill>
                  <a:srgbClr val="1717E9"/>
                </a:solidFill>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B8187D90-C757-4227-A71B-FEBD4D39084B}"/>
                  </a:ext>
                </a:extLst>
              </p:cNvPr>
              <p:cNvSpPr txBox="1"/>
              <p:nvPr/>
            </p:nvSpPr>
            <p:spPr>
              <a:xfrm>
                <a:off x="2081834" y="3014236"/>
                <a:ext cx="1446095" cy="215444"/>
              </a:xfrm>
              <a:prstGeom prst="rect">
                <a:avLst/>
              </a:prstGeom>
              <a:noFill/>
              <a:ln>
                <a:noFill/>
              </a:ln>
            </p:spPr>
            <p:txBody>
              <a:bodyPr wrap="square" rtlCol="0">
                <a:spAutoFit/>
              </a:bodyPr>
              <a:lstStyle/>
              <a:p>
                <a:pPr>
                  <a:lnSpc>
                    <a:spcPct val="80000"/>
                  </a:lnSpc>
                </a:pPr>
                <a:r>
                  <a:rPr lang="en-US" altLang="zh-TW" sz="1000" dirty="0">
                    <a:latin typeface="Times New Roman" panose="02020603050405020304" pitchFamily="18" charset="0"/>
                    <a:cs typeface="Times New Roman" panose="02020603050405020304" pitchFamily="18" charset="0"/>
                  </a:rPr>
                  <a:t>Mish</a:t>
                </a:r>
                <a:endParaRPr lang="zh-TW" altLang="en-US" sz="1000" dirty="0">
                  <a:latin typeface="Times New Roman" panose="02020603050405020304" pitchFamily="18" charset="0"/>
                  <a:cs typeface="Times New Roman" panose="02020603050405020304" pitchFamily="18" charset="0"/>
                </a:endParaRPr>
              </a:p>
            </p:txBody>
          </p:sp>
          <p:cxnSp>
            <p:nvCxnSpPr>
              <p:cNvPr id="36" name="直線接點 35">
                <a:extLst>
                  <a:ext uri="{FF2B5EF4-FFF2-40B4-BE49-F238E27FC236}">
                    <a16:creationId xmlns:a16="http://schemas.microsoft.com/office/drawing/2014/main" id="{DF2D93A7-8FB8-4061-BD15-598B3491A86E}"/>
                  </a:ext>
                </a:extLst>
              </p:cNvPr>
              <p:cNvCxnSpPr/>
              <p:nvPr/>
            </p:nvCxnSpPr>
            <p:spPr>
              <a:xfrm>
                <a:off x="1938246" y="3120484"/>
                <a:ext cx="180000" cy="0"/>
              </a:xfrm>
              <a:prstGeom prst="line">
                <a:avLst/>
              </a:prstGeom>
              <a:ln w="12700">
                <a:solidFill>
                  <a:srgbClr val="DE6464"/>
                </a:solidFill>
              </a:ln>
            </p:spPr>
            <p:style>
              <a:lnRef idx="1">
                <a:schemeClr val="accent1"/>
              </a:lnRef>
              <a:fillRef idx="0">
                <a:schemeClr val="accent1"/>
              </a:fillRef>
              <a:effectRef idx="0">
                <a:schemeClr val="accent1"/>
              </a:effectRef>
              <a:fontRef idx="minor">
                <a:schemeClr val="tx1"/>
              </a:fontRef>
            </p:style>
          </p:cxnSp>
        </p:grpSp>
      </p:grpSp>
      <p:sp>
        <p:nvSpPr>
          <p:cNvPr id="41" name="文字方塊 40">
            <a:extLst>
              <a:ext uri="{FF2B5EF4-FFF2-40B4-BE49-F238E27FC236}">
                <a16:creationId xmlns:a16="http://schemas.microsoft.com/office/drawing/2014/main" id="{E07DFEE0-AA76-4978-BBD8-F52F55BB5501}"/>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15" name="投影片編號版面配置區 14">
            <a:extLst>
              <a:ext uri="{FF2B5EF4-FFF2-40B4-BE49-F238E27FC236}">
                <a16:creationId xmlns:a16="http://schemas.microsoft.com/office/drawing/2014/main" id="{518EBD87-899A-47F4-BF42-3CAF45A0C722}"/>
              </a:ext>
            </a:extLst>
          </p:cNvPr>
          <p:cNvSpPr>
            <a:spLocks noGrp="1"/>
          </p:cNvSpPr>
          <p:nvPr>
            <p:ph type="sldNum" sz="quarter" idx="12"/>
          </p:nvPr>
        </p:nvSpPr>
        <p:spPr/>
        <p:txBody>
          <a:bodyPr/>
          <a:lstStyle/>
          <a:p>
            <a:fld id="{F8A2D2AA-0FE8-4114-AED6-026211289AC6}" type="slidenum">
              <a:rPr lang="zh-TW" altLang="en-US" smtClean="0"/>
              <a:pPr/>
              <a:t>40</a:t>
            </a:fld>
            <a:endParaRPr lang="zh-TW" altLang="en-US"/>
          </a:p>
        </p:txBody>
      </p:sp>
    </p:spTree>
    <p:extLst>
      <p:ext uri="{BB962C8B-B14F-4D97-AF65-F5344CB8AC3E}">
        <p14:creationId xmlns:p14="http://schemas.microsoft.com/office/powerpoint/2010/main" val="2791005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.4</a:t>
            </a:r>
            <a:r>
              <a:rPr lang="x-none" dirty="0"/>
              <a:t> Related Works: Bag of </a:t>
            </a:r>
            <a:r>
              <a:rPr lang="en-US" dirty="0"/>
              <a:t>S</a:t>
            </a:r>
            <a:r>
              <a:rPr lang="x-none" dirty="0"/>
              <a:t>pecials (BoS)</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lstStyle/>
          <a:p>
            <a:pPr marL="0" indent="0">
              <a:buNone/>
            </a:pPr>
            <a:r>
              <a:rPr lang="en-US" b="1" dirty="0"/>
              <a:t>1.4) Activation function:</a:t>
            </a:r>
          </a:p>
          <a:p>
            <a:pPr lvl="1" indent="-258763"/>
            <a:r>
              <a:rPr lang="en-US" dirty="0"/>
              <a:t>Purpose: A good activation function can make the </a:t>
            </a:r>
            <a:r>
              <a:rPr lang="en-US" dirty="0">
                <a:solidFill>
                  <a:srgbClr val="FF0000"/>
                </a:solidFill>
              </a:rPr>
              <a:t>gradient more efficiently propagated </a:t>
            </a:r>
            <a:r>
              <a:rPr lang="en-US" dirty="0"/>
              <a:t>and will </a:t>
            </a:r>
            <a:r>
              <a:rPr lang="en-US" dirty="0">
                <a:solidFill>
                  <a:srgbClr val="FF0000"/>
                </a:solidFill>
              </a:rPr>
              <a:t>not cause too much </a:t>
            </a:r>
            <a:r>
              <a:rPr lang="en-US" dirty="0"/>
              <a:t>extra computational cost. </a:t>
            </a:r>
          </a:p>
          <a:p>
            <a:pPr lvl="1" indent="-258763"/>
            <a:r>
              <a:rPr lang="en-US" dirty="0"/>
              <a:t>Methods:</a:t>
            </a:r>
          </a:p>
          <a:p>
            <a:pPr lvl="2" indent="-347663"/>
            <a:r>
              <a:rPr lang="en-US" dirty="0" err="1">
                <a:solidFill>
                  <a:srgbClr val="00B0F0"/>
                </a:solidFill>
              </a:rPr>
              <a:t>ReLu</a:t>
            </a:r>
            <a:r>
              <a:rPr lang="en-US" dirty="0"/>
              <a:t> [56]: solve the gradient vanish problem.</a:t>
            </a:r>
          </a:p>
          <a:p>
            <a:pPr lvl="2" indent="-347663"/>
            <a:r>
              <a:rPr lang="en-US" dirty="0" err="1">
                <a:solidFill>
                  <a:srgbClr val="00B0F0"/>
                </a:solidFill>
              </a:rPr>
              <a:t>LReLU</a:t>
            </a:r>
            <a:r>
              <a:rPr lang="en-US" dirty="0">
                <a:solidFill>
                  <a:srgbClr val="00B0F0"/>
                </a:solidFill>
              </a:rPr>
              <a:t> </a:t>
            </a:r>
            <a:r>
              <a:rPr lang="en-US" dirty="0"/>
              <a:t>and</a:t>
            </a:r>
            <a:r>
              <a:rPr lang="en-US" dirty="0">
                <a:solidFill>
                  <a:srgbClr val="00B0F0"/>
                </a:solidFill>
              </a:rPr>
              <a:t> </a:t>
            </a:r>
            <a:r>
              <a:rPr lang="en-US" dirty="0" err="1">
                <a:solidFill>
                  <a:srgbClr val="00B0F0"/>
                </a:solidFill>
              </a:rPr>
              <a:t>PReLU</a:t>
            </a:r>
            <a:r>
              <a:rPr lang="en-US" dirty="0"/>
              <a:t>: solve the problem that the </a:t>
            </a:r>
            <a:r>
              <a:rPr lang="en-US" dirty="0">
                <a:solidFill>
                  <a:srgbClr val="FF0000"/>
                </a:solidFill>
              </a:rPr>
              <a:t>gradient of </a:t>
            </a:r>
            <a:r>
              <a:rPr lang="en-US" dirty="0" err="1">
                <a:solidFill>
                  <a:srgbClr val="FF0000"/>
                </a:solidFill>
              </a:rPr>
              <a:t>ReLU</a:t>
            </a:r>
            <a:r>
              <a:rPr lang="en-US" dirty="0">
                <a:solidFill>
                  <a:srgbClr val="FF0000"/>
                </a:solidFill>
              </a:rPr>
              <a:t> is zero </a:t>
            </a:r>
            <a:r>
              <a:rPr lang="en-US" dirty="0"/>
              <a:t>when the output is less than zero. </a:t>
            </a:r>
          </a:p>
          <a:p>
            <a:pPr lvl="2" indent="-347663"/>
            <a:r>
              <a:rPr lang="en-US" dirty="0">
                <a:solidFill>
                  <a:srgbClr val="00B0F0"/>
                </a:solidFill>
              </a:rPr>
              <a:t>ReLU6</a:t>
            </a:r>
            <a:r>
              <a:rPr lang="en-US" dirty="0"/>
              <a:t> and </a:t>
            </a:r>
            <a:r>
              <a:rPr lang="en-US" dirty="0">
                <a:solidFill>
                  <a:srgbClr val="00B0F0"/>
                </a:solidFill>
              </a:rPr>
              <a:t>hard-Swish</a:t>
            </a:r>
            <a:r>
              <a:rPr lang="en-US" dirty="0"/>
              <a:t>: specially designed for </a:t>
            </a:r>
            <a:r>
              <a:rPr lang="en-US" dirty="0">
                <a:solidFill>
                  <a:srgbClr val="FF0000"/>
                </a:solidFill>
              </a:rPr>
              <a:t>quantization networks</a:t>
            </a:r>
            <a:r>
              <a:rPr lang="en-US" dirty="0"/>
              <a:t>. </a:t>
            </a:r>
          </a:p>
          <a:p>
            <a:pPr lvl="2" indent="-347663"/>
            <a:r>
              <a:rPr lang="en-US" dirty="0">
                <a:solidFill>
                  <a:srgbClr val="00B0F0"/>
                </a:solidFill>
              </a:rPr>
              <a:t>SELU</a:t>
            </a:r>
            <a:r>
              <a:rPr lang="en-US" dirty="0"/>
              <a:t>: </a:t>
            </a:r>
            <a:r>
              <a:rPr lang="en-US" dirty="0">
                <a:solidFill>
                  <a:srgbClr val="FF0000"/>
                </a:solidFill>
              </a:rPr>
              <a:t>self-normalize</a:t>
            </a:r>
            <a:r>
              <a:rPr lang="en-US" dirty="0"/>
              <a:t> a neural network. </a:t>
            </a:r>
          </a:p>
          <a:p>
            <a:pPr lvl="2" indent="-347663"/>
            <a:r>
              <a:rPr lang="en-US" dirty="0">
                <a:solidFill>
                  <a:srgbClr val="00B0F0"/>
                </a:solidFill>
              </a:rPr>
              <a:t>Swish</a:t>
            </a:r>
            <a:r>
              <a:rPr lang="en-US" dirty="0"/>
              <a:t> and </a:t>
            </a:r>
            <a:r>
              <a:rPr lang="en-US" dirty="0">
                <a:solidFill>
                  <a:srgbClr val="00B0F0"/>
                </a:solidFill>
              </a:rPr>
              <a:t>Mish</a:t>
            </a:r>
            <a:r>
              <a:rPr lang="en-US" dirty="0"/>
              <a:t>: continuously </a:t>
            </a:r>
            <a:r>
              <a:rPr lang="en-US" dirty="0">
                <a:solidFill>
                  <a:srgbClr val="FF0000"/>
                </a:solidFill>
              </a:rPr>
              <a:t>differentiable</a:t>
            </a:r>
            <a:r>
              <a:rPr lang="en-US" dirty="0"/>
              <a:t> activation function.</a:t>
            </a:r>
            <a:endParaRPr lang="x-none" dirty="0"/>
          </a:p>
        </p:txBody>
      </p:sp>
      <p:sp>
        <p:nvSpPr>
          <p:cNvPr id="5" name="投影片編號版面配置區 4">
            <a:extLst>
              <a:ext uri="{FF2B5EF4-FFF2-40B4-BE49-F238E27FC236}">
                <a16:creationId xmlns:a16="http://schemas.microsoft.com/office/drawing/2014/main" id="{E9B393E5-8EF5-43DE-B4AB-D4FF60DCF78C}"/>
              </a:ext>
            </a:extLst>
          </p:cNvPr>
          <p:cNvSpPr>
            <a:spLocks noGrp="1"/>
          </p:cNvSpPr>
          <p:nvPr>
            <p:ph type="sldNum" sz="quarter" idx="12"/>
          </p:nvPr>
        </p:nvSpPr>
        <p:spPr/>
        <p:txBody>
          <a:bodyPr/>
          <a:lstStyle/>
          <a:p>
            <a:fld id="{F8A2D2AA-0FE8-4114-AED6-026211289AC6}" type="slidenum">
              <a:rPr lang="zh-TW" altLang="en-US" smtClean="0"/>
              <a:pPr/>
              <a:t>41</a:t>
            </a:fld>
            <a:endParaRPr lang="zh-TW" altLang="en-US"/>
          </a:p>
        </p:txBody>
      </p:sp>
    </p:spTree>
    <p:extLst>
      <p:ext uri="{BB962C8B-B14F-4D97-AF65-F5344CB8AC3E}">
        <p14:creationId xmlns:p14="http://schemas.microsoft.com/office/powerpoint/2010/main" val="2932642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1.2</a:t>
            </a:r>
            <a:r>
              <a:rPr lang="en-US" dirty="0"/>
              <a:t>.4</a:t>
            </a:r>
            <a:r>
              <a:rPr lang="x-none" dirty="0"/>
              <a:t> Related Works: Bag of </a:t>
            </a:r>
            <a:r>
              <a:rPr lang="en-US" dirty="0"/>
              <a:t>S</a:t>
            </a:r>
            <a:r>
              <a:rPr lang="x-none" dirty="0"/>
              <a:t>pecials (BoS)</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lstStyle/>
          <a:p>
            <a:pPr marL="0" indent="0">
              <a:buNone/>
            </a:pPr>
            <a:r>
              <a:rPr lang="en-US" b="1" dirty="0"/>
              <a:t>2.5) The post-processing method:</a:t>
            </a:r>
          </a:p>
          <a:p>
            <a:pPr lvl="1" indent="-258763"/>
            <a:r>
              <a:rPr lang="en-US" dirty="0">
                <a:solidFill>
                  <a:srgbClr val="00B0F0"/>
                </a:solidFill>
              </a:rPr>
              <a:t>Non Maximum </a:t>
            </a:r>
            <a:r>
              <a:rPr lang="en-US" dirty="0" err="1">
                <a:solidFill>
                  <a:srgbClr val="00B0F0"/>
                </a:solidFill>
              </a:rPr>
              <a:t>Suppresion</a:t>
            </a:r>
            <a:r>
              <a:rPr lang="en-US" dirty="0">
                <a:solidFill>
                  <a:srgbClr val="00B0F0"/>
                </a:solidFill>
              </a:rPr>
              <a:t> (NMS): </a:t>
            </a:r>
          </a:p>
          <a:p>
            <a:pPr lvl="2" indent="-347663"/>
            <a:r>
              <a:rPr lang="en-US" dirty="0"/>
              <a:t>Used to </a:t>
            </a:r>
            <a:r>
              <a:rPr lang="en-US" dirty="0">
                <a:solidFill>
                  <a:srgbClr val="FF0000"/>
                </a:solidFill>
              </a:rPr>
              <a:t>filter those </a:t>
            </a:r>
            <a:r>
              <a:rPr lang="en-US" dirty="0" err="1">
                <a:solidFill>
                  <a:srgbClr val="FF0000"/>
                </a:solidFill>
              </a:rPr>
              <a:t>BBoxes</a:t>
            </a:r>
            <a:r>
              <a:rPr lang="en-US" dirty="0">
                <a:solidFill>
                  <a:srgbClr val="FF0000"/>
                </a:solidFill>
              </a:rPr>
              <a:t> </a:t>
            </a:r>
            <a:r>
              <a:rPr lang="en-US" dirty="0"/>
              <a:t>that badly predict the same object.</a:t>
            </a:r>
          </a:p>
          <a:p>
            <a:pPr lvl="2" indent="-347663"/>
            <a:r>
              <a:rPr lang="en-US" dirty="0"/>
              <a:t>Only </a:t>
            </a:r>
            <a:r>
              <a:rPr lang="en-US" dirty="0">
                <a:solidFill>
                  <a:srgbClr val="FF0000"/>
                </a:solidFill>
              </a:rPr>
              <a:t>retain the candidate </a:t>
            </a:r>
            <a:r>
              <a:rPr lang="en-US" dirty="0" err="1">
                <a:solidFill>
                  <a:srgbClr val="FF0000"/>
                </a:solidFill>
              </a:rPr>
              <a:t>BBoxes</a:t>
            </a:r>
            <a:r>
              <a:rPr lang="en-US" dirty="0">
                <a:solidFill>
                  <a:srgbClr val="FF0000"/>
                </a:solidFill>
              </a:rPr>
              <a:t> </a:t>
            </a:r>
            <a:r>
              <a:rPr lang="en-US" dirty="0"/>
              <a:t>with higher response. </a:t>
            </a:r>
          </a:p>
          <a:p>
            <a:pPr lvl="1" indent="-258763"/>
            <a:r>
              <a:rPr lang="en-US" dirty="0">
                <a:solidFill>
                  <a:srgbClr val="00B0F0"/>
                </a:solidFill>
              </a:rPr>
              <a:t>Greedy NMS </a:t>
            </a:r>
            <a:r>
              <a:rPr lang="en-US" dirty="0"/>
              <a:t>[19]:</a:t>
            </a:r>
          </a:p>
          <a:p>
            <a:pPr lvl="2" indent="-347663"/>
            <a:r>
              <a:rPr lang="en-US" dirty="0"/>
              <a:t>Added </a:t>
            </a:r>
            <a:r>
              <a:rPr lang="en-US" dirty="0">
                <a:solidFill>
                  <a:srgbClr val="FF0000"/>
                </a:solidFill>
              </a:rPr>
              <a:t>classification confidence score </a:t>
            </a:r>
            <a:r>
              <a:rPr lang="en-US" dirty="0"/>
              <a:t>in R-CNN as a reference.</a:t>
            </a:r>
          </a:p>
          <a:p>
            <a:pPr lvl="1" indent="-258763"/>
            <a:r>
              <a:rPr lang="en-US" dirty="0">
                <a:solidFill>
                  <a:srgbClr val="00B0F0"/>
                </a:solidFill>
              </a:rPr>
              <a:t>Soft NMS </a:t>
            </a:r>
            <a:r>
              <a:rPr lang="en-US" dirty="0"/>
              <a:t>[1]: </a:t>
            </a:r>
          </a:p>
          <a:p>
            <a:pPr lvl="2" indent="-347663"/>
            <a:r>
              <a:rPr lang="en-US" dirty="0"/>
              <a:t>Add </a:t>
            </a:r>
            <a:r>
              <a:rPr lang="en-US" dirty="0" err="1">
                <a:solidFill>
                  <a:srgbClr val="FF0000"/>
                </a:solidFill>
              </a:rPr>
              <a:t>IoU</a:t>
            </a:r>
            <a:r>
              <a:rPr lang="en-US" dirty="0">
                <a:solidFill>
                  <a:srgbClr val="FF0000"/>
                </a:solidFill>
              </a:rPr>
              <a:t> score </a:t>
            </a:r>
            <a:r>
              <a:rPr lang="en-US" dirty="0"/>
              <a:t>to consider the problem of the occlusion of an object (cause the degradation of confidence score). </a:t>
            </a:r>
          </a:p>
          <a:p>
            <a:pPr lvl="1" indent="-258763"/>
            <a:r>
              <a:rPr lang="en-US" dirty="0" err="1">
                <a:solidFill>
                  <a:srgbClr val="00B0F0"/>
                </a:solidFill>
              </a:rPr>
              <a:t>DIoU</a:t>
            </a:r>
            <a:r>
              <a:rPr lang="en-US" dirty="0">
                <a:solidFill>
                  <a:srgbClr val="00B0F0"/>
                </a:solidFill>
              </a:rPr>
              <a:t> NMS </a:t>
            </a:r>
            <a:r>
              <a:rPr lang="en-US" dirty="0"/>
              <a:t>[99]: </a:t>
            </a:r>
          </a:p>
          <a:p>
            <a:pPr lvl="2" indent="-347663"/>
            <a:r>
              <a:rPr lang="en-US" dirty="0"/>
              <a:t>Add the </a:t>
            </a:r>
            <a:r>
              <a:rPr lang="en-US" dirty="0">
                <a:solidFill>
                  <a:srgbClr val="FF0000"/>
                </a:solidFill>
              </a:rPr>
              <a:t>center point distance </a:t>
            </a:r>
            <a:r>
              <a:rPr lang="en-US" dirty="0"/>
              <a:t>to the </a:t>
            </a:r>
            <a:r>
              <a:rPr lang="en-US" dirty="0" err="1"/>
              <a:t>BBox</a:t>
            </a:r>
            <a:r>
              <a:rPr lang="en-US" dirty="0"/>
              <a:t> screening process. </a:t>
            </a:r>
          </a:p>
        </p:txBody>
      </p:sp>
      <p:sp>
        <p:nvSpPr>
          <p:cNvPr id="5" name="文字方塊 4">
            <a:extLst>
              <a:ext uri="{FF2B5EF4-FFF2-40B4-BE49-F238E27FC236}">
                <a16:creationId xmlns:a16="http://schemas.microsoft.com/office/drawing/2014/main" id="{FE486FF5-92CC-4236-AB46-2D003A6A4DA1}"/>
              </a:ext>
            </a:extLst>
          </p:cNvPr>
          <p:cNvSpPr txBox="1"/>
          <p:nvPr/>
        </p:nvSpPr>
        <p:spPr>
          <a:xfrm>
            <a:off x="5727454" y="1886659"/>
            <a:ext cx="2946195" cy="240066"/>
          </a:xfrm>
          <a:prstGeom prst="rect">
            <a:avLst/>
          </a:prstGeom>
          <a:noFill/>
          <a:ln>
            <a:noFill/>
          </a:ln>
        </p:spPr>
        <p:txBody>
          <a:bodyPr wrap="square" rtlCol="0">
            <a:spAutoFit/>
          </a:bodyPr>
          <a:lstStyle/>
          <a:p>
            <a:pPr>
              <a:lnSpc>
                <a:spcPct val="80000"/>
              </a:lnSpc>
            </a:pPr>
            <a:r>
              <a:rPr lang="zh-TW" altLang="en-US" sz="12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The context information is considered.</a:t>
            </a:r>
            <a:endParaRPr lang="zh-TW" altLang="en-US" sz="1200" b="1" dirty="0">
              <a:solidFill>
                <a:srgbClr val="7030A0"/>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1ECA6CC7-1590-421E-A978-013CD5FD8E7B}"/>
              </a:ext>
            </a:extLst>
          </p:cNvPr>
          <p:cNvSpPr txBox="1"/>
          <p:nvPr/>
        </p:nvSpPr>
        <p:spPr>
          <a:xfrm>
            <a:off x="1742752" y="2596620"/>
            <a:ext cx="4565840" cy="240066"/>
          </a:xfrm>
          <a:prstGeom prst="rect">
            <a:avLst/>
          </a:prstGeom>
          <a:noFill/>
          <a:ln>
            <a:noFill/>
          </a:ln>
        </p:spPr>
        <p:txBody>
          <a:bodyPr wrap="square" rtlCol="0">
            <a:spAutoFit/>
          </a:bodyPr>
          <a:lstStyle/>
          <a:p>
            <a:pPr>
              <a:lnSpc>
                <a:spcPct val="80000"/>
              </a:lnSpc>
            </a:pPr>
            <a:r>
              <a:rPr lang="zh-TW" altLang="en-US" sz="12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Evaluate the scores of bounding boxes based on </a:t>
            </a:r>
            <a:r>
              <a:rPr lang="en-US" altLang="zh-TW" sz="1200" dirty="0" err="1">
                <a:solidFill>
                  <a:srgbClr val="7030A0"/>
                </a:solidFill>
                <a:latin typeface="Times New Roman" panose="02020603050405020304" pitchFamily="18" charset="0"/>
                <a:cs typeface="Times New Roman" panose="02020603050405020304" pitchFamily="18" charset="0"/>
              </a:rPr>
              <a:t>IoU</a:t>
            </a:r>
            <a:r>
              <a:rPr lang="en-US" altLang="zh-TW" sz="1200" dirty="0">
                <a:solidFill>
                  <a:srgbClr val="7030A0"/>
                </a:solidFill>
                <a:latin typeface="Times New Roman" panose="02020603050405020304" pitchFamily="18" charset="0"/>
                <a:cs typeface="Times New Roman" panose="02020603050405020304" pitchFamily="18" charset="0"/>
              </a:rPr>
              <a:t>.</a:t>
            </a:r>
            <a:endParaRPr lang="zh-TW" altLang="en-US" sz="1200" b="1" dirty="0">
              <a:solidFill>
                <a:srgbClr val="7030A0"/>
              </a:solidFill>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04A94053-2C44-4345-99B0-5165715E1B97}"/>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8" name="投影片編號版面配置區 7">
            <a:extLst>
              <a:ext uri="{FF2B5EF4-FFF2-40B4-BE49-F238E27FC236}">
                <a16:creationId xmlns:a16="http://schemas.microsoft.com/office/drawing/2014/main" id="{7F1C6570-1119-4182-B1E3-613C443D1419}"/>
              </a:ext>
            </a:extLst>
          </p:cNvPr>
          <p:cNvSpPr>
            <a:spLocks noGrp="1"/>
          </p:cNvSpPr>
          <p:nvPr>
            <p:ph type="sldNum" sz="quarter" idx="12"/>
          </p:nvPr>
        </p:nvSpPr>
        <p:spPr/>
        <p:txBody>
          <a:bodyPr/>
          <a:lstStyle/>
          <a:p>
            <a:fld id="{F8A2D2AA-0FE8-4114-AED6-026211289AC6}" type="slidenum">
              <a:rPr lang="zh-TW" altLang="en-US" smtClean="0"/>
              <a:pPr/>
              <a:t>42</a:t>
            </a:fld>
            <a:endParaRPr lang="zh-TW" altLang="en-US"/>
          </a:p>
        </p:txBody>
      </p:sp>
    </p:spTree>
    <p:extLst>
      <p:ext uri="{BB962C8B-B14F-4D97-AF65-F5344CB8AC3E}">
        <p14:creationId xmlns:p14="http://schemas.microsoft.com/office/powerpoint/2010/main" val="1365425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1.3 Contribution </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p:txBody>
          <a:bodyPr/>
          <a:lstStyle/>
          <a:p>
            <a:pPr marL="342900" indent="-342900">
              <a:buAutoNum type="arabicParenBoth"/>
            </a:pPr>
            <a:r>
              <a:rPr lang="en-US" dirty="0"/>
              <a:t>Develop an efficient and powerful object detection model</a:t>
            </a:r>
          </a:p>
          <a:p>
            <a:pPr lvl="1"/>
            <a:r>
              <a:rPr lang="en-US" altLang="zh-TW" dirty="0"/>
              <a:t>It makes everyone can use a 1080 </a:t>
            </a:r>
            <a:r>
              <a:rPr lang="en-US" altLang="zh-TW" dirty="0" err="1"/>
              <a:t>Ti</a:t>
            </a:r>
            <a:r>
              <a:rPr lang="en-US" altLang="zh-TW" dirty="0"/>
              <a:t> or 2080 </a:t>
            </a:r>
            <a:r>
              <a:rPr lang="en-US" altLang="zh-TW" dirty="0" err="1"/>
              <a:t>Ti</a:t>
            </a:r>
            <a:r>
              <a:rPr lang="en-US" altLang="zh-TW" dirty="0"/>
              <a:t> GPU to train a super fast and accurate object detector.</a:t>
            </a:r>
            <a:endParaRPr lang="en-US" dirty="0"/>
          </a:p>
          <a:p>
            <a:pPr marL="342900" indent="-342900">
              <a:buAutoNum type="arabicParenBoth"/>
            </a:pPr>
            <a:r>
              <a:rPr lang="en-US" dirty="0"/>
              <a:t>Verify the influence of state-of-the-art Bag-of-Freebies and Bag-of-Specials methods</a:t>
            </a:r>
          </a:p>
          <a:p>
            <a:pPr marL="342900" indent="-342900">
              <a:buAutoNum type="arabicParenBoth"/>
            </a:pPr>
            <a:r>
              <a:rPr lang="en-US" dirty="0"/>
              <a:t>Modify state-of-the-art methods</a:t>
            </a:r>
          </a:p>
          <a:p>
            <a:pPr lvl="1"/>
            <a:r>
              <a:rPr lang="en-US" dirty="0"/>
              <a:t>Make state-of-the-art methods more efficient and suitable for single GPU training, including CBN[89], PAN[49], SAM[85], etc.</a:t>
            </a:r>
          </a:p>
          <a:p>
            <a:pPr marL="0" indent="0">
              <a:buNone/>
            </a:pPr>
            <a:endParaRPr lang="x-none" dirty="0"/>
          </a:p>
        </p:txBody>
      </p:sp>
      <p:sp>
        <p:nvSpPr>
          <p:cNvPr id="5" name="文字方塊 4">
            <a:extLst>
              <a:ext uri="{FF2B5EF4-FFF2-40B4-BE49-F238E27FC236}">
                <a16:creationId xmlns:a16="http://schemas.microsoft.com/office/drawing/2014/main" id="{C0D1037F-A33B-4A60-A5B2-BDC37A2CF3FE}"/>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6" name="投影片編號版面配置區 5">
            <a:extLst>
              <a:ext uri="{FF2B5EF4-FFF2-40B4-BE49-F238E27FC236}">
                <a16:creationId xmlns:a16="http://schemas.microsoft.com/office/drawing/2014/main" id="{FB729FB4-B9BE-4A4A-8E5B-4DAE194A216D}"/>
              </a:ext>
            </a:extLst>
          </p:cNvPr>
          <p:cNvSpPr>
            <a:spLocks noGrp="1"/>
          </p:cNvSpPr>
          <p:nvPr>
            <p:ph type="sldNum" sz="quarter" idx="12"/>
          </p:nvPr>
        </p:nvSpPr>
        <p:spPr/>
        <p:txBody>
          <a:bodyPr/>
          <a:lstStyle/>
          <a:p>
            <a:fld id="{F8A2D2AA-0FE8-4114-AED6-026211289AC6}" type="slidenum">
              <a:rPr lang="zh-TW" altLang="en-US" smtClean="0"/>
              <a:pPr/>
              <a:t>43</a:t>
            </a:fld>
            <a:endParaRPr lang="zh-TW" altLang="en-US"/>
          </a:p>
        </p:txBody>
      </p:sp>
    </p:spTree>
    <p:extLst>
      <p:ext uri="{BB962C8B-B14F-4D97-AF65-F5344CB8AC3E}">
        <p14:creationId xmlns:p14="http://schemas.microsoft.com/office/powerpoint/2010/main" val="1564497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2.1 System Setup and Functions: System Setup</a:t>
            </a:r>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342900" indent="-342900"/>
            <a:endParaRPr lang="x-none" dirty="0"/>
          </a:p>
        </p:txBody>
      </p:sp>
      <p:sp>
        <p:nvSpPr>
          <p:cNvPr id="5" name="投影片編號版面配置區 4">
            <a:extLst>
              <a:ext uri="{FF2B5EF4-FFF2-40B4-BE49-F238E27FC236}">
                <a16:creationId xmlns:a16="http://schemas.microsoft.com/office/drawing/2014/main" id="{D6B5B907-F3E9-47B5-9911-DEEFB0E02CC4}"/>
              </a:ext>
            </a:extLst>
          </p:cNvPr>
          <p:cNvSpPr>
            <a:spLocks noGrp="1"/>
          </p:cNvSpPr>
          <p:nvPr>
            <p:ph type="sldNum" sz="quarter" idx="12"/>
          </p:nvPr>
        </p:nvSpPr>
        <p:spPr/>
        <p:txBody>
          <a:bodyPr/>
          <a:lstStyle/>
          <a:p>
            <a:fld id="{F8A2D2AA-0FE8-4114-AED6-026211289AC6}" type="slidenum">
              <a:rPr lang="zh-TW" altLang="en-US" smtClean="0"/>
              <a:pPr/>
              <a:t>44</a:t>
            </a:fld>
            <a:endParaRPr lang="zh-TW" altLang="en-US"/>
          </a:p>
        </p:txBody>
      </p:sp>
    </p:spTree>
    <p:extLst>
      <p:ext uri="{BB962C8B-B14F-4D97-AF65-F5344CB8AC3E}">
        <p14:creationId xmlns:p14="http://schemas.microsoft.com/office/powerpoint/2010/main" val="4240557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2.2 System Setup and Functions: Function Specifications</a:t>
            </a:r>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endParaRPr lang="x-none" dirty="0"/>
          </a:p>
        </p:txBody>
      </p:sp>
      <p:sp>
        <p:nvSpPr>
          <p:cNvPr id="5" name="投影片編號版面配置區 4">
            <a:extLst>
              <a:ext uri="{FF2B5EF4-FFF2-40B4-BE49-F238E27FC236}">
                <a16:creationId xmlns:a16="http://schemas.microsoft.com/office/drawing/2014/main" id="{C1439303-7586-4680-9112-C097D3831DD2}"/>
              </a:ext>
            </a:extLst>
          </p:cNvPr>
          <p:cNvSpPr>
            <a:spLocks noGrp="1"/>
          </p:cNvSpPr>
          <p:nvPr>
            <p:ph type="sldNum" sz="quarter" idx="12"/>
          </p:nvPr>
        </p:nvSpPr>
        <p:spPr/>
        <p:txBody>
          <a:bodyPr/>
          <a:lstStyle/>
          <a:p>
            <a:fld id="{F8A2D2AA-0FE8-4114-AED6-026211289AC6}" type="slidenum">
              <a:rPr lang="zh-TW" altLang="en-US" smtClean="0"/>
              <a:pPr/>
              <a:t>45</a:t>
            </a:fld>
            <a:endParaRPr lang="zh-TW" altLang="en-US"/>
          </a:p>
        </p:txBody>
      </p:sp>
    </p:spTree>
    <p:extLst>
      <p:ext uri="{BB962C8B-B14F-4D97-AF65-F5344CB8AC3E}">
        <p14:creationId xmlns:p14="http://schemas.microsoft.com/office/powerpoint/2010/main" val="83493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Backbone</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46</a:t>
            </a:fld>
            <a:endParaRPr lang="zh-TW" altLang="en-US"/>
          </a:p>
        </p:txBody>
      </p:sp>
      <p:pic>
        <p:nvPicPr>
          <p:cNvPr id="8" name="圖片 7">
            <a:extLst>
              <a:ext uri="{FF2B5EF4-FFF2-40B4-BE49-F238E27FC236}">
                <a16:creationId xmlns:a16="http://schemas.microsoft.com/office/drawing/2014/main" id="{D6FC8709-8407-A85A-CC20-B023A419A97D}"/>
              </a:ext>
            </a:extLst>
          </p:cNvPr>
          <p:cNvPicPr>
            <a:picLocks noChangeAspect="1"/>
          </p:cNvPicPr>
          <p:nvPr/>
        </p:nvPicPr>
        <p:blipFill>
          <a:blip r:embed="rId2"/>
          <a:stretch>
            <a:fillRect/>
          </a:stretch>
        </p:blipFill>
        <p:spPr>
          <a:xfrm>
            <a:off x="1406637" y="474394"/>
            <a:ext cx="1822338" cy="6247082"/>
          </a:xfrm>
          <a:prstGeom prst="rect">
            <a:avLst/>
          </a:prstGeom>
        </p:spPr>
      </p:pic>
      <p:sp>
        <p:nvSpPr>
          <p:cNvPr id="9" name="平行四邊形 191">
            <a:extLst>
              <a:ext uri="{FF2B5EF4-FFF2-40B4-BE49-F238E27FC236}">
                <a16:creationId xmlns:a16="http://schemas.microsoft.com/office/drawing/2014/main" id="{7CE34044-2871-7D16-3468-05BFCB1EACA2}"/>
              </a:ext>
            </a:extLst>
          </p:cNvPr>
          <p:cNvSpPr>
            <a:spLocks noChangeAspect="1"/>
          </p:cNvSpPr>
          <p:nvPr/>
        </p:nvSpPr>
        <p:spPr>
          <a:xfrm>
            <a:off x="3292565" y="4582011"/>
            <a:ext cx="2376000" cy="792000"/>
          </a:xfrm>
          <a:prstGeom prst="parallelogram">
            <a:avLst>
              <a:gd name="adj" fmla="val 1058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200" dirty="0">
                <a:solidFill>
                  <a:srgbClr val="002060"/>
                </a:solidFill>
              </a:rPr>
              <a:t>Input</a:t>
            </a:r>
            <a:endParaRPr lang="zh-TW" altLang="en-US" sz="1200" dirty="0">
              <a:solidFill>
                <a:srgbClr val="002060"/>
              </a:solidFill>
            </a:endParaRPr>
          </a:p>
        </p:txBody>
      </p:sp>
      <p:sp>
        <p:nvSpPr>
          <p:cNvPr id="11" name="平行四邊形 190">
            <a:extLst>
              <a:ext uri="{FF2B5EF4-FFF2-40B4-BE49-F238E27FC236}">
                <a16:creationId xmlns:a16="http://schemas.microsoft.com/office/drawing/2014/main" id="{E7B1B8A5-38CA-7548-1090-3A463C8D7E5C}"/>
              </a:ext>
            </a:extLst>
          </p:cNvPr>
          <p:cNvSpPr>
            <a:spLocks noChangeAspect="1"/>
          </p:cNvSpPr>
          <p:nvPr/>
        </p:nvSpPr>
        <p:spPr>
          <a:xfrm>
            <a:off x="3400565" y="3952890"/>
            <a:ext cx="2160000" cy="720000"/>
          </a:xfrm>
          <a:prstGeom prst="parallelogram">
            <a:avLst>
              <a:gd name="adj" fmla="val 105800"/>
            </a:avLst>
          </a:prstGeom>
          <a:solidFill>
            <a:srgbClr val="FFC000">
              <a:alpha val="30196"/>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C1</a:t>
            </a:r>
            <a:endParaRPr lang="zh-TW" altLang="en-US" sz="1200" dirty="0">
              <a:solidFill>
                <a:srgbClr val="FFC000"/>
              </a:solidFill>
            </a:endParaRPr>
          </a:p>
        </p:txBody>
      </p:sp>
      <p:sp>
        <p:nvSpPr>
          <p:cNvPr id="12" name="文字方塊 43">
            <a:extLst>
              <a:ext uri="{FF2B5EF4-FFF2-40B4-BE49-F238E27FC236}">
                <a16:creationId xmlns:a16="http://schemas.microsoft.com/office/drawing/2014/main" id="{FC4AB286-03BD-F737-514E-DBB8063E202E}"/>
              </a:ext>
            </a:extLst>
          </p:cNvPr>
          <p:cNvSpPr txBox="1"/>
          <p:nvPr/>
        </p:nvSpPr>
        <p:spPr>
          <a:xfrm>
            <a:off x="3342009" y="1415194"/>
            <a:ext cx="2106803" cy="400110"/>
          </a:xfrm>
          <a:prstGeom prst="rect">
            <a:avLst/>
          </a:prstGeom>
          <a:noFill/>
        </p:spPr>
        <p:txBody>
          <a:bodyPr wrap="square" rtlCol="0">
            <a:spAutoFit/>
          </a:bodyPr>
          <a:lstStyle/>
          <a:p>
            <a:r>
              <a:rPr lang="en-US" altLang="zh-TW" sz="1000" dirty="0">
                <a:solidFill>
                  <a:schemeClr val="accent2"/>
                </a:solidFill>
              </a:rPr>
              <a:t>1) Feature Extraction </a:t>
            </a:r>
            <a:br>
              <a:rPr lang="en-US" altLang="zh-TW" sz="1000" dirty="0">
                <a:solidFill>
                  <a:schemeClr val="accent2"/>
                </a:solidFill>
              </a:rPr>
            </a:br>
            <a:r>
              <a:rPr lang="en-US" altLang="zh-TW" sz="1000" dirty="0">
                <a:solidFill>
                  <a:schemeClr val="accent2"/>
                </a:solidFill>
              </a:rPr>
              <a:t>(CSPDarknet53)</a:t>
            </a:r>
            <a:endParaRPr lang="zh-TW" altLang="en-US" sz="1000" dirty="0">
              <a:solidFill>
                <a:schemeClr val="accent2"/>
              </a:solidFill>
            </a:endParaRPr>
          </a:p>
        </p:txBody>
      </p:sp>
      <p:cxnSp>
        <p:nvCxnSpPr>
          <p:cNvPr id="13" name="直線單箭頭接點 40">
            <a:extLst>
              <a:ext uri="{FF2B5EF4-FFF2-40B4-BE49-F238E27FC236}">
                <a16:creationId xmlns:a16="http://schemas.microsoft.com/office/drawing/2014/main" id="{19A960B5-4922-E6E9-9EC8-BDEDE14BB541}"/>
              </a:ext>
            </a:extLst>
          </p:cNvPr>
          <p:cNvCxnSpPr>
            <a:cxnSpLocks/>
          </p:cNvCxnSpPr>
          <p:nvPr/>
        </p:nvCxnSpPr>
        <p:spPr>
          <a:xfrm flipH="1" flipV="1">
            <a:off x="3469914" y="2077488"/>
            <a:ext cx="4919" cy="259344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平行四邊形 8">
            <a:extLst>
              <a:ext uri="{FF2B5EF4-FFF2-40B4-BE49-F238E27FC236}">
                <a16:creationId xmlns:a16="http://schemas.microsoft.com/office/drawing/2014/main" id="{9F6A1A28-43EB-4034-7362-97B562DFFEAC}"/>
              </a:ext>
            </a:extLst>
          </p:cNvPr>
          <p:cNvSpPr>
            <a:spLocks noChangeAspect="1"/>
          </p:cNvSpPr>
          <p:nvPr/>
        </p:nvSpPr>
        <p:spPr>
          <a:xfrm>
            <a:off x="3474833" y="3371422"/>
            <a:ext cx="1944000" cy="648000"/>
          </a:xfrm>
          <a:prstGeom prst="parallelogram">
            <a:avLst>
              <a:gd name="adj" fmla="val 105800"/>
            </a:avLst>
          </a:prstGeom>
          <a:solidFill>
            <a:srgbClr val="FFC000">
              <a:alpha val="30196"/>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C2</a:t>
            </a:r>
            <a:endParaRPr lang="zh-TW" altLang="en-US" sz="1200" dirty="0">
              <a:solidFill>
                <a:srgbClr val="FFC000"/>
              </a:solidFill>
            </a:endParaRPr>
          </a:p>
        </p:txBody>
      </p:sp>
      <p:sp>
        <p:nvSpPr>
          <p:cNvPr id="15" name="平行四邊形 9">
            <a:extLst>
              <a:ext uri="{FF2B5EF4-FFF2-40B4-BE49-F238E27FC236}">
                <a16:creationId xmlns:a16="http://schemas.microsoft.com/office/drawing/2014/main" id="{0386FBF9-16E6-1386-5198-A37E63F49DB0}"/>
              </a:ext>
            </a:extLst>
          </p:cNvPr>
          <p:cNvSpPr>
            <a:spLocks noChangeAspect="1"/>
          </p:cNvSpPr>
          <p:nvPr/>
        </p:nvSpPr>
        <p:spPr>
          <a:xfrm>
            <a:off x="3546593" y="2870817"/>
            <a:ext cx="1728000" cy="576000"/>
          </a:xfrm>
          <a:prstGeom prst="parallelogram">
            <a:avLst>
              <a:gd name="adj" fmla="val 105800"/>
            </a:avLst>
          </a:prstGeom>
          <a:solidFill>
            <a:srgbClr val="FFC000">
              <a:alpha val="30196"/>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C3</a:t>
            </a:r>
            <a:endParaRPr lang="zh-TW" altLang="en-US" sz="1200" dirty="0">
              <a:solidFill>
                <a:srgbClr val="FFC000"/>
              </a:solidFill>
            </a:endParaRPr>
          </a:p>
        </p:txBody>
      </p:sp>
      <p:sp>
        <p:nvSpPr>
          <p:cNvPr id="16" name="平行四邊形 10">
            <a:extLst>
              <a:ext uri="{FF2B5EF4-FFF2-40B4-BE49-F238E27FC236}">
                <a16:creationId xmlns:a16="http://schemas.microsoft.com/office/drawing/2014/main" id="{990E9FA4-F4F7-3723-7FC0-A12057249377}"/>
              </a:ext>
            </a:extLst>
          </p:cNvPr>
          <p:cNvSpPr>
            <a:spLocks noChangeAspect="1"/>
          </p:cNvSpPr>
          <p:nvPr/>
        </p:nvSpPr>
        <p:spPr>
          <a:xfrm>
            <a:off x="3617241" y="2438577"/>
            <a:ext cx="1512000" cy="504000"/>
          </a:xfrm>
          <a:prstGeom prst="parallelogram">
            <a:avLst>
              <a:gd name="adj" fmla="val 105800"/>
            </a:avLst>
          </a:prstGeom>
          <a:solidFill>
            <a:srgbClr val="FFC000">
              <a:alpha val="30196"/>
            </a:srgb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C4</a:t>
            </a:r>
            <a:endParaRPr lang="zh-TW" altLang="en-US" sz="1200" dirty="0">
              <a:solidFill>
                <a:srgbClr val="FFC000"/>
              </a:solidFill>
            </a:endParaRPr>
          </a:p>
        </p:txBody>
      </p:sp>
      <p:sp>
        <p:nvSpPr>
          <p:cNvPr id="17" name="平行四邊形 12">
            <a:extLst>
              <a:ext uri="{FF2B5EF4-FFF2-40B4-BE49-F238E27FC236}">
                <a16:creationId xmlns:a16="http://schemas.microsoft.com/office/drawing/2014/main" id="{C5773063-3A83-DF53-6B14-D4029E158611}"/>
              </a:ext>
            </a:extLst>
          </p:cNvPr>
          <p:cNvSpPr>
            <a:spLocks noChangeAspect="1"/>
          </p:cNvSpPr>
          <p:nvPr/>
        </p:nvSpPr>
        <p:spPr>
          <a:xfrm>
            <a:off x="3776099" y="2078943"/>
            <a:ext cx="1283003" cy="432000"/>
          </a:xfrm>
          <a:prstGeom prst="parallelogram">
            <a:avLst>
              <a:gd name="adj" fmla="val 105800"/>
            </a:avLst>
          </a:prstGeom>
          <a:solidFill>
            <a:srgbClr val="FFC000">
              <a:alpha val="30196"/>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C5</a:t>
            </a:r>
            <a:endParaRPr lang="zh-TW" altLang="en-US" sz="1200" dirty="0">
              <a:solidFill>
                <a:srgbClr val="FFC000"/>
              </a:solidFill>
            </a:endParaRPr>
          </a:p>
        </p:txBody>
      </p:sp>
      <p:sp>
        <p:nvSpPr>
          <p:cNvPr id="18" name="文字方塊 44">
            <a:extLst>
              <a:ext uri="{FF2B5EF4-FFF2-40B4-BE49-F238E27FC236}">
                <a16:creationId xmlns:a16="http://schemas.microsoft.com/office/drawing/2014/main" id="{5C3E6AD7-DCAC-277A-3F19-05F8056DD1F7}"/>
              </a:ext>
            </a:extLst>
          </p:cNvPr>
          <p:cNvSpPr txBox="1"/>
          <p:nvPr/>
        </p:nvSpPr>
        <p:spPr>
          <a:xfrm>
            <a:off x="3392310" y="4520572"/>
            <a:ext cx="730081" cy="215444"/>
          </a:xfrm>
          <a:prstGeom prst="rect">
            <a:avLst/>
          </a:prstGeom>
          <a:noFill/>
        </p:spPr>
        <p:txBody>
          <a:bodyPr wrap="square" rtlCol="0">
            <a:spAutoFit/>
          </a:bodyPr>
          <a:lstStyle/>
          <a:p>
            <a:r>
              <a:rPr lang="en-US" altLang="zh-TW" sz="800" dirty="0"/>
              <a:t>304x304x64c</a:t>
            </a:r>
            <a:endParaRPr lang="zh-TW" altLang="en-US" sz="800" dirty="0"/>
          </a:p>
        </p:txBody>
      </p:sp>
      <p:sp>
        <p:nvSpPr>
          <p:cNvPr id="19" name="文字方塊 47">
            <a:extLst>
              <a:ext uri="{FF2B5EF4-FFF2-40B4-BE49-F238E27FC236}">
                <a16:creationId xmlns:a16="http://schemas.microsoft.com/office/drawing/2014/main" id="{6CF3DF3D-3DCD-51D8-BF15-97789E49E370}"/>
              </a:ext>
            </a:extLst>
          </p:cNvPr>
          <p:cNvSpPr txBox="1"/>
          <p:nvPr/>
        </p:nvSpPr>
        <p:spPr>
          <a:xfrm>
            <a:off x="3476264" y="3870803"/>
            <a:ext cx="870202" cy="215444"/>
          </a:xfrm>
          <a:prstGeom prst="rect">
            <a:avLst/>
          </a:prstGeom>
          <a:noFill/>
        </p:spPr>
        <p:txBody>
          <a:bodyPr wrap="square" rtlCol="0">
            <a:spAutoFit/>
          </a:bodyPr>
          <a:lstStyle/>
          <a:p>
            <a:r>
              <a:rPr lang="en-US" altLang="zh-TW" sz="800" dirty="0"/>
              <a:t>152x152x128c</a:t>
            </a:r>
            <a:endParaRPr lang="zh-TW" altLang="en-US" sz="800" dirty="0"/>
          </a:p>
        </p:txBody>
      </p:sp>
      <p:sp>
        <p:nvSpPr>
          <p:cNvPr id="20" name="文字方塊 49">
            <a:extLst>
              <a:ext uri="{FF2B5EF4-FFF2-40B4-BE49-F238E27FC236}">
                <a16:creationId xmlns:a16="http://schemas.microsoft.com/office/drawing/2014/main" id="{FEFAD30E-268C-E1AE-C0A4-E054A73201F1}"/>
              </a:ext>
            </a:extLst>
          </p:cNvPr>
          <p:cNvSpPr txBox="1"/>
          <p:nvPr/>
        </p:nvSpPr>
        <p:spPr>
          <a:xfrm>
            <a:off x="3616385" y="2785025"/>
            <a:ext cx="730081" cy="215444"/>
          </a:xfrm>
          <a:prstGeom prst="rect">
            <a:avLst/>
          </a:prstGeom>
          <a:noFill/>
        </p:spPr>
        <p:txBody>
          <a:bodyPr wrap="square" rtlCol="0">
            <a:spAutoFit/>
          </a:bodyPr>
          <a:lstStyle/>
          <a:p>
            <a:r>
              <a:rPr lang="en-US" altLang="zh-TW" sz="800" dirty="0"/>
              <a:t>38x38x512c</a:t>
            </a:r>
            <a:endParaRPr lang="zh-TW" altLang="en-US" sz="800" dirty="0"/>
          </a:p>
        </p:txBody>
      </p:sp>
      <p:sp>
        <p:nvSpPr>
          <p:cNvPr id="21" name="文字方塊 50">
            <a:extLst>
              <a:ext uri="{FF2B5EF4-FFF2-40B4-BE49-F238E27FC236}">
                <a16:creationId xmlns:a16="http://schemas.microsoft.com/office/drawing/2014/main" id="{5CAC6E90-0DE7-FF65-7CC2-9AAB9DB9F337}"/>
              </a:ext>
            </a:extLst>
          </p:cNvPr>
          <p:cNvSpPr txBox="1"/>
          <p:nvPr/>
        </p:nvSpPr>
        <p:spPr>
          <a:xfrm>
            <a:off x="3695212" y="2358560"/>
            <a:ext cx="730081" cy="215444"/>
          </a:xfrm>
          <a:prstGeom prst="rect">
            <a:avLst/>
          </a:prstGeom>
          <a:noFill/>
        </p:spPr>
        <p:txBody>
          <a:bodyPr wrap="square" rtlCol="0">
            <a:spAutoFit/>
          </a:bodyPr>
          <a:lstStyle/>
          <a:p>
            <a:r>
              <a:rPr lang="en-US" altLang="zh-TW" sz="800" dirty="0"/>
              <a:t>19x19x1024c</a:t>
            </a:r>
            <a:endParaRPr lang="zh-TW" altLang="en-US" sz="800" dirty="0"/>
          </a:p>
        </p:txBody>
      </p:sp>
      <p:sp>
        <p:nvSpPr>
          <p:cNvPr id="22" name="矩形 77">
            <a:extLst>
              <a:ext uri="{FF2B5EF4-FFF2-40B4-BE49-F238E27FC236}">
                <a16:creationId xmlns:a16="http://schemas.microsoft.com/office/drawing/2014/main" id="{6FE68D1F-14E3-AFD7-B714-FB044BB3459C}"/>
              </a:ext>
            </a:extLst>
          </p:cNvPr>
          <p:cNvSpPr/>
          <p:nvPr/>
        </p:nvSpPr>
        <p:spPr>
          <a:xfrm>
            <a:off x="3406097" y="1380203"/>
            <a:ext cx="1723144" cy="3723005"/>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C000"/>
              </a:solidFill>
            </a:endParaRPr>
          </a:p>
        </p:txBody>
      </p:sp>
      <p:sp>
        <p:nvSpPr>
          <p:cNvPr id="23" name="文字方塊 123">
            <a:extLst>
              <a:ext uri="{FF2B5EF4-FFF2-40B4-BE49-F238E27FC236}">
                <a16:creationId xmlns:a16="http://schemas.microsoft.com/office/drawing/2014/main" id="{5E717890-B916-C774-0BAF-83E43B1BA13F}"/>
              </a:ext>
            </a:extLst>
          </p:cNvPr>
          <p:cNvSpPr txBox="1"/>
          <p:nvPr/>
        </p:nvSpPr>
        <p:spPr>
          <a:xfrm>
            <a:off x="3404647" y="1318709"/>
            <a:ext cx="1723144" cy="246221"/>
          </a:xfrm>
          <a:prstGeom prst="rect">
            <a:avLst/>
          </a:prstGeom>
          <a:noFill/>
        </p:spPr>
        <p:txBody>
          <a:bodyPr wrap="square" rtlCol="0">
            <a:spAutoFit/>
          </a:bodyPr>
          <a:lstStyle/>
          <a:p>
            <a:pPr algn="ctr"/>
            <a:r>
              <a:rPr lang="en-US" altLang="zh-TW" sz="1000" b="1" dirty="0">
                <a:solidFill>
                  <a:srgbClr val="FF0000"/>
                </a:solidFill>
              </a:rPr>
              <a:t>Bottom-up</a:t>
            </a:r>
            <a:endParaRPr lang="zh-TW" altLang="en-US" sz="1000" b="1" dirty="0">
              <a:solidFill>
                <a:srgbClr val="FF0000"/>
              </a:solidFill>
            </a:endParaRPr>
          </a:p>
        </p:txBody>
      </p:sp>
      <p:sp>
        <p:nvSpPr>
          <p:cNvPr id="25" name="文字方塊 192">
            <a:extLst>
              <a:ext uri="{FF2B5EF4-FFF2-40B4-BE49-F238E27FC236}">
                <a16:creationId xmlns:a16="http://schemas.microsoft.com/office/drawing/2014/main" id="{E9D47F68-E427-CC70-B09D-007EC897CEDA}"/>
              </a:ext>
            </a:extLst>
          </p:cNvPr>
          <p:cNvSpPr txBox="1"/>
          <p:nvPr/>
        </p:nvSpPr>
        <p:spPr>
          <a:xfrm>
            <a:off x="3369789" y="5188045"/>
            <a:ext cx="730081" cy="215444"/>
          </a:xfrm>
          <a:prstGeom prst="rect">
            <a:avLst/>
          </a:prstGeom>
          <a:noFill/>
        </p:spPr>
        <p:txBody>
          <a:bodyPr wrap="square" rtlCol="0">
            <a:spAutoFit/>
          </a:bodyPr>
          <a:lstStyle/>
          <a:p>
            <a:r>
              <a:rPr lang="en-US" altLang="zh-TW" sz="800" dirty="0"/>
              <a:t>608x608x3c</a:t>
            </a:r>
            <a:endParaRPr lang="zh-TW" altLang="en-US" sz="800" dirty="0"/>
          </a:p>
        </p:txBody>
      </p:sp>
      <p:cxnSp>
        <p:nvCxnSpPr>
          <p:cNvPr id="27" name="接點: 肘形 52">
            <a:extLst>
              <a:ext uri="{FF2B5EF4-FFF2-40B4-BE49-F238E27FC236}">
                <a16:creationId xmlns:a16="http://schemas.microsoft.com/office/drawing/2014/main" id="{5BE6E890-D48D-A9C1-C4E3-A0A8F03C50D4}"/>
              </a:ext>
            </a:extLst>
          </p:cNvPr>
          <p:cNvCxnSpPr>
            <a:cxnSpLocks/>
            <a:stCxn id="17" idx="1"/>
          </p:cNvCxnSpPr>
          <p:nvPr/>
        </p:nvCxnSpPr>
        <p:spPr>
          <a:xfrm rot="5400000" flipH="1" flipV="1">
            <a:off x="4786946" y="1675144"/>
            <a:ext cx="262983" cy="544617"/>
          </a:xfrm>
          <a:prstGeom prst="bentConnector2">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73">
            <a:extLst>
              <a:ext uri="{FF2B5EF4-FFF2-40B4-BE49-F238E27FC236}">
                <a16:creationId xmlns:a16="http://schemas.microsoft.com/office/drawing/2014/main" id="{88902F31-6696-1161-AB95-4577F372257F}"/>
              </a:ext>
            </a:extLst>
          </p:cNvPr>
          <p:cNvSpPr txBox="1"/>
          <p:nvPr/>
        </p:nvSpPr>
        <p:spPr>
          <a:xfrm>
            <a:off x="4037394" y="1719941"/>
            <a:ext cx="730081" cy="215444"/>
          </a:xfrm>
          <a:prstGeom prst="rect">
            <a:avLst/>
          </a:prstGeom>
          <a:noFill/>
        </p:spPr>
        <p:txBody>
          <a:bodyPr wrap="square" rtlCol="0">
            <a:spAutoFit/>
          </a:bodyPr>
          <a:lstStyle/>
          <a:p>
            <a:r>
              <a:rPr lang="en-US" altLang="zh-TW" sz="800" dirty="0"/>
              <a:t>19x19x512c</a:t>
            </a:r>
            <a:endParaRPr lang="zh-TW" altLang="en-US" sz="800" dirty="0"/>
          </a:p>
        </p:txBody>
      </p:sp>
      <p:sp>
        <p:nvSpPr>
          <p:cNvPr id="30" name="文字方塊 48">
            <a:extLst>
              <a:ext uri="{FF2B5EF4-FFF2-40B4-BE49-F238E27FC236}">
                <a16:creationId xmlns:a16="http://schemas.microsoft.com/office/drawing/2014/main" id="{111B6CEF-0078-3111-5B86-86DCA3AE54AE}"/>
              </a:ext>
            </a:extLst>
          </p:cNvPr>
          <p:cNvSpPr txBox="1"/>
          <p:nvPr/>
        </p:nvSpPr>
        <p:spPr>
          <a:xfrm>
            <a:off x="3578407" y="3289722"/>
            <a:ext cx="730081" cy="215444"/>
          </a:xfrm>
          <a:prstGeom prst="rect">
            <a:avLst/>
          </a:prstGeom>
          <a:noFill/>
        </p:spPr>
        <p:txBody>
          <a:bodyPr wrap="square" rtlCol="0">
            <a:spAutoFit/>
          </a:bodyPr>
          <a:lstStyle/>
          <a:p>
            <a:r>
              <a:rPr lang="en-US" altLang="zh-TW" sz="800" dirty="0"/>
              <a:t>76x76x256c</a:t>
            </a:r>
            <a:endParaRPr lang="zh-TW" altLang="en-US" sz="800" dirty="0"/>
          </a:p>
        </p:txBody>
      </p:sp>
      <p:sp>
        <p:nvSpPr>
          <p:cNvPr id="31" name="平行四邊形 34">
            <a:extLst>
              <a:ext uri="{FF2B5EF4-FFF2-40B4-BE49-F238E27FC236}">
                <a16:creationId xmlns:a16="http://schemas.microsoft.com/office/drawing/2014/main" id="{61CD6088-8A92-8719-B650-B5A19019CCE9}"/>
              </a:ext>
            </a:extLst>
          </p:cNvPr>
          <p:cNvSpPr>
            <a:spLocks noChangeAspect="1"/>
          </p:cNvSpPr>
          <p:nvPr/>
        </p:nvSpPr>
        <p:spPr>
          <a:xfrm>
            <a:off x="5210666" y="1500182"/>
            <a:ext cx="1283003" cy="432000"/>
          </a:xfrm>
          <a:prstGeom prst="parallelogram">
            <a:avLst>
              <a:gd name="adj" fmla="val 105800"/>
            </a:avLst>
          </a:prstGeom>
          <a:solidFill>
            <a:srgbClr val="92D050">
              <a:alpha val="30196"/>
            </a:srgbClr>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Neck</a:t>
            </a:r>
            <a:endParaRPr lang="zh-TW" altLang="en-US" sz="1200" dirty="0">
              <a:solidFill>
                <a:srgbClr val="92D050"/>
              </a:solidFill>
            </a:endParaRPr>
          </a:p>
        </p:txBody>
      </p:sp>
      <p:sp>
        <p:nvSpPr>
          <p:cNvPr id="32" name="文字方塊 31">
            <a:extLst>
              <a:ext uri="{FF2B5EF4-FFF2-40B4-BE49-F238E27FC236}">
                <a16:creationId xmlns:a16="http://schemas.microsoft.com/office/drawing/2014/main" id="{E21DDDB8-C494-D55A-781D-BF927C58CCB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sp>
        <p:nvSpPr>
          <p:cNvPr id="5" name="文字方塊 4">
            <a:extLst>
              <a:ext uri="{FF2B5EF4-FFF2-40B4-BE49-F238E27FC236}">
                <a16:creationId xmlns:a16="http://schemas.microsoft.com/office/drawing/2014/main" id="{761D9109-311F-BAAB-A852-7B7D60E442BC}"/>
              </a:ext>
            </a:extLst>
          </p:cNvPr>
          <p:cNvSpPr txBox="1"/>
          <p:nvPr/>
        </p:nvSpPr>
        <p:spPr>
          <a:xfrm>
            <a:off x="6016336" y="2680855"/>
            <a:ext cx="2909455" cy="1477328"/>
          </a:xfrm>
          <a:prstGeom prst="rect">
            <a:avLst/>
          </a:prstGeom>
          <a:noFill/>
        </p:spPr>
        <p:txBody>
          <a:bodyPr wrap="square" rtlCol="0">
            <a:spAutoFit/>
          </a:bodyPr>
          <a:lstStyle/>
          <a:p>
            <a:r>
              <a:rPr lang="en-US" altLang="zh-TW" dirty="0"/>
              <a:t>Reference code</a:t>
            </a:r>
            <a:r>
              <a:rPr lang="zh-TW" altLang="en-US" dirty="0"/>
              <a:t> 的時間點為</a:t>
            </a:r>
            <a:endParaRPr lang="en-US" altLang="zh-TW" dirty="0"/>
          </a:p>
          <a:p>
            <a:r>
              <a:rPr lang="en-US" altLang="zh-TW" dirty="0"/>
              <a:t>Dec 12, 2021</a:t>
            </a:r>
          </a:p>
          <a:p>
            <a:endParaRPr lang="en-US" altLang="zh-TW" dirty="0"/>
          </a:p>
          <a:p>
            <a:r>
              <a:rPr lang="zh-TW" altLang="en-US" dirty="0"/>
              <a:t>此 </a:t>
            </a:r>
            <a:r>
              <a:rPr lang="en-US" altLang="zh-TW" dirty="0"/>
              <a:t>paper </a:t>
            </a:r>
            <a:r>
              <a:rPr lang="zh-TW" altLang="en-US" dirty="0"/>
              <a:t>發布時間為</a:t>
            </a:r>
            <a:endParaRPr lang="en-US" altLang="zh-TW" dirty="0"/>
          </a:p>
          <a:p>
            <a:r>
              <a:rPr lang="en-US" altLang="zh-TW" dirty="0"/>
              <a:t>Apr 23, 2020</a:t>
            </a:r>
          </a:p>
        </p:txBody>
      </p:sp>
      <p:sp>
        <p:nvSpPr>
          <p:cNvPr id="6" name="文字方塊 5">
            <a:extLst>
              <a:ext uri="{FF2B5EF4-FFF2-40B4-BE49-F238E27FC236}">
                <a16:creationId xmlns:a16="http://schemas.microsoft.com/office/drawing/2014/main" id="{CC701606-2942-1254-B2D3-A7728CE7E516}"/>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spTree>
    <p:extLst>
      <p:ext uri="{BB962C8B-B14F-4D97-AF65-F5344CB8AC3E}">
        <p14:creationId xmlns:p14="http://schemas.microsoft.com/office/powerpoint/2010/main" val="1484017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Backbone – C1</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47</a:t>
            </a:fld>
            <a:endParaRPr lang="zh-TW" altLang="en-US"/>
          </a:p>
        </p:txBody>
      </p:sp>
      <p:sp>
        <p:nvSpPr>
          <p:cNvPr id="11" name="文字方塊 10">
            <a:extLst>
              <a:ext uri="{FF2B5EF4-FFF2-40B4-BE49-F238E27FC236}">
                <a16:creationId xmlns:a16="http://schemas.microsoft.com/office/drawing/2014/main" id="{AC45FD0A-B230-338F-4769-83CBA97E8B34}"/>
              </a:ext>
            </a:extLst>
          </p:cNvPr>
          <p:cNvSpPr txBox="1"/>
          <p:nvPr/>
        </p:nvSpPr>
        <p:spPr>
          <a:xfrm>
            <a:off x="5320601" y="1726940"/>
            <a:ext cx="3717106" cy="923330"/>
          </a:xfrm>
          <a:prstGeom prst="rect">
            <a:avLst/>
          </a:prstGeom>
          <a:noFill/>
        </p:spPr>
        <p:txBody>
          <a:bodyPr wrap="square" rtlCol="0">
            <a:spAutoFit/>
          </a:bodyPr>
          <a:lstStyle/>
          <a:p>
            <a:r>
              <a:rPr lang="zh-TW" altLang="en-US" dirty="0"/>
              <a:t>每個</a:t>
            </a:r>
            <a:r>
              <a:rPr lang="en-US" altLang="zh-TW"/>
              <a:t> X</a:t>
            </a:r>
            <a:r>
              <a:rPr lang="en-US" altLang="zh-TW" dirty="0"/>
              <a:t> </a:t>
            </a:r>
            <a:r>
              <a:rPr lang="zh-TW" altLang="en-US"/>
              <a:t>都</a:t>
            </a:r>
            <a:r>
              <a:rPr lang="zh-TW" altLang="en-US" dirty="0"/>
              <a:t>代表進行一次的 </a:t>
            </a:r>
            <a:r>
              <a:rPr lang="en-US" altLang="zh-TW" dirty="0"/>
              <a:t>convolution, batch normalization, activation function (Mish)</a:t>
            </a:r>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grpSp>
        <p:nvGrpSpPr>
          <p:cNvPr id="13" name="群組 12">
            <a:extLst>
              <a:ext uri="{FF2B5EF4-FFF2-40B4-BE49-F238E27FC236}">
                <a16:creationId xmlns:a16="http://schemas.microsoft.com/office/drawing/2014/main" id="{1FE44F0D-9701-833F-8724-9546BAB7D1BA}"/>
              </a:ext>
            </a:extLst>
          </p:cNvPr>
          <p:cNvGrpSpPr/>
          <p:nvPr/>
        </p:nvGrpSpPr>
        <p:grpSpPr>
          <a:xfrm>
            <a:off x="7291372" y="2654879"/>
            <a:ext cx="1526180" cy="1687364"/>
            <a:chOff x="7359362" y="1311256"/>
            <a:chExt cx="942236" cy="1041749"/>
          </a:xfrm>
        </p:grpSpPr>
        <p:sp>
          <p:nvSpPr>
            <p:cNvPr id="14" name="文字方塊 13">
              <a:extLst>
                <a:ext uri="{FF2B5EF4-FFF2-40B4-BE49-F238E27FC236}">
                  <a16:creationId xmlns:a16="http://schemas.microsoft.com/office/drawing/2014/main" id="{14261332-2B51-3D2D-C99D-2EBD7FE6E4E0}"/>
                </a:ext>
              </a:extLst>
            </p:cNvPr>
            <p:cNvSpPr txBox="1"/>
            <p:nvPr/>
          </p:nvSpPr>
          <p:spPr>
            <a:xfrm>
              <a:off x="7359362" y="2106784"/>
              <a:ext cx="942236"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Mish</a:t>
              </a:r>
              <a:endParaRPr lang="zh-TW" altLang="en-US" sz="1000" dirty="0">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5D68925B-8705-4871-BC5A-099F587242C2}"/>
                </a:ext>
              </a:extLst>
            </p:cNvPr>
            <p:cNvPicPr>
              <a:picLocks noChangeAspect="1"/>
            </p:cNvPicPr>
            <p:nvPr/>
          </p:nvPicPr>
          <p:blipFill rotWithShape="1">
            <a:blip r:embed="rId3">
              <a:extLst>
                <a:ext uri="{28A0092B-C50C-407E-A947-70E740481C1C}">
                  <a14:useLocalDpi xmlns:a14="http://schemas.microsoft.com/office/drawing/2010/main" val="0"/>
                </a:ext>
              </a:extLst>
            </a:blip>
            <a:srcRect l="18426" t="19137" r="18301" b="11723"/>
            <a:stretch/>
          </p:blipFill>
          <p:spPr>
            <a:xfrm>
              <a:off x="7359362" y="1311256"/>
              <a:ext cx="942236" cy="805783"/>
            </a:xfrm>
            <a:prstGeom prst="rect">
              <a:avLst/>
            </a:prstGeom>
          </p:spPr>
        </p:pic>
      </p:grpSp>
      <p:grpSp>
        <p:nvGrpSpPr>
          <p:cNvPr id="19" name="群組 18">
            <a:extLst>
              <a:ext uri="{FF2B5EF4-FFF2-40B4-BE49-F238E27FC236}">
                <a16:creationId xmlns:a16="http://schemas.microsoft.com/office/drawing/2014/main" id="{A9CF79CF-22FA-59F5-6393-43C11A472AA8}"/>
              </a:ext>
            </a:extLst>
          </p:cNvPr>
          <p:cNvGrpSpPr/>
          <p:nvPr/>
        </p:nvGrpSpPr>
        <p:grpSpPr>
          <a:xfrm>
            <a:off x="4916814" y="5325858"/>
            <a:ext cx="4084358" cy="1250922"/>
            <a:chOff x="852339" y="3178322"/>
            <a:chExt cx="2597162" cy="729954"/>
          </a:xfrm>
        </p:grpSpPr>
        <p:grpSp>
          <p:nvGrpSpPr>
            <p:cNvPr id="20" name="群組 19">
              <a:extLst>
                <a:ext uri="{FF2B5EF4-FFF2-40B4-BE49-F238E27FC236}">
                  <a16:creationId xmlns:a16="http://schemas.microsoft.com/office/drawing/2014/main" id="{AFC2EB72-D6C0-FB3D-20BB-4FC764562E68}"/>
                </a:ext>
              </a:extLst>
            </p:cNvPr>
            <p:cNvGrpSpPr/>
            <p:nvPr/>
          </p:nvGrpSpPr>
          <p:grpSpPr>
            <a:xfrm>
              <a:off x="1419093" y="3205163"/>
              <a:ext cx="385130" cy="222446"/>
              <a:chOff x="904331" y="5049688"/>
              <a:chExt cx="385130" cy="222446"/>
            </a:xfrm>
          </p:grpSpPr>
          <p:sp>
            <p:nvSpPr>
              <p:cNvPr id="53" name="矩形: 圓角 52">
                <a:extLst>
                  <a:ext uri="{FF2B5EF4-FFF2-40B4-BE49-F238E27FC236}">
                    <a16:creationId xmlns:a16="http://schemas.microsoft.com/office/drawing/2014/main" id="{C990B77A-5A2F-1493-63BC-46CD8F4C7062}"/>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4" name="文字方塊 53">
                <a:extLst>
                  <a:ext uri="{FF2B5EF4-FFF2-40B4-BE49-F238E27FC236}">
                    <a16:creationId xmlns:a16="http://schemas.microsoft.com/office/drawing/2014/main" id="{4D34CBA0-E966-E684-E12C-0E248A56FF35}"/>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21" name="群組 20">
              <a:extLst>
                <a:ext uri="{FF2B5EF4-FFF2-40B4-BE49-F238E27FC236}">
                  <a16:creationId xmlns:a16="http://schemas.microsoft.com/office/drawing/2014/main" id="{D7C34030-744B-CB46-B859-9364F6844261}"/>
                </a:ext>
              </a:extLst>
            </p:cNvPr>
            <p:cNvGrpSpPr/>
            <p:nvPr/>
          </p:nvGrpSpPr>
          <p:grpSpPr>
            <a:xfrm>
              <a:off x="1905786" y="3178322"/>
              <a:ext cx="385130" cy="303665"/>
              <a:chOff x="1905786" y="3510824"/>
              <a:chExt cx="385130" cy="303665"/>
            </a:xfrm>
          </p:grpSpPr>
          <p:sp>
            <p:nvSpPr>
              <p:cNvPr id="48" name="矩形: 圓角 47">
                <a:extLst>
                  <a:ext uri="{FF2B5EF4-FFF2-40B4-BE49-F238E27FC236}">
                    <a16:creationId xmlns:a16="http://schemas.microsoft.com/office/drawing/2014/main" id="{BED7BDE8-1FE6-B7E6-E522-0F860422DE93}"/>
                  </a:ext>
                </a:extLst>
              </p:cNvPr>
              <p:cNvSpPr/>
              <p:nvPr/>
            </p:nvSpPr>
            <p:spPr>
              <a:xfrm>
                <a:off x="1922236" y="3510824"/>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9" name="矩形: 圓角 48">
                <a:extLst>
                  <a:ext uri="{FF2B5EF4-FFF2-40B4-BE49-F238E27FC236}">
                    <a16:creationId xmlns:a16="http://schemas.microsoft.com/office/drawing/2014/main" id="{A517FB10-2F84-1014-B67D-E2940B44E066}"/>
                  </a:ext>
                </a:extLst>
              </p:cNvPr>
              <p:cNvSpPr/>
              <p:nvPr/>
            </p:nvSpPr>
            <p:spPr>
              <a:xfrm>
                <a:off x="1946409" y="3531535"/>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grpSp>
            <p:nvGrpSpPr>
              <p:cNvPr id="50" name="群組 49">
                <a:extLst>
                  <a:ext uri="{FF2B5EF4-FFF2-40B4-BE49-F238E27FC236}">
                    <a16:creationId xmlns:a16="http://schemas.microsoft.com/office/drawing/2014/main" id="{C7A93BF7-53CA-CF08-10E6-C7330F7807DE}"/>
                  </a:ext>
                </a:extLst>
              </p:cNvPr>
              <p:cNvGrpSpPr/>
              <p:nvPr/>
            </p:nvGrpSpPr>
            <p:grpSpPr>
              <a:xfrm>
                <a:off x="1905786" y="3544222"/>
                <a:ext cx="385130" cy="270267"/>
                <a:chOff x="904331" y="5041664"/>
                <a:chExt cx="385130" cy="270267"/>
              </a:xfrm>
            </p:grpSpPr>
            <p:sp>
              <p:nvSpPr>
                <p:cNvPr id="51" name="矩形: 圓角 50">
                  <a:extLst>
                    <a:ext uri="{FF2B5EF4-FFF2-40B4-BE49-F238E27FC236}">
                      <a16:creationId xmlns:a16="http://schemas.microsoft.com/office/drawing/2014/main" id="{70C19CB6-FF14-01F3-FA3F-1B3D3C6FC4BC}"/>
                    </a:ext>
                  </a:extLst>
                </p:cNvPr>
                <p:cNvSpPr/>
                <p:nvPr/>
              </p:nvSpPr>
              <p:spPr>
                <a:xfrm>
                  <a:off x="967822" y="5049688"/>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2" name="文字方塊 51">
                  <a:extLst>
                    <a:ext uri="{FF2B5EF4-FFF2-40B4-BE49-F238E27FC236}">
                      <a16:creationId xmlns:a16="http://schemas.microsoft.com/office/drawing/2014/main" id="{77B6FED3-20D5-C081-5574-819078E2D085}"/>
                    </a:ext>
                  </a:extLst>
                </p:cNvPr>
                <p:cNvSpPr txBox="1"/>
                <p:nvPr/>
              </p:nvSpPr>
              <p:spPr>
                <a:xfrm>
                  <a:off x="904331" y="5041664"/>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grpSp>
        </p:grpSp>
        <p:grpSp>
          <p:nvGrpSpPr>
            <p:cNvPr id="22" name="群組 21">
              <a:extLst>
                <a:ext uri="{FF2B5EF4-FFF2-40B4-BE49-F238E27FC236}">
                  <a16:creationId xmlns:a16="http://schemas.microsoft.com/office/drawing/2014/main" id="{C94B983C-5A82-7EAD-3911-49CDB97F05A4}"/>
                </a:ext>
              </a:extLst>
            </p:cNvPr>
            <p:cNvGrpSpPr/>
            <p:nvPr/>
          </p:nvGrpSpPr>
          <p:grpSpPr>
            <a:xfrm>
              <a:off x="852339" y="3205400"/>
              <a:ext cx="385130" cy="222446"/>
              <a:chOff x="904331" y="5049688"/>
              <a:chExt cx="385130" cy="222446"/>
            </a:xfrm>
          </p:grpSpPr>
          <p:sp>
            <p:nvSpPr>
              <p:cNvPr id="46" name="矩形: 圓角 45">
                <a:extLst>
                  <a:ext uri="{FF2B5EF4-FFF2-40B4-BE49-F238E27FC236}">
                    <a16:creationId xmlns:a16="http://schemas.microsoft.com/office/drawing/2014/main" id="{62E0984D-5CA7-1E19-D9DF-8C6526C24EE9}"/>
                  </a:ext>
                </a:extLst>
              </p:cNvPr>
              <p:cNvSpPr/>
              <p:nvPr/>
            </p:nvSpPr>
            <p:spPr>
              <a:xfrm>
                <a:off x="967822" y="5049688"/>
                <a:ext cx="262743" cy="222446"/>
              </a:xfrm>
              <a:prstGeom prst="roundRect">
                <a:avLst/>
              </a:prstGeom>
              <a:solidFill>
                <a:srgbClr val="22DFC1"/>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7" name="文字方塊 46">
                <a:extLst>
                  <a:ext uri="{FF2B5EF4-FFF2-40B4-BE49-F238E27FC236}">
                    <a16:creationId xmlns:a16="http://schemas.microsoft.com/office/drawing/2014/main" id="{9700E6AF-F757-5576-B426-8824D8ACC7B4}"/>
                  </a:ext>
                </a:extLst>
              </p:cNvPr>
              <p:cNvSpPr txBox="1"/>
              <p:nvPr/>
            </p:nvSpPr>
            <p:spPr>
              <a:xfrm>
                <a:off x="904331" y="5084696"/>
                <a:ext cx="385130" cy="172611"/>
              </a:xfrm>
              <a:prstGeom prst="rect">
                <a:avLst/>
              </a:prstGeom>
              <a:noFill/>
            </p:spPr>
            <p:txBody>
              <a:bodyPr wrap="square" rtlCol="0">
                <a:spAutoFit/>
              </a:bodyPr>
              <a:lstStyle/>
              <a:p>
                <a:pPr algn="ctr">
                  <a:lnSpc>
                    <a:spcPct val="70000"/>
                  </a:lnSpc>
                </a:pPr>
                <a:r>
                  <a:rPr lang="en-US" altLang="zh-TW" sz="700" dirty="0"/>
                  <a:t>CSPX</a:t>
                </a:r>
                <a:endParaRPr lang="zh-TW" altLang="en-US" sz="700" dirty="0"/>
              </a:p>
            </p:txBody>
          </p:sp>
        </p:grpSp>
        <p:sp>
          <p:nvSpPr>
            <p:cNvPr id="23" name="文字方塊 22">
              <a:extLst>
                <a:ext uri="{FF2B5EF4-FFF2-40B4-BE49-F238E27FC236}">
                  <a16:creationId xmlns:a16="http://schemas.microsoft.com/office/drawing/2014/main" id="{0DF8FE1C-4FBB-6432-EC6B-74075E4C1A95}"/>
                </a:ext>
              </a:extLst>
            </p:cNvPr>
            <p:cNvSpPr txBox="1"/>
            <p:nvPr/>
          </p:nvSpPr>
          <p:spPr>
            <a:xfrm>
              <a:off x="1141671" y="3248182"/>
              <a:ext cx="239942" cy="276999"/>
            </a:xfrm>
            <a:prstGeom prst="rect">
              <a:avLst/>
            </a:prstGeom>
            <a:noFill/>
          </p:spPr>
          <p:txBody>
            <a:bodyPr wrap="square" rtlCol="0">
              <a:spAutoFit/>
            </a:bodyPr>
            <a:lstStyle/>
            <a:p>
              <a:pPr algn="ctr"/>
              <a:r>
                <a:rPr lang="en-US" altLang="zh-TW" sz="1200" dirty="0"/>
                <a:t>=</a:t>
              </a:r>
              <a:endParaRPr lang="zh-TW" altLang="en-US" sz="1200" dirty="0"/>
            </a:p>
          </p:txBody>
        </p:sp>
        <p:grpSp>
          <p:nvGrpSpPr>
            <p:cNvPr id="24" name="群組 23">
              <a:extLst>
                <a:ext uri="{FF2B5EF4-FFF2-40B4-BE49-F238E27FC236}">
                  <a16:creationId xmlns:a16="http://schemas.microsoft.com/office/drawing/2014/main" id="{7DFC74B4-58CE-F1EA-FA5B-E48F74D93324}"/>
                </a:ext>
              </a:extLst>
            </p:cNvPr>
            <p:cNvGrpSpPr/>
            <p:nvPr/>
          </p:nvGrpSpPr>
          <p:grpSpPr>
            <a:xfrm>
              <a:off x="2355681" y="3208477"/>
              <a:ext cx="385130" cy="222446"/>
              <a:chOff x="904331" y="5049688"/>
              <a:chExt cx="385130" cy="222446"/>
            </a:xfrm>
          </p:grpSpPr>
          <p:sp>
            <p:nvSpPr>
              <p:cNvPr id="44" name="矩形: 圓角 43">
                <a:extLst>
                  <a:ext uri="{FF2B5EF4-FFF2-40B4-BE49-F238E27FC236}">
                    <a16:creationId xmlns:a16="http://schemas.microsoft.com/office/drawing/2014/main" id="{C77EE1D5-FEA5-28A3-18E4-E34B07080607}"/>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5" name="文字方塊 44">
                <a:extLst>
                  <a:ext uri="{FF2B5EF4-FFF2-40B4-BE49-F238E27FC236}">
                    <a16:creationId xmlns:a16="http://schemas.microsoft.com/office/drawing/2014/main" id="{64A08CEB-B676-39B2-FCEE-459C7B3E7844}"/>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25" name="群組 24">
              <a:extLst>
                <a:ext uri="{FF2B5EF4-FFF2-40B4-BE49-F238E27FC236}">
                  <a16:creationId xmlns:a16="http://schemas.microsoft.com/office/drawing/2014/main" id="{04D8843B-73F5-5BB4-B299-AA074D6E5764}"/>
                </a:ext>
              </a:extLst>
            </p:cNvPr>
            <p:cNvGrpSpPr/>
            <p:nvPr/>
          </p:nvGrpSpPr>
          <p:grpSpPr>
            <a:xfrm>
              <a:off x="2349011" y="3685830"/>
              <a:ext cx="385130" cy="222446"/>
              <a:chOff x="904331" y="5049688"/>
              <a:chExt cx="385130" cy="222446"/>
            </a:xfrm>
          </p:grpSpPr>
          <p:sp>
            <p:nvSpPr>
              <p:cNvPr id="42" name="矩形: 圓角 41">
                <a:extLst>
                  <a:ext uri="{FF2B5EF4-FFF2-40B4-BE49-F238E27FC236}">
                    <a16:creationId xmlns:a16="http://schemas.microsoft.com/office/drawing/2014/main" id="{305E1267-0263-2A42-CA70-E4E10C930E20}"/>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3" name="文字方塊 42">
                <a:extLst>
                  <a:ext uri="{FF2B5EF4-FFF2-40B4-BE49-F238E27FC236}">
                    <a16:creationId xmlns:a16="http://schemas.microsoft.com/office/drawing/2014/main" id="{40E55BF5-EE4C-EB46-1467-F4E11F369197}"/>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26" name="直線單箭頭接點 25">
              <a:extLst>
                <a:ext uri="{FF2B5EF4-FFF2-40B4-BE49-F238E27FC236}">
                  <a16:creationId xmlns:a16="http://schemas.microsoft.com/office/drawing/2014/main" id="{1C017A73-5302-2812-ECCE-55642167041C}"/>
                </a:ext>
              </a:extLst>
            </p:cNvPr>
            <p:cNvCxnSpPr/>
            <p:nvPr/>
          </p:nvCxnSpPr>
          <p:spPr>
            <a:xfrm>
              <a:off x="1768080" y="330939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CA5DDC5-5074-2A9C-A8A8-A132E3BA5566}"/>
                </a:ext>
              </a:extLst>
            </p:cNvPr>
            <p:cNvCxnSpPr/>
            <p:nvPr/>
          </p:nvCxnSpPr>
          <p:spPr>
            <a:xfrm>
              <a:off x="2260390" y="331243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F943DA1-B0B0-C3D6-4B4B-A06B07BBAD4C}"/>
                </a:ext>
              </a:extLst>
            </p:cNvPr>
            <p:cNvCxnSpPr/>
            <p:nvPr/>
          </p:nvCxnSpPr>
          <p:spPr>
            <a:xfrm>
              <a:off x="1333097" y="3316016"/>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0EDDBA6E-5B9E-8EF5-0D4E-4EF657E1AEC5}"/>
                </a:ext>
              </a:extLst>
            </p:cNvPr>
            <p:cNvCxnSpPr/>
            <p:nvPr/>
          </p:nvCxnSpPr>
          <p:spPr>
            <a:xfrm>
              <a:off x="1361807" y="3315308"/>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647FEE9-0B6A-81EA-36CD-C0FDFA5C0ECC}"/>
                </a:ext>
              </a:extLst>
            </p:cNvPr>
            <p:cNvCxnSpPr/>
            <p:nvPr/>
          </p:nvCxnSpPr>
          <p:spPr>
            <a:xfrm>
              <a:off x="1361807" y="3801308"/>
              <a:ext cx="105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F3C54B0-EFC9-ADB3-1596-140FF10CCCDD}"/>
                </a:ext>
              </a:extLst>
            </p:cNvPr>
            <p:cNvCxnSpPr/>
            <p:nvPr/>
          </p:nvCxnSpPr>
          <p:spPr>
            <a:xfrm>
              <a:off x="2865781" y="364390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934A5EA7-314E-0236-9971-194A0E5B1C49}"/>
                </a:ext>
              </a:extLst>
            </p:cNvPr>
            <p:cNvCxnSpPr/>
            <p:nvPr/>
          </p:nvCxnSpPr>
          <p:spPr>
            <a:xfrm>
              <a:off x="2865781" y="3494349"/>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a:extLst>
                <a:ext uri="{FF2B5EF4-FFF2-40B4-BE49-F238E27FC236}">
                  <a16:creationId xmlns:a16="http://schemas.microsoft.com/office/drawing/2014/main" id="{BF88ED57-D2CC-3CC8-6A90-50B69D88905B}"/>
                </a:ext>
              </a:extLst>
            </p:cNvPr>
            <p:cNvGrpSpPr/>
            <p:nvPr/>
          </p:nvGrpSpPr>
          <p:grpSpPr>
            <a:xfrm>
              <a:off x="2928780" y="3402038"/>
              <a:ext cx="471363" cy="317656"/>
              <a:chOff x="3715824" y="5405490"/>
              <a:chExt cx="471363" cy="317656"/>
            </a:xfrm>
          </p:grpSpPr>
          <p:sp>
            <p:nvSpPr>
              <p:cNvPr id="40" name="梯形 39">
                <a:extLst>
                  <a:ext uri="{FF2B5EF4-FFF2-40B4-BE49-F238E27FC236}">
                    <a16:creationId xmlns:a16="http://schemas.microsoft.com/office/drawing/2014/main" id="{89D254A1-1ABB-F1B3-C1F9-4E478BC40116}"/>
                  </a:ext>
                </a:extLst>
              </p:cNvPr>
              <p:cNvSpPr/>
              <p:nvPr/>
            </p:nvSpPr>
            <p:spPr>
              <a:xfrm rot="5400000">
                <a:off x="3784029" y="5403070"/>
                <a:ext cx="317656" cy="322495"/>
              </a:xfrm>
              <a:prstGeom prst="trapezoid">
                <a:avLst/>
              </a:prstGeom>
              <a:solidFill>
                <a:srgbClr val="FABE0C"/>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文字方塊 40">
                <a:extLst>
                  <a:ext uri="{FF2B5EF4-FFF2-40B4-BE49-F238E27FC236}">
                    <a16:creationId xmlns:a16="http://schemas.microsoft.com/office/drawing/2014/main" id="{CF08944D-CBBD-3F5A-5C31-897C1C5CC673}"/>
                  </a:ext>
                </a:extLst>
              </p:cNvPr>
              <p:cNvSpPr txBox="1"/>
              <p:nvPr/>
            </p:nvSpPr>
            <p:spPr>
              <a:xfrm>
                <a:off x="3715824" y="5481652"/>
                <a:ext cx="471363" cy="172611"/>
              </a:xfrm>
              <a:prstGeom prst="rect">
                <a:avLst/>
              </a:prstGeom>
              <a:noFill/>
            </p:spPr>
            <p:txBody>
              <a:bodyPr wrap="square" rtlCol="0">
                <a:spAutoFit/>
              </a:bodyPr>
              <a:lstStyle/>
              <a:p>
                <a:pPr algn="ctr">
                  <a:lnSpc>
                    <a:spcPct val="70000"/>
                  </a:lnSpc>
                </a:pPr>
                <a:r>
                  <a:rPr lang="en-US" altLang="zh-TW" sz="700" dirty="0" err="1"/>
                  <a:t>Concat</a:t>
                </a:r>
                <a:endParaRPr lang="zh-TW" altLang="en-US" sz="700" dirty="0"/>
              </a:p>
            </p:txBody>
          </p:sp>
        </p:grpSp>
        <p:cxnSp>
          <p:nvCxnSpPr>
            <p:cNvPr id="34" name="直線接點 33">
              <a:extLst>
                <a:ext uri="{FF2B5EF4-FFF2-40B4-BE49-F238E27FC236}">
                  <a16:creationId xmlns:a16="http://schemas.microsoft.com/office/drawing/2014/main" id="{D4312B4B-0190-1659-92DF-1A4729B5225D}"/>
                </a:ext>
              </a:extLst>
            </p:cNvPr>
            <p:cNvCxnSpPr/>
            <p:nvPr/>
          </p:nvCxnSpPr>
          <p:spPr>
            <a:xfrm>
              <a:off x="2679619" y="3801308"/>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FB1F7CB7-5888-E747-DC0A-13BBF35F4F97}"/>
                </a:ext>
              </a:extLst>
            </p:cNvPr>
            <p:cNvCxnSpPr/>
            <p:nvPr/>
          </p:nvCxnSpPr>
          <p:spPr>
            <a:xfrm>
              <a:off x="2859182" y="3637138"/>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F308BD5-21B6-9784-8234-2B86B5B94FA2}"/>
                </a:ext>
              </a:extLst>
            </p:cNvPr>
            <p:cNvCxnSpPr/>
            <p:nvPr/>
          </p:nvCxnSpPr>
          <p:spPr>
            <a:xfrm>
              <a:off x="2686274" y="3333159"/>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BBEE922D-7696-AAEE-EA7F-5ACCFA7EEA34}"/>
                </a:ext>
              </a:extLst>
            </p:cNvPr>
            <p:cNvCxnSpPr/>
            <p:nvPr/>
          </p:nvCxnSpPr>
          <p:spPr>
            <a:xfrm>
              <a:off x="2865837" y="3329009"/>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319CA7CF-5820-3BFE-C55F-3810F1FAC6ED}"/>
                </a:ext>
              </a:extLst>
            </p:cNvPr>
            <p:cNvSpPr txBox="1"/>
            <p:nvPr/>
          </p:nvSpPr>
          <p:spPr>
            <a:xfrm>
              <a:off x="1735428" y="3443851"/>
              <a:ext cx="750275" cy="183512"/>
            </a:xfrm>
            <a:prstGeom prst="rect">
              <a:avLst/>
            </a:prstGeom>
            <a:noFill/>
          </p:spPr>
          <p:txBody>
            <a:bodyPr wrap="square" rtlCol="0">
              <a:spAutoFit/>
            </a:bodyPr>
            <a:lstStyle/>
            <a:p>
              <a:pPr algn="ctr">
                <a:lnSpc>
                  <a:spcPct val="70000"/>
                </a:lnSpc>
              </a:pPr>
              <a:r>
                <a:rPr lang="en-US" altLang="zh-TW" sz="800" dirty="0"/>
                <a:t>X</a:t>
              </a:r>
              <a:r>
                <a:rPr lang="zh-TW" altLang="en-US" sz="800" dirty="0"/>
                <a:t>個</a:t>
              </a:r>
              <a:r>
                <a:rPr lang="en-US" altLang="zh-TW" sz="800" dirty="0" err="1"/>
                <a:t>ResUnit</a:t>
              </a:r>
              <a:endParaRPr lang="zh-TW" altLang="en-US" sz="800" dirty="0"/>
            </a:p>
          </p:txBody>
        </p:sp>
        <p:cxnSp>
          <p:nvCxnSpPr>
            <p:cNvPr id="39" name="直線單箭頭接點 38">
              <a:extLst>
                <a:ext uri="{FF2B5EF4-FFF2-40B4-BE49-F238E27FC236}">
                  <a16:creationId xmlns:a16="http://schemas.microsoft.com/office/drawing/2014/main" id="{6CB9E91B-DD9A-7761-A0EB-F311B5FEE602}"/>
                </a:ext>
              </a:extLst>
            </p:cNvPr>
            <p:cNvCxnSpPr/>
            <p:nvPr/>
          </p:nvCxnSpPr>
          <p:spPr>
            <a:xfrm>
              <a:off x="3323501" y="356160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EC8B8305-F182-48B7-317C-41E225E6C4C9}"/>
              </a:ext>
            </a:extLst>
          </p:cNvPr>
          <p:cNvGrpSpPr/>
          <p:nvPr/>
        </p:nvGrpSpPr>
        <p:grpSpPr>
          <a:xfrm>
            <a:off x="4869593" y="4110404"/>
            <a:ext cx="3445468" cy="1119331"/>
            <a:chOff x="2573691" y="5431711"/>
            <a:chExt cx="1849328" cy="600793"/>
          </a:xfrm>
        </p:grpSpPr>
        <p:sp>
          <p:nvSpPr>
            <p:cNvPr id="56" name="矩形: 圓角 55">
              <a:extLst>
                <a:ext uri="{FF2B5EF4-FFF2-40B4-BE49-F238E27FC236}">
                  <a16:creationId xmlns:a16="http://schemas.microsoft.com/office/drawing/2014/main" id="{476ADEA2-1761-4564-12C6-5A31D0E59511}"/>
                </a:ext>
              </a:extLst>
            </p:cNvPr>
            <p:cNvSpPr/>
            <p:nvPr/>
          </p:nvSpPr>
          <p:spPr>
            <a:xfrm>
              <a:off x="2634885" y="5436491"/>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7" name="文字方塊 56">
              <a:extLst>
                <a:ext uri="{FF2B5EF4-FFF2-40B4-BE49-F238E27FC236}">
                  <a16:creationId xmlns:a16="http://schemas.microsoft.com/office/drawing/2014/main" id="{5BA95280-1B80-60B9-7B2B-F8CAD28536ED}"/>
                </a:ext>
              </a:extLst>
            </p:cNvPr>
            <p:cNvSpPr txBox="1"/>
            <p:nvPr/>
          </p:nvSpPr>
          <p:spPr>
            <a:xfrm>
              <a:off x="2573691" y="5431711"/>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sp>
          <p:nvSpPr>
            <p:cNvPr id="58" name="文字方塊 57">
              <a:extLst>
                <a:ext uri="{FF2B5EF4-FFF2-40B4-BE49-F238E27FC236}">
                  <a16:creationId xmlns:a16="http://schemas.microsoft.com/office/drawing/2014/main" id="{4E374ED4-9930-A76F-9594-6D92088E4DB5}"/>
                </a:ext>
              </a:extLst>
            </p:cNvPr>
            <p:cNvSpPr txBox="1"/>
            <p:nvPr/>
          </p:nvSpPr>
          <p:spPr>
            <a:xfrm>
              <a:off x="2866800" y="5468352"/>
              <a:ext cx="239942" cy="276999"/>
            </a:xfrm>
            <a:prstGeom prst="rect">
              <a:avLst/>
            </a:prstGeom>
            <a:noFill/>
          </p:spPr>
          <p:txBody>
            <a:bodyPr wrap="square" rtlCol="0">
              <a:spAutoFit/>
            </a:bodyPr>
            <a:lstStyle/>
            <a:p>
              <a:pPr algn="ctr"/>
              <a:r>
                <a:rPr lang="en-US" altLang="zh-TW" sz="1200" dirty="0"/>
                <a:t>=</a:t>
              </a:r>
              <a:endParaRPr lang="zh-TW" altLang="en-US" sz="1200" dirty="0"/>
            </a:p>
          </p:txBody>
        </p:sp>
        <p:cxnSp>
          <p:nvCxnSpPr>
            <p:cNvPr id="59" name="直線單箭頭接點 58">
              <a:extLst>
                <a:ext uri="{FF2B5EF4-FFF2-40B4-BE49-F238E27FC236}">
                  <a16:creationId xmlns:a16="http://schemas.microsoft.com/office/drawing/2014/main" id="{92BE1402-551A-3F9A-38FB-4A6C05EC28B7}"/>
                </a:ext>
              </a:extLst>
            </p:cNvPr>
            <p:cNvCxnSpPr/>
            <p:nvPr/>
          </p:nvCxnSpPr>
          <p:spPr>
            <a:xfrm>
              <a:off x="3057717" y="5547212"/>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F0E4E7AB-E71C-37BE-A380-FFE41E7CA68F}"/>
                </a:ext>
              </a:extLst>
            </p:cNvPr>
            <p:cNvCxnSpPr/>
            <p:nvPr/>
          </p:nvCxnSpPr>
          <p:spPr>
            <a:xfrm>
              <a:off x="3086427" y="5546504"/>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3C2A4771-A779-8E17-4138-4720E316C533}"/>
                </a:ext>
              </a:extLst>
            </p:cNvPr>
            <p:cNvCxnSpPr/>
            <p:nvPr/>
          </p:nvCxnSpPr>
          <p:spPr>
            <a:xfrm>
              <a:off x="3086427" y="6025091"/>
              <a:ext cx="1018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2" name="群組 61">
              <a:extLst>
                <a:ext uri="{FF2B5EF4-FFF2-40B4-BE49-F238E27FC236}">
                  <a16:creationId xmlns:a16="http://schemas.microsoft.com/office/drawing/2014/main" id="{47DAFFB1-46F8-71AD-6F5F-9D611A43A0F4}"/>
                </a:ext>
              </a:extLst>
            </p:cNvPr>
            <p:cNvGrpSpPr/>
            <p:nvPr/>
          </p:nvGrpSpPr>
          <p:grpSpPr>
            <a:xfrm>
              <a:off x="3147854" y="5435281"/>
              <a:ext cx="385130" cy="222446"/>
              <a:chOff x="3460671" y="5635605"/>
              <a:chExt cx="385130" cy="222446"/>
            </a:xfrm>
          </p:grpSpPr>
          <p:sp>
            <p:nvSpPr>
              <p:cNvPr id="72" name="矩形: 圓角 71">
                <a:extLst>
                  <a:ext uri="{FF2B5EF4-FFF2-40B4-BE49-F238E27FC236}">
                    <a16:creationId xmlns:a16="http://schemas.microsoft.com/office/drawing/2014/main" id="{560AB2ED-290B-B04F-E0FB-55C9011E085E}"/>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3" name="文字方塊 72">
                <a:extLst>
                  <a:ext uri="{FF2B5EF4-FFF2-40B4-BE49-F238E27FC236}">
                    <a16:creationId xmlns:a16="http://schemas.microsoft.com/office/drawing/2014/main" id="{D99A484E-A007-8423-30CD-86F0198D0299}"/>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63" name="群組 62">
              <a:extLst>
                <a:ext uri="{FF2B5EF4-FFF2-40B4-BE49-F238E27FC236}">
                  <a16:creationId xmlns:a16="http://schemas.microsoft.com/office/drawing/2014/main" id="{ABE4770C-633F-DC0A-86CD-38DE0EB93E33}"/>
                </a:ext>
              </a:extLst>
            </p:cNvPr>
            <p:cNvGrpSpPr/>
            <p:nvPr/>
          </p:nvGrpSpPr>
          <p:grpSpPr>
            <a:xfrm>
              <a:off x="3431829" y="5435870"/>
              <a:ext cx="385130" cy="222446"/>
              <a:chOff x="3460671" y="5635605"/>
              <a:chExt cx="385130" cy="222446"/>
            </a:xfrm>
          </p:grpSpPr>
          <p:sp>
            <p:nvSpPr>
              <p:cNvPr id="70" name="矩形: 圓角 69">
                <a:extLst>
                  <a:ext uri="{FF2B5EF4-FFF2-40B4-BE49-F238E27FC236}">
                    <a16:creationId xmlns:a16="http://schemas.microsoft.com/office/drawing/2014/main" id="{E8245A0C-5B28-5542-09B0-B27D9A2E86F0}"/>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1" name="文字方塊 70">
                <a:extLst>
                  <a:ext uri="{FF2B5EF4-FFF2-40B4-BE49-F238E27FC236}">
                    <a16:creationId xmlns:a16="http://schemas.microsoft.com/office/drawing/2014/main" id="{E2B10275-2639-76CF-1FEB-1B7F6DF74DDB}"/>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64" name="直線單箭頭接點 63">
              <a:extLst>
                <a:ext uri="{FF2B5EF4-FFF2-40B4-BE49-F238E27FC236}">
                  <a16:creationId xmlns:a16="http://schemas.microsoft.com/office/drawing/2014/main" id="{2FE53321-2F53-CE49-FC7D-FA11826F41A0}"/>
                </a:ext>
              </a:extLst>
            </p:cNvPr>
            <p:cNvCxnSpPr/>
            <p:nvPr/>
          </p:nvCxnSpPr>
          <p:spPr>
            <a:xfrm>
              <a:off x="3779798" y="5546504"/>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 name="群組 64">
              <a:extLst>
                <a:ext uri="{FF2B5EF4-FFF2-40B4-BE49-F238E27FC236}">
                  <a16:creationId xmlns:a16="http://schemas.microsoft.com/office/drawing/2014/main" id="{8BC3D028-E8E5-96A9-DE0F-E3900164D6F5}"/>
                </a:ext>
              </a:extLst>
            </p:cNvPr>
            <p:cNvGrpSpPr/>
            <p:nvPr/>
          </p:nvGrpSpPr>
          <p:grpSpPr>
            <a:xfrm>
              <a:off x="3908560" y="5439494"/>
              <a:ext cx="385130" cy="214884"/>
              <a:chOff x="3971860" y="5442872"/>
              <a:chExt cx="385130" cy="214884"/>
            </a:xfrm>
          </p:grpSpPr>
          <p:sp>
            <p:nvSpPr>
              <p:cNvPr id="68" name="橢圓 67">
                <a:extLst>
                  <a:ext uri="{FF2B5EF4-FFF2-40B4-BE49-F238E27FC236}">
                    <a16:creationId xmlns:a16="http://schemas.microsoft.com/office/drawing/2014/main" id="{0E715DF2-2CA3-BBBF-EFAD-FB38849D9E5D}"/>
                  </a:ext>
                </a:extLst>
              </p:cNvPr>
              <p:cNvSpPr/>
              <p:nvPr/>
            </p:nvSpPr>
            <p:spPr>
              <a:xfrm>
                <a:off x="3984593" y="5442872"/>
                <a:ext cx="359664" cy="207264"/>
              </a:xfrm>
              <a:prstGeom prst="ellipse">
                <a:avLst/>
              </a:prstGeom>
              <a:solidFill>
                <a:srgbClr val="BADFE7"/>
              </a:solidFill>
              <a:ln>
                <a:solidFill>
                  <a:srgbClr val="B9D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45D65800-5B1D-84CD-4AE4-A2BD5C262107}"/>
                  </a:ext>
                </a:extLst>
              </p:cNvPr>
              <p:cNvSpPr txBox="1"/>
              <p:nvPr/>
            </p:nvSpPr>
            <p:spPr>
              <a:xfrm>
                <a:off x="3971860" y="5473667"/>
                <a:ext cx="385130" cy="184089"/>
              </a:xfrm>
              <a:prstGeom prst="rect">
                <a:avLst/>
              </a:prstGeom>
              <a:noFill/>
            </p:spPr>
            <p:txBody>
              <a:bodyPr wrap="square" rtlCol="0">
                <a:spAutoFit/>
              </a:bodyPr>
              <a:lstStyle/>
              <a:p>
                <a:pPr algn="ctr">
                  <a:lnSpc>
                    <a:spcPct val="70000"/>
                  </a:lnSpc>
                </a:pPr>
                <a:r>
                  <a:rPr lang="en-US" altLang="zh-TW" sz="800" dirty="0"/>
                  <a:t>add</a:t>
                </a:r>
                <a:endParaRPr lang="zh-TW" altLang="en-US" sz="800" dirty="0"/>
              </a:p>
            </p:txBody>
          </p:sp>
        </p:grpSp>
        <p:cxnSp>
          <p:nvCxnSpPr>
            <p:cNvPr id="66" name="直線單箭頭接點 65">
              <a:extLst>
                <a:ext uri="{FF2B5EF4-FFF2-40B4-BE49-F238E27FC236}">
                  <a16:creationId xmlns:a16="http://schemas.microsoft.com/office/drawing/2014/main" id="{A03AC9C4-F51F-C3E7-6818-5F599C464CAE}"/>
                </a:ext>
              </a:extLst>
            </p:cNvPr>
            <p:cNvCxnSpPr/>
            <p:nvPr/>
          </p:nvCxnSpPr>
          <p:spPr>
            <a:xfrm>
              <a:off x="4297019" y="5546237"/>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C50E27D9-542A-D021-A698-83E159CE62B2}"/>
                </a:ext>
              </a:extLst>
            </p:cNvPr>
            <p:cNvCxnSpPr/>
            <p:nvPr/>
          </p:nvCxnSpPr>
          <p:spPr>
            <a:xfrm>
              <a:off x="4101125" y="5667355"/>
              <a:ext cx="0" cy="360000"/>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1" name="群組 90">
            <a:extLst>
              <a:ext uri="{FF2B5EF4-FFF2-40B4-BE49-F238E27FC236}">
                <a16:creationId xmlns:a16="http://schemas.microsoft.com/office/drawing/2014/main" id="{D25858F7-0606-7B5F-090F-99AFCF1DEDEC}"/>
              </a:ext>
            </a:extLst>
          </p:cNvPr>
          <p:cNvGrpSpPr/>
          <p:nvPr/>
        </p:nvGrpSpPr>
        <p:grpSpPr>
          <a:xfrm>
            <a:off x="293226" y="921528"/>
            <a:ext cx="3175516" cy="5839658"/>
            <a:chOff x="275090" y="921528"/>
            <a:chExt cx="3175516" cy="5839658"/>
          </a:xfrm>
        </p:grpSpPr>
        <p:sp>
          <p:nvSpPr>
            <p:cNvPr id="82" name="橢圓 81">
              <a:extLst>
                <a:ext uri="{FF2B5EF4-FFF2-40B4-BE49-F238E27FC236}">
                  <a16:creationId xmlns:a16="http://schemas.microsoft.com/office/drawing/2014/main" id="{2044767A-3BAB-A70D-AF41-70BA87A74262}"/>
                </a:ext>
              </a:extLst>
            </p:cNvPr>
            <p:cNvSpPr/>
            <p:nvPr/>
          </p:nvSpPr>
          <p:spPr>
            <a:xfrm>
              <a:off x="318765" y="2201616"/>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X2</a:t>
              </a:r>
              <a:endParaRPr lang="zh-TW" altLang="en-US" dirty="0">
                <a:solidFill>
                  <a:schemeClr val="tx1"/>
                </a:solidFill>
              </a:endParaRPr>
            </a:p>
          </p:txBody>
        </p:sp>
        <p:sp>
          <p:nvSpPr>
            <p:cNvPr id="83" name="橢圓 82">
              <a:extLst>
                <a:ext uri="{FF2B5EF4-FFF2-40B4-BE49-F238E27FC236}">
                  <a16:creationId xmlns:a16="http://schemas.microsoft.com/office/drawing/2014/main" id="{829C0D61-4A6E-16EF-8FEB-B9E496C4928D}"/>
                </a:ext>
              </a:extLst>
            </p:cNvPr>
            <p:cNvSpPr/>
            <p:nvPr/>
          </p:nvSpPr>
          <p:spPr>
            <a:xfrm>
              <a:off x="364489" y="4515970"/>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X3</a:t>
              </a:r>
              <a:endParaRPr lang="zh-TW" altLang="en-US" dirty="0">
                <a:solidFill>
                  <a:schemeClr val="tx1"/>
                </a:solidFill>
              </a:endParaRPr>
            </a:p>
          </p:txBody>
        </p:sp>
        <p:sp>
          <p:nvSpPr>
            <p:cNvPr id="84" name="橢圓 83">
              <a:extLst>
                <a:ext uri="{FF2B5EF4-FFF2-40B4-BE49-F238E27FC236}">
                  <a16:creationId xmlns:a16="http://schemas.microsoft.com/office/drawing/2014/main" id="{DE9F698F-D3E4-9C57-E182-E66BCBB9F55B}"/>
                </a:ext>
              </a:extLst>
            </p:cNvPr>
            <p:cNvSpPr/>
            <p:nvPr/>
          </p:nvSpPr>
          <p:spPr>
            <a:xfrm>
              <a:off x="1037626" y="3078848"/>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X4</a:t>
              </a:r>
              <a:endParaRPr lang="zh-TW" altLang="en-US" dirty="0">
                <a:solidFill>
                  <a:schemeClr val="tx1"/>
                </a:solidFill>
              </a:endParaRPr>
            </a:p>
          </p:txBody>
        </p:sp>
        <p:sp>
          <p:nvSpPr>
            <p:cNvPr id="85" name="橢圓 84">
              <a:extLst>
                <a:ext uri="{FF2B5EF4-FFF2-40B4-BE49-F238E27FC236}">
                  <a16:creationId xmlns:a16="http://schemas.microsoft.com/office/drawing/2014/main" id="{416600B5-D732-0EAD-E99A-0607AB66FED7}"/>
                </a:ext>
              </a:extLst>
            </p:cNvPr>
            <p:cNvSpPr/>
            <p:nvPr/>
          </p:nvSpPr>
          <p:spPr>
            <a:xfrm>
              <a:off x="2409746" y="3243747"/>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X5</a:t>
              </a:r>
              <a:endParaRPr lang="zh-TW" altLang="en-US" dirty="0">
                <a:solidFill>
                  <a:schemeClr val="tx1"/>
                </a:solidFill>
              </a:endParaRPr>
            </a:p>
          </p:txBody>
        </p:sp>
        <p:sp>
          <p:nvSpPr>
            <p:cNvPr id="86" name="橢圓 85">
              <a:extLst>
                <a:ext uri="{FF2B5EF4-FFF2-40B4-BE49-F238E27FC236}">
                  <a16:creationId xmlns:a16="http://schemas.microsoft.com/office/drawing/2014/main" id="{061360A8-BC41-D3E5-7738-A928E3FF7D0D}"/>
                </a:ext>
              </a:extLst>
            </p:cNvPr>
            <p:cNvSpPr/>
            <p:nvPr/>
          </p:nvSpPr>
          <p:spPr>
            <a:xfrm>
              <a:off x="2398363" y="3909150"/>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X6</a:t>
              </a:r>
              <a:endParaRPr lang="zh-TW" altLang="en-US" dirty="0">
                <a:solidFill>
                  <a:schemeClr val="tx1"/>
                </a:solidFill>
              </a:endParaRPr>
            </a:p>
          </p:txBody>
        </p:sp>
        <p:sp>
          <p:nvSpPr>
            <p:cNvPr id="87" name="橢圓 86">
              <a:extLst>
                <a:ext uri="{FF2B5EF4-FFF2-40B4-BE49-F238E27FC236}">
                  <a16:creationId xmlns:a16="http://schemas.microsoft.com/office/drawing/2014/main" id="{CB9DD9E3-4093-D8A0-7C5E-E88ACA440B60}"/>
                </a:ext>
              </a:extLst>
            </p:cNvPr>
            <p:cNvSpPr/>
            <p:nvPr/>
          </p:nvSpPr>
          <p:spPr>
            <a:xfrm>
              <a:off x="2398363" y="4668005"/>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Add</a:t>
              </a:r>
              <a:endParaRPr lang="zh-TW" altLang="en-US" dirty="0">
                <a:solidFill>
                  <a:schemeClr val="tx1"/>
                </a:solidFill>
              </a:endParaRPr>
            </a:p>
          </p:txBody>
        </p:sp>
        <p:sp>
          <p:nvSpPr>
            <p:cNvPr id="88" name="橢圓 87">
              <a:extLst>
                <a:ext uri="{FF2B5EF4-FFF2-40B4-BE49-F238E27FC236}">
                  <a16:creationId xmlns:a16="http://schemas.microsoft.com/office/drawing/2014/main" id="{82008BC6-FA61-2C2C-763F-8A26BAA6B1BD}"/>
                </a:ext>
              </a:extLst>
            </p:cNvPr>
            <p:cNvSpPr/>
            <p:nvPr/>
          </p:nvSpPr>
          <p:spPr>
            <a:xfrm>
              <a:off x="275090" y="5459788"/>
              <a:ext cx="132926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Concate</a:t>
              </a:r>
              <a:endParaRPr lang="zh-TW" altLang="en-US" dirty="0">
                <a:solidFill>
                  <a:schemeClr val="tx1"/>
                </a:solidFill>
              </a:endParaRPr>
            </a:p>
          </p:txBody>
        </p:sp>
        <p:sp>
          <p:nvSpPr>
            <p:cNvPr id="89" name="橢圓 88">
              <a:extLst>
                <a:ext uri="{FF2B5EF4-FFF2-40B4-BE49-F238E27FC236}">
                  <a16:creationId xmlns:a16="http://schemas.microsoft.com/office/drawing/2014/main" id="{B1771EDA-ADA1-E6A9-3FF0-2A1AFCA456A9}"/>
                </a:ext>
              </a:extLst>
            </p:cNvPr>
            <p:cNvSpPr/>
            <p:nvPr/>
          </p:nvSpPr>
          <p:spPr>
            <a:xfrm>
              <a:off x="771658" y="6227572"/>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X8</a:t>
              </a:r>
              <a:endParaRPr lang="zh-TW" altLang="en-US" dirty="0">
                <a:solidFill>
                  <a:schemeClr val="tx1"/>
                </a:solidFill>
              </a:endParaRPr>
            </a:p>
          </p:txBody>
        </p:sp>
        <p:sp>
          <p:nvSpPr>
            <p:cNvPr id="90" name="橢圓 89">
              <a:extLst>
                <a:ext uri="{FF2B5EF4-FFF2-40B4-BE49-F238E27FC236}">
                  <a16:creationId xmlns:a16="http://schemas.microsoft.com/office/drawing/2014/main" id="{769E3AE0-996F-8D84-B6EA-40C7E6BFE66C}"/>
                </a:ext>
              </a:extLst>
            </p:cNvPr>
            <p:cNvSpPr/>
            <p:nvPr/>
          </p:nvSpPr>
          <p:spPr>
            <a:xfrm>
              <a:off x="2188268" y="6227572"/>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sp>
          <p:nvSpPr>
            <p:cNvPr id="80" name="橢圓 79">
              <a:extLst>
                <a:ext uri="{FF2B5EF4-FFF2-40B4-BE49-F238E27FC236}">
                  <a16:creationId xmlns:a16="http://schemas.microsoft.com/office/drawing/2014/main" id="{FD91B23B-2EDA-5F75-2EDB-5B3FB6257549}"/>
                </a:ext>
              </a:extLst>
            </p:cNvPr>
            <p:cNvSpPr/>
            <p:nvPr/>
          </p:nvSpPr>
          <p:spPr>
            <a:xfrm>
              <a:off x="330740" y="921528"/>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Input</a:t>
              </a:r>
              <a:endParaRPr lang="zh-TW" altLang="en-US" dirty="0">
                <a:solidFill>
                  <a:schemeClr val="tx1"/>
                </a:solidFill>
              </a:endParaRPr>
            </a:p>
          </p:txBody>
        </p:sp>
        <p:sp>
          <p:nvSpPr>
            <p:cNvPr id="81" name="橢圓 80">
              <a:extLst>
                <a:ext uri="{FF2B5EF4-FFF2-40B4-BE49-F238E27FC236}">
                  <a16:creationId xmlns:a16="http://schemas.microsoft.com/office/drawing/2014/main" id="{7BC3449A-D60A-F318-052E-06D094946CAD}"/>
                </a:ext>
              </a:extLst>
            </p:cNvPr>
            <p:cNvSpPr/>
            <p:nvPr/>
          </p:nvSpPr>
          <p:spPr>
            <a:xfrm>
              <a:off x="330740" y="1539803"/>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a:t>
              </a:r>
              <a:endParaRPr lang="zh-TW" altLang="en-US" dirty="0">
                <a:solidFill>
                  <a:schemeClr val="tx1"/>
                </a:solidFill>
              </a:endParaRPr>
            </a:p>
          </p:txBody>
        </p:sp>
      </p:grpSp>
      <p:cxnSp>
        <p:nvCxnSpPr>
          <p:cNvPr id="93" name="直線單箭頭接點 92">
            <a:extLst>
              <a:ext uri="{FF2B5EF4-FFF2-40B4-BE49-F238E27FC236}">
                <a16:creationId xmlns:a16="http://schemas.microsoft.com/office/drawing/2014/main" id="{39D52BE7-8EAE-BE9C-2C55-3F45E9BA0489}"/>
              </a:ext>
            </a:extLst>
          </p:cNvPr>
          <p:cNvCxnSpPr>
            <a:stCxn id="80" idx="4"/>
            <a:endCxn id="81" idx="0"/>
          </p:cNvCxnSpPr>
          <p:nvPr/>
        </p:nvCxnSpPr>
        <p:spPr>
          <a:xfrm>
            <a:off x="869306" y="1455142"/>
            <a:ext cx="0" cy="84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71C62D9C-4823-15E8-44E2-6AE98C3859A9}"/>
              </a:ext>
            </a:extLst>
          </p:cNvPr>
          <p:cNvCxnSpPr>
            <a:cxnSpLocks/>
            <a:stCxn id="81" idx="4"/>
            <a:endCxn id="82" idx="0"/>
          </p:cNvCxnSpPr>
          <p:nvPr/>
        </p:nvCxnSpPr>
        <p:spPr>
          <a:xfrm flipH="1">
            <a:off x="857331" y="2073417"/>
            <a:ext cx="11975" cy="12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4BCE028D-208D-7653-D25C-673192C329DB}"/>
              </a:ext>
            </a:extLst>
          </p:cNvPr>
          <p:cNvCxnSpPr>
            <a:cxnSpLocks/>
            <a:stCxn id="82" idx="4"/>
            <a:endCxn id="83" idx="0"/>
          </p:cNvCxnSpPr>
          <p:nvPr/>
        </p:nvCxnSpPr>
        <p:spPr>
          <a:xfrm>
            <a:off x="857331" y="2735230"/>
            <a:ext cx="45724" cy="1780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EB5E4727-C6BD-9C8B-C417-9E47F9D8EC9A}"/>
              </a:ext>
            </a:extLst>
          </p:cNvPr>
          <p:cNvCxnSpPr>
            <a:cxnSpLocks/>
            <a:stCxn id="82" idx="6"/>
            <a:endCxn id="84" idx="0"/>
          </p:cNvCxnSpPr>
          <p:nvPr/>
        </p:nvCxnSpPr>
        <p:spPr>
          <a:xfrm>
            <a:off x="1377761" y="2468423"/>
            <a:ext cx="198431" cy="610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322A631D-33C9-0EB1-E3B8-90E356EF88EF}"/>
              </a:ext>
            </a:extLst>
          </p:cNvPr>
          <p:cNvCxnSpPr>
            <a:cxnSpLocks/>
            <a:stCxn id="84" idx="4"/>
            <a:endCxn id="87" idx="1"/>
          </p:cNvCxnSpPr>
          <p:nvPr/>
        </p:nvCxnSpPr>
        <p:spPr>
          <a:xfrm>
            <a:off x="1576192" y="3612462"/>
            <a:ext cx="992737" cy="1133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C2790185-F515-8B8C-FD15-DE741E2E0404}"/>
              </a:ext>
            </a:extLst>
          </p:cNvPr>
          <p:cNvCxnSpPr>
            <a:stCxn id="85" idx="4"/>
            <a:endCxn id="86" idx="0"/>
          </p:cNvCxnSpPr>
          <p:nvPr/>
        </p:nvCxnSpPr>
        <p:spPr>
          <a:xfrm flipH="1">
            <a:off x="2936929" y="3777361"/>
            <a:ext cx="11383" cy="131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38CD1475-D59E-490A-C007-0EEA6B2DA9AC}"/>
              </a:ext>
            </a:extLst>
          </p:cNvPr>
          <p:cNvCxnSpPr>
            <a:cxnSpLocks/>
            <a:stCxn id="86" idx="4"/>
            <a:endCxn id="87" idx="0"/>
          </p:cNvCxnSpPr>
          <p:nvPr/>
        </p:nvCxnSpPr>
        <p:spPr>
          <a:xfrm>
            <a:off x="2936929" y="4442764"/>
            <a:ext cx="0" cy="225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D28758D5-F1B6-6969-AE57-2B9F0F4B9FEB}"/>
              </a:ext>
            </a:extLst>
          </p:cNvPr>
          <p:cNvCxnSpPr>
            <a:cxnSpLocks/>
            <a:stCxn id="88" idx="4"/>
            <a:endCxn id="89" idx="0"/>
          </p:cNvCxnSpPr>
          <p:nvPr/>
        </p:nvCxnSpPr>
        <p:spPr>
          <a:xfrm>
            <a:off x="957857" y="5993402"/>
            <a:ext cx="352367" cy="234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F432215B-3157-A985-E5FC-A7A63286A15C}"/>
              </a:ext>
            </a:extLst>
          </p:cNvPr>
          <p:cNvCxnSpPr>
            <a:stCxn id="89" idx="6"/>
            <a:endCxn id="90" idx="2"/>
          </p:cNvCxnSpPr>
          <p:nvPr/>
        </p:nvCxnSpPr>
        <p:spPr>
          <a:xfrm>
            <a:off x="1830654" y="6494379"/>
            <a:ext cx="375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文字方塊 120">
            <a:extLst>
              <a:ext uri="{FF2B5EF4-FFF2-40B4-BE49-F238E27FC236}">
                <a16:creationId xmlns:a16="http://schemas.microsoft.com/office/drawing/2014/main" id="{A51B5FF1-6EA6-D5D8-30CB-8CA1B5080BEF}"/>
              </a:ext>
            </a:extLst>
          </p:cNvPr>
          <p:cNvSpPr txBox="1"/>
          <p:nvPr/>
        </p:nvSpPr>
        <p:spPr>
          <a:xfrm>
            <a:off x="1423485" y="1050929"/>
            <a:ext cx="1346275" cy="369332"/>
          </a:xfrm>
          <a:prstGeom prst="rect">
            <a:avLst/>
          </a:prstGeom>
          <a:noFill/>
        </p:spPr>
        <p:txBody>
          <a:bodyPr wrap="square" rtlCol="0">
            <a:spAutoFit/>
          </a:bodyPr>
          <a:lstStyle/>
          <a:p>
            <a:r>
              <a:rPr lang="en-US" altLang="zh-TW" dirty="0"/>
              <a:t>608X608X3</a:t>
            </a:r>
            <a:endParaRPr lang="zh-TW" altLang="en-US" dirty="0"/>
          </a:p>
        </p:txBody>
      </p:sp>
      <p:sp>
        <p:nvSpPr>
          <p:cNvPr id="122" name="文字方塊 121">
            <a:extLst>
              <a:ext uri="{FF2B5EF4-FFF2-40B4-BE49-F238E27FC236}">
                <a16:creationId xmlns:a16="http://schemas.microsoft.com/office/drawing/2014/main" id="{E5C88964-6629-4EB7-7A4A-2DDF3DF18110}"/>
              </a:ext>
            </a:extLst>
          </p:cNvPr>
          <p:cNvSpPr txBox="1"/>
          <p:nvPr/>
        </p:nvSpPr>
        <p:spPr>
          <a:xfrm>
            <a:off x="1386425" y="1621944"/>
            <a:ext cx="1494577" cy="369332"/>
          </a:xfrm>
          <a:prstGeom prst="rect">
            <a:avLst/>
          </a:prstGeom>
          <a:noFill/>
        </p:spPr>
        <p:txBody>
          <a:bodyPr wrap="square" rtlCol="0">
            <a:spAutoFit/>
          </a:bodyPr>
          <a:lstStyle/>
          <a:p>
            <a:r>
              <a:rPr lang="en-US" altLang="zh-TW" dirty="0"/>
              <a:t>608X608X32</a:t>
            </a:r>
            <a:endParaRPr lang="zh-TW" altLang="en-US" dirty="0"/>
          </a:p>
        </p:txBody>
      </p:sp>
      <p:sp>
        <p:nvSpPr>
          <p:cNvPr id="123" name="文字方塊 122">
            <a:extLst>
              <a:ext uri="{FF2B5EF4-FFF2-40B4-BE49-F238E27FC236}">
                <a16:creationId xmlns:a16="http://schemas.microsoft.com/office/drawing/2014/main" id="{0A0DA353-F02D-DCA3-AC81-F0A99861AB4C}"/>
              </a:ext>
            </a:extLst>
          </p:cNvPr>
          <p:cNvSpPr txBox="1"/>
          <p:nvPr/>
        </p:nvSpPr>
        <p:spPr>
          <a:xfrm>
            <a:off x="1391320" y="2224283"/>
            <a:ext cx="1494577" cy="369332"/>
          </a:xfrm>
          <a:prstGeom prst="rect">
            <a:avLst/>
          </a:prstGeom>
          <a:noFill/>
        </p:spPr>
        <p:txBody>
          <a:bodyPr wrap="square" rtlCol="0">
            <a:spAutoFit/>
          </a:bodyPr>
          <a:lstStyle/>
          <a:p>
            <a:r>
              <a:rPr lang="en-US" altLang="zh-TW" dirty="0"/>
              <a:t>304X304X64</a:t>
            </a:r>
            <a:endParaRPr lang="zh-TW" altLang="en-US" dirty="0"/>
          </a:p>
        </p:txBody>
      </p:sp>
      <p:sp>
        <p:nvSpPr>
          <p:cNvPr id="124" name="文字方塊 123">
            <a:extLst>
              <a:ext uri="{FF2B5EF4-FFF2-40B4-BE49-F238E27FC236}">
                <a16:creationId xmlns:a16="http://schemas.microsoft.com/office/drawing/2014/main" id="{09066B72-308E-418B-0B37-3D1D058789E9}"/>
              </a:ext>
            </a:extLst>
          </p:cNvPr>
          <p:cNvSpPr txBox="1"/>
          <p:nvPr/>
        </p:nvSpPr>
        <p:spPr>
          <a:xfrm>
            <a:off x="1483756" y="2795520"/>
            <a:ext cx="1494577" cy="369332"/>
          </a:xfrm>
          <a:prstGeom prst="rect">
            <a:avLst/>
          </a:prstGeom>
          <a:noFill/>
        </p:spPr>
        <p:txBody>
          <a:bodyPr wrap="square" rtlCol="0">
            <a:spAutoFit/>
          </a:bodyPr>
          <a:lstStyle/>
          <a:p>
            <a:r>
              <a:rPr lang="en-US" altLang="zh-TW" dirty="0"/>
              <a:t>304X304X64</a:t>
            </a:r>
            <a:endParaRPr lang="zh-TW" altLang="en-US" dirty="0"/>
          </a:p>
        </p:txBody>
      </p:sp>
      <p:sp>
        <p:nvSpPr>
          <p:cNvPr id="125" name="文字方塊 124">
            <a:extLst>
              <a:ext uri="{FF2B5EF4-FFF2-40B4-BE49-F238E27FC236}">
                <a16:creationId xmlns:a16="http://schemas.microsoft.com/office/drawing/2014/main" id="{8291CDE7-C423-C1DA-980D-1791F65E23A8}"/>
              </a:ext>
            </a:extLst>
          </p:cNvPr>
          <p:cNvSpPr txBox="1"/>
          <p:nvPr/>
        </p:nvSpPr>
        <p:spPr>
          <a:xfrm>
            <a:off x="68376" y="4131893"/>
            <a:ext cx="1494577" cy="369332"/>
          </a:xfrm>
          <a:prstGeom prst="rect">
            <a:avLst/>
          </a:prstGeom>
          <a:noFill/>
        </p:spPr>
        <p:txBody>
          <a:bodyPr wrap="square" rtlCol="0">
            <a:spAutoFit/>
          </a:bodyPr>
          <a:lstStyle/>
          <a:p>
            <a:r>
              <a:rPr lang="en-US" altLang="zh-TW" dirty="0"/>
              <a:t>304X304X64</a:t>
            </a:r>
            <a:endParaRPr lang="zh-TW" altLang="en-US" dirty="0"/>
          </a:p>
        </p:txBody>
      </p:sp>
      <p:sp>
        <p:nvSpPr>
          <p:cNvPr id="126" name="文字方塊 125">
            <a:extLst>
              <a:ext uri="{FF2B5EF4-FFF2-40B4-BE49-F238E27FC236}">
                <a16:creationId xmlns:a16="http://schemas.microsoft.com/office/drawing/2014/main" id="{ABB38906-7857-84A8-8992-73FE1093534E}"/>
              </a:ext>
            </a:extLst>
          </p:cNvPr>
          <p:cNvSpPr txBox="1"/>
          <p:nvPr/>
        </p:nvSpPr>
        <p:spPr>
          <a:xfrm>
            <a:off x="3448218" y="3278981"/>
            <a:ext cx="1494577" cy="369332"/>
          </a:xfrm>
          <a:prstGeom prst="rect">
            <a:avLst/>
          </a:prstGeom>
          <a:noFill/>
        </p:spPr>
        <p:txBody>
          <a:bodyPr wrap="square" rtlCol="0">
            <a:spAutoFit/>
          </a:bodyPr>
          <a:lstStyle/>
          <a:p>
            <a:r>
              <a:rPr lang="en-US" altLang="zh-TW" dirty="0"/>
              <a:t>304X304X32</a:t>
            </a:r>
            <a:endParaRPr lang="zh-TW" altLang="en-US" dirty="0"/>
          </a:p>
        </p:txBody>
      </p:sp>
      <p:sp>
        <p:nvSpPr>
          <p:cNvPr id="127" name="文字方塊 126">
            <a:extLst>
              <a:ext uri="{FF2B5EF4-FFF2-40B4-BE49-F238E27FC236}">
                <a16:creationId xmlns:a16="http://schemas.microsoft.com/office/drawing/2014/main" id="{99312565-A604-144E-BBC8-C352BCB4373A}"/>
              </a:ext>
            </a:extLst>
          </p:cNvPr>
          <p:cNvSpPr txBox="1"/>
          <p:nvPr/>
        </p:nvSpPr>
        <p:spPr>
          <a:xfrm>
            <a:off x="3453435" y="3980017"/>
            <a:ext cx="1494577" cy="369332"/>
          </a:xfrm>
          <a:prstGeom prst="rect">
            <a:avLst/>
          </a:prstGeom>
          <a:noFill/>
        </p:spPr>
        <p:txBody>
          <a:bodyPr wrap="square" rtlCol="0">
            <a:spAutoFit/>
          </a:bodyPr>
          <a:lstStyle/>
          <a:p>
            <a:r>
              <a:rPr lang="en-US" altLang="zh-TW" dirty="0"/>
              <a:t>304X304X64</a:t>
            </a:r>
            <a:endParaRPr lang="zh-TW" altLang="en-US" dirty="0"/>
          </a:p>
        </p:txBody>
      </p:sp>
      <p:sp>
        <p:nvSpPr>
          <p:cNvPr id="128" name="文字方塊 127">
            <a:extLst>
              <a:ext uri="{FF2B5EF4-FFF2-40B4-BE49-F238E27FC236}">
                <a16:creationId xmlns:a16="http://schemas.microsoft.com/office/drawing/2014/main" id="{6CFBD06B-002C-3FB9-13D1-00F40A33A7D7}"/>
              </a:ext>
            </a:extLst>
          </p:cNvPr>
          <p:cNvSpPr txBox="1"/>
          <p:nvPr/>
        </p:nvSpPr>
        <p:spPr>
          <a:xfrm>
            <a:off x="3322733" y="4594116"/>
            <a:ext cx="1494577" cy="369332"/>
          </a:xfrm>
          <a:prstGeom prst="rect">
            <a:avLst/>
          </a:prstGeom>
          <a:noFill/>
        </p:spPr>
        <p:txBody>
          <a:bodyPr wrap="square" rtlCol="0">
            <a:spAutoFit/>
          </a:bodyPr>
          <a:lstStyle/>
          <a:p>
            <a:r>
              <a:rPr lang="en-US" altLang="zh-TW" dirty="0"/>
              <a:t>304X304X64</a:t>
            </a:r>
            <a:endParaRPr lang="zh-TW" altLang="en-US" dirty="0"/>
          </a:p>
        </p:txBody>
      </p:sp>
      <p:sp>
        <p:nvSpPr>
          <p:cNvPr id="129" name="文字方塊 128">
            <a:extLst>
              <a:ext uri="{FF2B5EF4-FFF2-40B4-BE49-F238E27FC236}">
                <a16:creationId xmlns:a16="http://schemas.microsoft.com/office/drawing/2014/main" id="{9754B3EA-B5C1-5102-44E1-C7635CE53AE0}"/>
              </a:ext>
            </a:extLst>
          </p:cNvPr>
          <p:cNvSpPr txBox="1"/>
          <p:nvPr/>
        </p:nvSpPr>
        <p:spPr>
          <a:xfrm>
            <a:off x="3420803" y="5491007"/>
            <a:ext cx="1494577" cy="369332"/>
          </a:xfrm>
          <a:prstGeom prst="rect">
            <a:avLst/>
          </a:prstGeom>
          <a:noFill/>
        </p:spPr>
        <p:txBody>
          <a:bodyPr wrap="square" rtlCol="0">
            <a:spAutoFit/>
          </a:bodyPr>
          <a:lstStyle/>
          <a:p>
            <a:r>
              <a:rPr lang="en-US" altLang="zh-TW" dirty="0"/>
              <a:t>304X304X64</a:t>
            </a:r>
            <a:endParaRPr lang="zh-TW" altLang="en-US" dirty="0"/>
          </a:p>
        </p:txBody>
      </p:sp>
      <p:sp>
        <p:nvSpPr>
          <p:cNvPr id="130" name="文字方塊 129">
            <a:extLst>
              <a:ext uri="{FF2B5EF4-FFF2-40B4-BE49-F238E27FC236}">
                <a16:creationId xmlns:a16="http://schemas.microsoft.com/office/drawing/2014/main" id="{46DD1174-35D0-81C0-9821-6E29583723F7}"/>
              </a:ext>
            </a:extLst>
          </p:cNvPr>
          <p:cNvSpPr txBox="1"/>
          <p:nvPr/>
        </p:nvSpPr>
        <p:spPr>
          <a:xfrm>
            <a:off x="1314477" y="6500919"/>
            <a:ext cx="1494577" cy="369332"/>
          </a:xfrm>
          <a:prstGeom prst="rect">
            <a:avLst/>
          </a:prstGeom>
          <a:noFill/>
        </p:spPr>
        <p:txBody>
          <a:bodyPr wrap="square" rtlCol="0">
            <a:spAutoFit/>
          </a:bodyPr>
          <a:lstStyle/>
          <a:p>
            <a:r>
              <a:rPr lang="en-US" altLang="zh-TW" dirty="0"/>
              <a:t>304X304X64</a:t>
            </a:r>
            <a:endParaRPr lang="zh-TW" altLang="en-US" dirty="0"/>
          </a:p>
        </p:txBody>
      </p:sp>
      <p:sp>
        <p:nvSpPr>
          <p:cNvPr id="137" name="橢圓 136">
            <a:extLst>
              <a:ext uri="{FF2B5EF4-FFF2-40B4-BE49-F238E27FC236}">
                <a16:creationId xmlns:a16="http://schemas.microsoft.com/office/drawing/2014/main" id="{6FF7D389-5E9C-1482-0EA4-68F0EA022EF5}"/>
              </a:ext>
            </a:extLst>
          </p:cNvPr>
          <p:cNvSpPr/>
          <p:nvPr/>
        </p:nvSpPr>
        <p:spPr>
          <a:xfrm>
            <a:off x="2400348" y="5463774"/>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X7</a:t>
            </a:r>
            <a:endParaRPr lang="zh-TW" altLang="en-US" dirty="0">
              <a:solidFill>
                <a:schemeClr val="tx1"/>
              </a:solidFill>
            </a:endParaRPr>
          </a:p>
        </p:txBody>
      </p:sp>
      <p:cxnSp>
        <p:nvCxnSpPr>
          <p:cNvPr id="139" name="直線單箭頭接點 138">
            <a:extLst>
              <a:ext uri="{FF2B5EF4-FFF2-40B4-BE49-F238E27FC236}">
                <a16:creationId xmlns:a16="http://schemas.microsoft.com/office/drawing/2014/main" id="{A5E2C9BE-5A4F-0A83-8EC0-DA2BF8A7892A}"/>
              </a:ext>
            </a:extLst>
          </p:cNvPr>
          <p:cNvCxnSpPr>
            <a:stCxn id="87" idx="4"/>
            <a:endCxn id="137" idx="0"/>
          </p:cNvCxnSpPr>
          <p:nvPr/>
        </p:nvCxnSpPr>
        <p:spPr>
          <a:xfrm flipH="1">
            <a:off x="2920778" y="5201619"/>
            <a:ext cx="16151" cy="262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DF21A37B-FF3A-51FB-7925-AE07894920BA}"/>
              </a:ext>
            </a:extLst>
          </p:cNvPr>
          <p:cNvCxnSpPr>
            <a:stCxn id="83" idx="4"/>
            <a:endCxn id="88" idx="0"/>
          </p:cNvCxnSpPr>
          <p:nvPr/>
        </p:nvCxnSpPr>
        <p:spPr>
          <a:xfrm>
            <a:off x="903055" y="5049584"/>
            <a:ext cx="54802" cy="41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0891E73B-0CFE-7F7B-61AA-8F13AE71E2D3}"/>
              </a:ext>
            </a:extLst>
          </p:cNvPr>
          <p:cNvCxnSpPr>
            <a:stCxn id="137" idx="2"/>
            <a:endCxn id="88" idx="6"/>
          </p:cNvCxnSpPr>
          <p:nvPr/>
        </p:nvCxnSpPr>
        <p:spPr>
          <a:xfrm flipH="1" flipV="1">
            <a:off x="1622487" y="5726595"/>
            <a:ext cx="777861" cy="3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6C15C7D5-65BE-8DD3-8C79-8ACB38526560}"/>
              </a:ext>
            </a:extLst>
          </p:cNvPr>
          <p:cNvSpPr txBox="1"/>
          <p:nvPr/>
        </p:nvSpPr>
        <p:spPr>
          <a:xfrm>
            <a:off x="807450" y="5886235"/>
            <a:ext cx="1494577" cy="369332"/>
          </a:xfrm>
          <a:prstGeom prst="rect">
            <a:avLst/>
          </a:prstGeom>
          <a:noFill/>
        </p:spPr>
        <p:txBody>
          <a:bodyPr wrap="square" rtlCol="0">
            <a:spAutoFit/>
          </a:bodyPr>
          <a:lstStyle/>
          <a:p>
            <a:r>
              <a:rPr lang="en-US" altLang="zh-TW" dirty="0"/>
              <a:t>304X304X128</a:t>
            </a:r>
            <a:endParaRPr lang="zh-TW" altLang="en-US" dirty="0"/>
          </a:p>
        </p:txBody>
      </p:sp>
      <p:sp>
        <p:nvSpPr>
          <p:cNvPr id="152" name="矩形 151">
            <a:extLst>
              <a:ext uri="{FF2B5EF4-FFF2-40B4-BE49-F238E27FC236}">
                <a16:creationId xmlns:a16="http://schemas.microsoft.com/office/drawing/2014/main" id="{2969182C-E3CC-C607-7BAB-5DE259A92E07}"/>
              </a:ext>
            </a:extLst>
          </p:cNvPr>
          <p:cNvSpPr/>
          <p:nvPr/>
        </p:nvSpPr>
        <p:spPr>
          <a:xfrm>
            <a:off x="2126446" y="2840704"/>
            <a:ext cx="2650617" cy="23849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7" name="直線單箭頭接點 156">
            <a:extLst>
              <a:ext uri="{FF2B5EF4-FFF2-40B4-BE49-F238E27FC236}">
                <a16:creationId xmlns:a16="http://schemas.microsoft.com/office/drawing/2014/main" id="{27A31A62-FEDD-6F59-72FB-7CB3CC1F678C}"/>
              </a:ext>
            </a:extLst>
          </p:cNvPr>
          <p:cNvCxnSpPr>
            <a:cxnSpLocks/>
            <a:stCxn id="84" idx="6"/>
            <a:endCxn id="85" idx="2"/>
          </p:cNvCxnSpPr>
          <p:nvPr/>
        </p:nvCxnSpPr>
        <p:spPr>
          <a:xfrm>
            <a:off x="2096622" y="3345655"/>
            <a:ext cx="331260" cy="164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A44E35EB-F4A1-EDAF-1463-0822A2AEEADC}"/>
              </a:ext>
            </a:extLst>
          </p:cNvPr>
          <p:cNvSpPr/>
          <p:nvPr/>
        </p:nvSpPr>
        <p:spPr>
          <a:xfrm>
            <a:off x="161926" y="2747482"/>
            <a:ext cx="4730611" cy="3399753"/>
          </a:xfrm>
          <a:prstGeom prst="rect">
            <a:avLst/>
          </a:prstGeom>
          <a:noFill/>
          <a:ln>
            <a:solidFill>
              <a:srgbClr val="22DF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平行四邊形 191">
            <a:extLst>
              <a:ext uri="{FF2B5EF4-FFF2-40B4-BE49-F238E27FC236}">
                <a16:creationId xmlns:a16="http://schemas.microsoft.com/office/drawing/2014/main" id="{DE1CA8F5-ADC4-B58A-D178-32ACE919AF91}"/>
              </a:ext>
            </a:extLst>
          </p:cNvPr>
          <p:cNvSpPr>
            <a:spLocks noChangeAspect="1"/>
          </p:cNvSpPr>
          <p:nvPr/>
        </p:nvSpPr>
        <p:spPr>
          <a:xfrm>
            <a:off x="5563848" y="916645"/>
            <a:ext cx="2376000" cy="792000"/>
          </a:xfrm>
          <a:prstGeom prst="parallelogram">
            <a:avLst>
              <a:gd name="adj" fmla="val 1058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200" dirty="0">
                <a:solidFill>
                  <a:srgbClr val="002060"/>
                </a:solidFill>
              </a:rPr>
              <a:t>Input</a:t>
            </a:r>
            <a:endParaRPr lang="zh-TW" altLang="en-US" sz="1200" dirty="0">
              <a:solidFill>
                <a:srgbClr val="002060"/>
              </a:solidFill>
            </a:endParaRPr>
          </a:p>
        </p:txBody>
      </p:sp>
      <p:sp>
        <p:nvSpPr>
          <p:cNvPr id="163" name="文字方塊 192">
            <a:extLst>
              <a:ext uri="{FF2B5EF4-FFF2-40B4-BE49-F238E27FC236}">
                <a16:creationId xmlns:a16="http://schemas.microsoft.com/office/drawing/2014/main" id="{A8737F73-EADD-417E-95DD-4B15C97F3CC1}"/>
              </a:ext>
            </a:extLst>
          </p:cNvPr>
          <p:cNvSpPr txBox="1"/>
          <p:nvPr/>
        </p:nvSpPr>
        <p:spPr>
          <a:xfrm>
            <a:off x="5641072" y="1522679"/>
            <a:ext cx="730081" cy="215444"/>
          </a:xfrm>
          <a:prstGeom prst="rect">
            <a:avLst/>
          </a:prstGeom>
          <a:noFill/>
        </p:spPr>
        <p:txBody>
          <a:bodyPr wrap="square" rtlCol="0">
            <a:spAutoFit/>
          </a:bodyPr>
          <a:lstStyle/>
          <a:p>
            <a:r>
              <a:rPr lang="en-US" altLang="zh-TW" sz="800" dirty="0"/>
              <a:t>608x608x3c</a:t>
            </a:r>
            <a:endParaRPr lang="zh-TW" altLang="en-US" sz="800" dirty="0"/>
          </a:p>
        </p:txBody>
      </p:sp>
      <p:sp>
        <p:nvSpPr>
          <p:cNvPr id="5" name="平行四邊形 190">
            <a:extLst>
              <a:ext uri="{FF2B5EF4-FFF2-40B4-BE49-F238E27FC236}">
                <a16:creationId xmlns:a16="http://schemas.microsoft.com/office/drawing/2014/main" id="{018B384B-59B6-AF0B-FFDE-BB7904AA45E7}"/>
              </a:ext>
            </a:extLst>
          </p:cNvPr>
          <p:cNvSpPr>
            <a:spLocks noChangeAspect="1"/>
          </p:cNvSpPr>
          <p:nvPr/>
        </p:nvSpPr>
        <p:spPr>
          <a:xfrm>
            <a:off x="5630437" y="402564"/>
            <a:ext cx="2160000" cy="720000"/>
          </a:xfrm>
          <a:prstGeom prst="parallelogram">
            <a:avLst>
              <a:gd name="adj" fmla="val 105800"/>
            </a:avLst>
          </a:prstGeom>
          <a:solidFill>
            <a:srgbClr val="FFC000">
              <a:alpha val="30196"/>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C1</a:t>
            </a:r>
            <a:endParaRPr lang="zh-TW" altLang="en-US" sz="1200" dirty="0">
              <a:solidFill>
                <a:srgbClr val="FFC000"/>
              </a:solidFill>
            </a:endParaRPr>
          </a:p>
        </p:txBody>
      </p:sp>
      <p:sp>
        <p:nvSpPr>
          <p:cNvPr id="6" name="文字方塊 44">
            <a:extLst>
              <a:ext uri="{FF2B5EF4-FFF2-40B4-BE49-F238E27FC236}">
                <a16:creationId xmlns:a16="http://schemas.microsoft.com/office/drawing/2014/main" id="{D04989FD-C0CB-F7F5-902D-DE9EB0E3C1A3}"/>
              </a:ext>
            </a:extLst>
          </p:cNvPr>
          <p:cNvSpPr txBox="1"/>
          <p:nvPr/>
        </p:nvSpPr>
        <p:spPr>
          <a:xfrm>
            <a:off x="5622182" y="970246"/>
            <a:ext cx="730081" cy="215444"/>
          </a:xfrm>
          <a:prstGeom prst="rect">
            <a:avLst/>
          </a:prstGeom>
          <a:noFill/>
        </p:spPr>
        <p:txBody>
          <a:bodyPr wrap="square" rtlCol="0">
            <a:spAutoFit/>
          </a:bodyPr>
          <a:lstStyle/>
          <a:p>
            <a:r>
              <a:rPr lang="en-US" altLang="zh-TW" sz="800" dirty="0"/>
              <a:t>304x304x64c</a:t>
            </a:r>
            <a:endParaRPr lang="zh-TW" altLang="en-US" sz="800" dirty="0"/>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4"/>
              </a:rPr>
              <a:t>https://github.com/Tianxiaomo/pytorch-YOLOv4/blob/master/models.py</a:t>
            </a:r>
            <a:endParaRPr lang="zh-TW" altLang="en-US" sz="1200" dirty="0"/>
          </a:p>
        </p:txBody>
      </p:sp>
    </p:spTree>
    <p:extLst>
      <p:ext uri="{BB962C8B-B14F-4D97-AF65-F5344CB8AC3E}">
        <p14:creationId xmlns:p14="http://schemas.microsoft.com/office/powerpoint/2010/main" val="4104438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Backbone – C2</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48</a:t>
            </a:fld>
            <a:endParaRPr lang="zh-TW" altLang="en-US"/>
          </a:p>
        </p:txBody>
      </p:sp>
      <p:sp>
        <p:nvSpPr>
          <p:cNvPr id="11" name="文字方塊 10">
            <a:extLst>
              <a:ext uri="{FF2B5EF4-FFF2-40B4-BE49-F238E27FC236}">
                <a16:creationId xmlns:a16="http://schemas.microsoft.com/office/drawing/2014/main" id="{AC45FD0A-B230-338F-4769-83CBA97E8B34}"/>
              </a:ext>
            </a:extLst>
          </p:cNvPr>
          <p:cNvSpPr txBox="1"/>
          <p:nvPr/>
        </p:nvSpPr>
        <p:spPr>
          <a:xfrm>
            <a:off x="5320601" y="1726940"/>
            <a:ext cx="3717106" cy="1754326"/>
          </a:xfrm>
          <a:prstGeom prst="rect">
            <a:avLst/>
          </a:prstGeom>
          <a:noFill/>
        </p:spPr>
        <p:txBody>
          <a:bodyPr wrap="square" rtlCol="0">
            <a:spAutoFit/>
          </a:bodyPr>
          <a:lstStyle/>
          <a:p>
            <a:r>
              <a:rPr lang="zh-TW" altLang="en-US" dirty="0"/>
              <a:t>後面的</a:t>
            </a:r>
            <a:r>
              <a:rPr lang="en-US" altLang="zh-TW" dirty="0"/>
              <a:t>C3~C5</a:t>
            </a:r>
            <a:r>
              <a:rPr lang="zh-TW" altLang="en-US" dirty="0"/>
              <a:t>都與</a:t>
            </a:r>
            <a:r>
              <a:rPr lang="en-US" altLang="zh-TW" dirty="0"/>
              <a:t>C2</a:t>
            </a:r>
            <a:r>
              <a:rPr lang="zh-TW" altLang="en-US" dirty="0"/>
              <a:t>類似</a:t>
            </a:r>
            <a:endParaRPr lang="en-US" altLang="zh-TW" dirty="0"/>
          </a:p>
          <a:p>
            <a:r>
              <a:rPr lang="zh-TW" altLang="en-US" dirty="0"/>
              <a:t>只差在 </a:t>
            </a:r>
            <a:r>
              <a:rPr lang="en-US" altLang="zh-TW" dirty="0"/>
              <a:t>Res Unit</a:t>
            </a:r>
            <a:r>
              <a:rPr lang="zh-TW" altLang="en-US" dirty="0"/>
              <a:t> 的數量及輸入輸出的 </a:t>
            </a:r>
            <a:r>
              <a:rPr lang="en-US" altLang="zh-TW" dirty="0"/>
              <a:t>dimension</a:t>
            </a:r>
          </a:p>
          <a:p>
            <a:r>
              <a:rPr lang="en-US" altLang="zh-TW" dirty="0"/>
              <a:t>C3 </a:t>
            </a:r>
            <a:r>
              <a:rPr lang="zh-TW" altLang="en-US" dirty="0"/>
              <a:t>有 </a:t>
            </a:r>
            <a:r>
              <a:rPr lang="en-US" altLang="zh-TW" dirty="0"/>
              <a:t>8</a:t>
            </a:r>
            <a:r>
              <a:rPr lang="zh-TW" altLang="en-US" dirty="0"/>
              <a:t> 個 </a:t>
            </a:r>
            <a:r>
              <a:rPr lang="en-US" altLang="zh-TW" dirty="0"/>
              <a:t>Res Unit</a:t>
            </a:r>
            <a:r>
              <a:rPr lang="zh-TW" altLang="en-US" dirty="0"/>
              <a:t> </a:t>
            </a:r>
            <a:endParaRPr lang="en-US" altLang="zh-TW" dirty="0"/>
          </a:p>
          <a:p>
            <a:r>
              <a:rPr lang="en-US" altLang="zh-TW" dirty="0"/>
              <a:t>C4 </a:t>
            </a:r>
            <a:r>
              <a:rPr lang="zh-TW" altLang="en-US" dirty="0"/>
              <a:t>有 </a:t>
            </a:r>
            <a:r>
              <a:rPr lang="en-US" altLang="zh-TW" dirty="0"/>
              <a:t>8 </a:t>
            </a:r>
            <a:r>
              <a:rPr lang="zh-TW" altLang="en-US" dirty="0"/>
              <a:t>個 </a:t>
            </a:r>
            <a:r>
              <a:rPr lang="en-US" altLang="zh-TW" dirty="0"/>
              <a:t>Res Unit</a:t>
            </a:r>
            <a:r>
              <a:rPr lang="zh-TW" altLang="en-US" dirty="0"/>
              <a:t> </a:t>
            </a:r>
            <a:endParaRPr lang="en-US" altLang="zh-TW" dirty="0"/>
          </a:p>
          <a:p>
            <a:r>
              <a:rPr lang="en-US" altLang="zh-TW" dirty="0"/>
              <a:t>C5 </a:t>
            </a:r>
            <a:r>
              <a:rPr lang="zh-TW" altLang="en-US" dirty="0"/>
              <a:t>有 </a:t>
            </a:r>
            <a:r>
              <a:rPr lang="en-US" altLang="zh-TW" dirty="0"/>
              <a:t>4</a:t>
            </a:r>
            <a:r>
              <a:rPr lang="zh-TW" altLang="en-US" dirty="0"/>
              <a:t> 個 </a:t>
            </a:r>
            <a:r>
              <a:rPr lang="en-US" altLang="zh-TW" dirty="0"/>
              <a:t>Res Unit</a:t>
            </a:r>
            <a:r>
              <a:rPr lang="zh-TW" altLang="en-US" dirty="0"/>
              <a:t> </a:t>
            </a:r>
            <a:endParaRPr lang="en-US" altLang="zh-TW" dirty="0"/>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grpSp>
        <p:nvGrpSpPr>
          <p:cNvPr id="19" name="群組 18">
            <a:extLst>
              <a:ext uri="{FF2B5EF4-FFF2-40B4-BE49-F238E27FC236}">
                <a16:creationId xmlns:a16="http://schemas.microsoft.com/office/drawing/2014/main" id="{A9CF79CF-22FA-59F5-6393-43C11A472AA8}"/>
              </a:ext>
            </a:extLst>
          </p:cNvPr>
          <p:cNvGrpSpPr/>
          <p:nvPr/>
        </p:nvGrpSpPr>
        <p:grpSpPr>
          <a:xfrm>
            <a:off x="4916814" y="5325858"/>
            <a:ext cx="4084358" cy="1250922"/>
            <a:chOff x="852339" y="3178322"/>
            <a:chExt cx="2597162" cy="729954"/>
          </a:xfrm>
        </p:grpSpPr>
        <p:grpSp>
          <p:nvGrpSpPr>
            <p:cNvPr id="20" name="群組 19">
              <a:extLst>
                <a:ext uri="{FF2B5EF4-FFF2-40B4-BE49-F238E27FC236}">
                  <a16:creationId xmlns:a16="http://schemas.microsoft.com/office/drawing/2014/main" id="{AFC2EB72-D6C0-FB3D-20BB-4FC764562E68}"/>
                </a:ext>
              </a:extLst>
            </p:cNvPr>
            <p:cNvGrpSpPr/>
            <p:nvPr/>
          </p:nvGrpSpPr>
          <p:grpSpPr>
            <a:xfrm>
              <a:off x="1419093" y="3205163"/>
              <a:ext cx="385130" cy="222446"/>
              <a:chOff x="904331" y="5049688"/>
              <a:chExt cx="385130" cy="222446"/>
            </a:xfrm>
          </p:grpSpPr>
          <p:sp>
            <p:nvSpPr>
              <p:cNvPr id="53" name="矩形: 圓角 52">
                <a:extLst>
                  <a:ext uri="{FF2B5EF4-FFF2-40B4-BE49-F238E27FC236}">
                    <a16:creationId xmlns:a16="http://schemas.microsoft.com/office/drawing/2014/main" id="{C990B77A-5A2F-1493-63BC-46CD8F4C7062}"/>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4" name="文字方塊 53">
                <a:extLst>
                  <a:ext uri="{FF2B5EF4-FFF2-40B4-BE49-F238E27FC236}">
                    <a16:creationId xmlns:a16="http://schemas.microsoft.com/office/drawing/2014/main" id="{4D34CBA0-E966-E684-E12C-0E248A56FF35}"/>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21" name="群組 20">
              <a:extLst>
                <a:ext uri="{FF2B5EF4-FFF2-40B4-BE49-F238E27FC236}">
                  <a16:creationId xmlns:a16="http://schemas.microsoft.com/office/drawing/2014/main" id="{D7C34030-744B-CB46-B859-9364F6844261}"/>
                </a:ext>
              </a:extLst>
            </p:cNvPr>
            <p:cNvGrpSpPr/>
            <p:nvPr/>
          </p:nvGrpSpPr>
          <p:grpSpPr>
            <a:xfrm>
              <a:off x="1905786" y="3178322"/>
              <a:ext cx="385130" cy="303665"/>
              <a:chOff x="1905786" y="3510824"/>
              <a:chExt cx="385130" cy="303665"/>
            </a:xfrm>
          </p:grpSpPr>
          <p:sp>
            <p:nvSpPr>
              <p:cNvPr id="48" name="矩形: 圓角 47">
                <a:extLst>
                  <a:ext uri="{FF2B5EF4-FFF2-40B4-BE49-F238E27FC236}">
                    <a16:creationId xmlns:a16="http://schemas.microsoft.com/office/drawing/2014/main" id="{BED7BDE8-1FE6-B7E6-E522-0F860422DE93}"/>
                  </a:ext>
                </a:extLst>
              </p:cNvPr>
              <p:cNvSpPr/>
              <p:nvPr/>
            </p:nvSpPr>
            <p:spPr>
              <a:xfrm>
                <a:off x="1922236" y="3510824"/>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9" name="矩形: 圓角 48">
                <a:extLst>
                  <a:ext uri="{FF2B5EF4-FFF2-40B4-BE49-F238E27FC236}">
                    <a16:creationId xmlns:a16="http://schemas.microsoft.com/office/drawing/2014/main" id="{A517FB10-2F84-1014-B67D-E2940B44E066}"/>
                  </a:ext>
                </a:extLst>
              </p:cNvPr>
              <p:cNvSpPr/>
              <p:nvPr/>
            </p:nvSpPr>
            <p:spPr>
              <a:xfrm>
                <a:off x="1946409" y="3531535"/>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grpSp>
            <p:nvGrpSpPr>
              <p:cNvPr id="50" name="群組 49">
                <a:extLst>
                  <a:ext uri="{FF2B5EF4-FFF2-40B4-BE49-F238E27FC236}">
                    <a16:creationId xmlns:a16="http://schemas.microsoft.com/office/drawing/2014/main" id="{C7A93BF7-53CA-CF08-10E6-C7330F7807DE}"/>
                  </a:ext>
                </a:extLst>
              </p:cNvPr>
              <p:cNvGrpSpPr/>
              <p:nvPr/>
            </p:nvGrpSpPr>
            <p:grpSpPr>
              <a:xfrm>
                <a:off x="1905786" y="3544222"/>
                <a:ext cx="385130" cy="270267"/>
                <a:chOff x="904331" y="5041664"/>
                <a:chExt cx="385130" cy="270267"/>
              </a:xfrm>
            </p:grpSpPr>
            <p:sp>
              <p:nvSpPr>
                <p:cNvPr id="51" name="矩形: 圓角 50">
                  <a:extLst>
                    <a:ext uri="{FF2B5EF4-FFF2-40B4-BE49-F238E27FC236}">
                      <a16:creationId xmlns:a16="http://schemas.microsoft.com/office/drawing/2014/main" id="{70C19CB6-FF14-01F3-FA3F-1B3D3C6FC4BC}"/>
                    </a:ext>
                  </a:extLst>
                </p:cNvPr>
                <p:cNvSpPr/>
                <p:nvPr/>
              </p:nvSpPr>
              <p:spPr>
                <a:xfrm>
                  <a:off x="967822" y="5049688"/>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2" name="文字方塊 51">
                  <a:extLst>
                    <a:ext uri="{FF2B5EF4-FFF2-40B4-BE49-F238E27FC236}">
                      <a16:creationId xmlns:a16="http://schemas.microsoft.com/office/drawing/2014/main" id="{77B6FED3-20D5-C081-5574-819078E2D085}"/>
                    </a:ext>
                  </a:extLst>
                </p:cNvPr>
                <p:cNvSpPr txBox="1"/>
                <p:nvPr/>
              </p:nvSpPr>
              <p:spPr>
                <a:xfrm>
                  <a:off x="904331" y="5041664"/>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grpSp>
        </p:grpSp>
        <p:grpSp>
          <p:nvGrpSpPr>
            <p:cNvPr id="22" name="群組 21">
              <a:extLst>
                <a:ext uri="{FF2B5EF4-FFF2-40B4-BE49-F238E27FC236}">
                  <a16:creationId xmlns:a16="http://schemas.microsoft.com/office/drawing/2014/main" id="{C94B983C-5A82-7EAD-3911-49CDB97F05A4}"/>
                </a:ext>
              </a:extLst>
            </p:cNvPr>
            <p:cNvGrpSpPr/>
            <p:nvPr/>
          </p:nvGrpSpPr>
          <p:grpSpPr>
            <a:xfrm>
              <a:off x="852339" y="3205400"/>
              <a:ext cx="385130" cy="222446"/>
              <a:chOff x="904331" y="5049688"/>
              <a:chExt cx="385130" cy="222446"/>
            </a:xfrm>
          </p:grpSpPr>
          <p:sp>
            <p:nvSpPr>
              <p:cNvPr id="46" name="矩形: 圓角 45">
                <a:extLst>
                  <a:ext uri="{FF2B5EF4-FFF2-40B4-BE49-F238E27FC236}">
                    <a16:creationId xmlns:a16="http://schemas.microsoft.com/office/drawing/2014/main" id="{62E0984D-5CA7-1E19-D9DF-8C6526C24EE9}"/>
                  </a:ext>
                </a:extLst>
              </p:cNvPr>
              <p:cNvSpPr/>
              <p:nvPr/>
            </p:nvSpPr>
            <p:spPr>
              <a:xfrm>
                <a:off x="967822" y="5049688"/>
                <a:ext cx="262743" cy="222446"/>
              </a:xfrm>
              <a:prstGeom prst="roundRect">
                <a:avLst/>
              </a:prstGeom>
              <a:solidFill>
                <a:srgbClr val="22DFC1"/>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7" name="文字方塊 46">
                <a:extLst>
                  <a:ext uri="{FF2B5EF4-FFF2-40B4-BE49-F238E27FC236}">
                    <a16:creationId xmlns:a16="http://schemas.microsoft.com/office/drawing/2014/main" id="{9700E6AF-F757-5576-B426-8824D8ACC7B4}"/>
                  </a:ext>
                </a:extLst>
              </p:cNvPr>
              <p:cNvSpPr txBox="1"/>
              <p:nvPr/>
            </p:nvSpPr>
            <p:spPr>
              <a:xfrm>
                <a:off x="904331" y="5084696"/>
                <a:ext cx="385130" cy="172611"/>
              </a:xfrm>
              <a:prstGeom prst="rect">
                <a:avLst/>
              </a:prstGeom>
              <a:noFill/>
            </p:spPr>
            <p:txBody>
              <a:bodyPr wrap="square" rtlCol="0">
                <a:spAutoFit/>
              </a:bodyPr>
              <a:lstStyle/>
              <a:p>
                <a:pPr algn="ctr">
                  <a:lnSpc>
                    <a:spcPct val="70000"/>
                  </a:lnSpc>
                </a:pPr>
                <a:r>
                  <a:rPr lang="en-US" altLang="zh-TW" sz="700" dirty="0"/>
                  <a:t>CSPX</a:t>
                </a:r>
                <a:endParaRPr lang="zh-TW" altLang="en-US" sz="700" dirty="0"/>
              </a:p>
            </p:txBody>
          </p:sp>
        </p:grpSp>
        <p:sp>
          <p:nvSpPr>
            <p:cNvPr id="23" name="文字方塊 22">
              <a:extLst>
                <a:ext uri="{FF2B5EF4-FFF2-40B4-BE49-F238E27FC236}">
                  <a16:creationId xmlns:a16="http://schemas.microsoft.com/office/drawing/2014/main" id="{0DF8FE1C-4FBB-6432-EC6B-74075E4C1A95}"/>
                </a:ext>
              </a:extLst>
            </p:cNvPr>
            <p:cNvSpPr txBox="1"/>
            <p:nvPr/>
          </p:nvSpPr>
          <p:spPr>
            <a:xfrm>
              <a:off x="1141671" y="3248182"/>
              <a:ext cx="239942" cy="276999"/>
            </a:xfrm>
            <a:prstGeom prst="rect">
              <a:avLst/>
            </a:prstGeom>
            <a:noFill/>
          </p:spPr>
          <p:txBody>
            <a:bodyPr wrap="square" rtlCol="0">
              <a:spAutoFit/>
            </a:bodyPr>
            <a:lstStyle/>
            <a:p>
              <a:pPr algn="ctr"/>
              <a:r>
                <a:rPr lang="en-US" altLang="zh-TW" sz="1200" dirty="0"/>
                <a:t>=</a:t>
              </a:r>
              <a:endParaRPr lang="zh-TW" altLang="en-US" sz="1200" dirty="0"/>
            </a:p>
          </p:txBody>
        </p:sp>
        <p:grpSp>
          <p:nvGrpSpPr>
            <p:cNvPr id="24" name="群組 23">
              <a:extLst>
                <a:ext uri="{FF2B5EF4-FFF2-40B4-BE49-F238E27FC236}">
                  <a16:creationId xmlns:a16="http://schemas.microsoft.com/office/drawing/2014/main" id="{7DFC74B4-58CE-F1EA-FA5B-E48F74D93324}"/>
                </a:ext>
              </a:extLst>
            </p:cNvPr>
            <p:cNvGrpSpPr/>
            <p:nvPr/>
          </p:nvGrpSpPr>
          <p:grpSpPr>
            <a:xfrm>
              <a:off x="2355681" y="3208477"/>
              <a:ext cx="385130" cy="222446"/>
              <a:chOff x="904331" y="5049688"/>
              <a:chExt cx="385130" cy="222446"/>
            </a:xfrm>
          </p:grpSpPr>
          <p:sp>
            <p:nvSpPr>
              <p:cNvPr id="44" name="矩形: 圓角 43">
                <a:extLst>
                  <a:ext uri="{FF2B5EF4-FFF2-40B4-BE49-F238E27FC236}">
                    <a16:creationId xmlns:a16="http://schemas.microsoft.com/office/drawing/2014/main" id="{C77EE1D5-FEA5-28A3-18E4-E34B07080607}"/>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5" name="文字方塊 44">
                <a:extLst>
                  <a:ext uri="{FF2B5EF4-FFF2-40B4-BE49-F238E27FC236}">
                    <a16:creationId xmlns:a16="http://schemas.microsoft.com/office/drawing/2014/main" id="{64A08CEB-B676-39B2-FCEE-459C7B3E7844}"/>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25" name="群組 24">
              <a:extLst>
                <a:ext uri="{FF2B5EF4-FFF2-40B4-BE49-F238E27FC236}">
                  <a16:creationId xmlns:a16="http://schemas.microsoft.com/office/drawing/2014/main" id="{04D8843B-73F5-5BB4-B299-AA074D6E5764}"/>
                </a:ext>
              </a:extLst>
            </p:cNvPr>
            <p:cNvGrpSpPr/>
            <p:nvPr/>
          </p:nvGrpSpPr>
          <p:grpSpPr>
            <a:xfrm>
              <a:off x="2349011" y="3685830"/>
              <a:ext cx="385130" cy="222446"/>
              <a:chOff x="904331" y="5049688"/>
              <a:chExt cx="385130" cy="222446"/>
            </a:xfrm>
          </p:grpSpPr>
          <p:sp>
            <p:nvSpPr>
              <p:cNvPr id="42" name="矩形: 圓角 41">
                <a:extLst>
                  <a:ext uri="{FF2B5EF4-FFF2-40B4-BE49-F238E27FC236}">
                    <a16:creationId xmlns:a16="http://schemas.microsoft.com/office/drawing/2014/main" id="{305E1267-0263-2A42-CA70-E4E10C930E20}"/>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3" name="文字方塊 42">
                <a:extLst>
                  <a:ext uri="{FF2B5EF4-FFF2-40B4-BE49-F238E27FC236}">
                    <a16:creationId xmlns:a16="http://schemas.microsoft.com/office/drawing/2014/main" id="{40E55BF5-EE4C-EB46-1467-F4E11F369197}"/>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26" name="直線單箭頭接點 25">
              <a:extLst>
                <a:ext uri="{FF2B5EF4-FFF2-40B4-BE49-F238E27FC236}">
                  <a16:creationId xmlns:a16="http://schemas.microsoft.com/office/drawing/2014/main" id="{1C017A73-5302-2812-ECCE-55642167041C}"/>
                </a:ext>
              </a:extLst>
            </p:cNvPr>
            <p:cNvCxnSpPr/>
            <p:nvPr/>
          </p:nvCxnSpPr>
          <p:spPr>
            <a:xfrm>
              <a:off x="1768080" y="330939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CA5DDC5-5074-2A9C-A8A8-A132E3BA5566}"/>
                </a:ext>
              </a:extLst>
            </p:cNvPr>
            <p:cNvCxnSpPr/>
            <p:nvPr/>
          </p:nvCxnSpPr>
          <p:spPr>
            <a:xfrm>
              <a:off x="2260390" y="331243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F943DA1-B0B0-C3D6-4B4B-A06B07BBAD4C}"/>
                </a:ext>
              </a:extLst>
            </p:cNvPr>
            <p:cNvCxnSpPr/>
            <p:nvPr/>
          </p:nvCxnSpPr>
          <p:spPr>
            <a:xfrm>
              <a:off x="1333097" y="3316016"/>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0EDDBA6E-5B9E-8EF5-0D4E-4EF657E1AEC5}"/>
                </a:ext>
              </a:extLst>
            </p:cNvPr>
            <p:cNvCxnSpPr/>
            <p:nvPr/>
          </p:nvCxnSpPr>
          <p:spPr>
            <a:xfrm>
              <a:off x="1361807" y="3315308"/>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647FEE9-0B6A-81EA-36CD-C0FDFA5C0ECC}"/>
                </a:ext>
              </a:extLst>
            </p:cNvPr>
            <p:cNvCxnSpPr/>
            <p:nvPr/>
          </p:nvCxnSpPr>
          <p:spPr>
            <a:xfrm>
              <a:off x="1361807" y="3801308"/>
              <a:ext cx="105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F3C54B0-EFC9-ADB3-1596-140FF10CCCDD}"/>
                </a:ext>
              </a:extLst>
            </p:cNvPr>
            <p:cNvCxnSpPr/>
            <p:nvPr/>
          </p:nvCxnSpPr>
          <p:spPr>
            <a:xfrm>
              <a:off x="2865781" y="364390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934A5EA7-314E-0236-9971-194A0E5B1C49}"/>
                </a:ext>
              </a:extLst>
            </p:cNvPr>
            <p:cNvCxnSpPr/>
            <p:nvPr/>
          </p:nvCxnSpPr>
          <p:spPr>
            <a:xfrm>
              <a:off x="2865781" y="3494349"/>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a:extLst>
                <a:ext uri="{FF2B5EF4-FFF2-40B4-BE49-F238E27FC236}">
                  <a16:creationId xmlns:a16="http://schemas.microsoft.com/office/drawing/2014/main" id="{BF88ED57-D2CC-3CC8-6A90-50B69D88905B}"/>
                </a:ext>
              </a:extLst>
            </p:cNvPr>
            <p:cNvGrpSpPr/>
            <p:nvPr/>
          </p:nvGrpSpPr>
          <p:grpSpPr>
            <a:xfrm>
              <a:off x="2928780" y="3402038"/>
              <a:ext cx="471363" cy="317656"/>
              <a:chOff x="3715824" y="5405490"/>
              <a:chExt cx="471363" cy="317656"/>
            </a:xfrm>
          </p:grpSpPr>
          <p:sp>
            <p:nvSpPr>
              <p:cNvPr id="40" name="梯形 39">
                <a:extLst>
                  <a:ext uri="{FF2B5EF4-FFF2-40B4-BE49-F238E27FC236}">
                    <a16:creationId xmlns:a16="http://schemas.microsoft.com/office/drawing/2014/main" id="{89D254A1-1ABB-F1B3-C1F9-4E478BC40116}"/>
                  </a:ext>
                </a:extLst>
              </p:cNvPr>
              <p:cNvSpPr/>
              <p:nvPr/>
            </p:nvSpPr>
            <p:spPr>
              <a:xfrm rot="5400000">
                <a:off x="3784029" y="5403070"/>
                <a:ext cx="317656" cy="322495"/>
              </a:xfrm>
              <a:prstGeom prst="trapezoid">
                <a:avLst/>
              </a:prstGeom>
              <a:solidFill>
                <a:srgbClr val="FABE0C"/>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文字方塊 40">
                <a:extLst>
                  <a:ext uri="{FF2B5EF4-FFF2-40B4-BE49-F238E27FC236}">
                    <a16:creationId xmlns:a16="http://schemas.microsoft.com/office/drawing/2014/main" id="{CF08944D-CBBD-3F5A-5C31-897C1C5CC673}"/>
                  </a:ext>
                </a:extLst>
              </p:cNvPr>
              <p:cNvSpPr txBox="1"/>
              <p:nvPr/>
            </p:nvSpPr>
            <p:spPr>
              <a:xfrm>
                <a:off x="3715824" y="5481652"/>
                <a:ext cx="471363" cy="172611"/>
              </a:xfrm>
              <a:prstGeom prst="rect">
                <a:avLst/>
              </a:prstGeom>
              <a:noFill/>
            </p:spPr>
            <p:txBody>
              <a:bodyPr wrap="square" rtlCol="0">
                <a:spAutoFit/>
              </a:bodyPr>
              <a:lstStyle/>
              <a:p>
                <a:pPr algn="ctr">
                  <a:lnSpc>
                    <a:spcPct val="70000"/>
                  </a:lnSpc>
                </a:pPr>
                <a:r>
                  <a:rPr lang="en-US" altLang="zh-TW" sz="700" dirty="0" err="1"/>
                  <a:t>Concat</a:t>
                </a:r>
                <a:endParaRPr lang="zh-TW" altLang="en-US" sz="700" dirty="0"/>
              </a:p>
            </p:txBody>
          </p:sp>
        </p:grpSp>
        <p:cxnSp>
          <p:nvCxnSpPr>
            <p:cNvPr id="34" name="直線接點 33">
              <a:extLst>
                <a:ext uri="{FF2B5EF4-FFF2-40B4-BE49-F238E27FC236}">
                  <a16:creationId xmlns:a16="http://schemas.microsoft.com/office/drawing/2014/main" id="{D4312B4B-0190-1659-92DF-1A4729B5225D}"/>
                </a:ext>
              </a:extLst>
            </p:cNvPr>
            <p:cNvCxnSpPr/>
            <p:nvPr/>
          </p:nvCxnSpPr>
          <p:spPr>
            <a:xfrm>
              <a:off x="2679619" y="3801308"/>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FB1F7CB7-5888-E747-DC0A-13BBF35F4F97}"/>
                </a:ext>
              </a:extLst>
            </p:cNvPr>
            <p:cNvCxnSpPr/>
            <p:nvPr/>
          </p:nvCxnSpPr>
          <p:spPr>
            <a:xfrm>
              <a:off x="2859182" y="3637138"/>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F308BD5-21B6-9784-8234-2B86B5B94FA2}"/>
                </a:ext>
              </a:extLst>
            </p:cNvPr>
            <p:cNvCxnSpPr/>
            <p:nvPr/>
          </p:nvCxnSpPr>
          <p:spPr>
            <a:xfrm>
              <a:off x="2686274" y="3333159"/>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BBEE922D-7696-AAEE-EA7F-5ACCFA7EEA34}"/>
                </a:ext>
              </a:extLst>
            </p:cNvPr>
            <p:cNvCxnSpPr/>
            <p:nvPr/>
          </p:nvCxnSpPr>
          <p:spPr>
            <a:xfrm>
              <a:off x="2865837" y="3329009"/>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319CA7CF-5820-3BFE-C55F-3810F1FAC6ED}"/>
                </a:ext>
              </a:extLst>
            </p:cNvPr>
            <p:cNvSpPr txBox="1"/>
            <p:nvPr/>
          </p:nvSpPr>
          <p:spPr>
            <a:xfrm>
              <a:off x="1735428" y="3443851"/>
              <a:ext cx="750275" cy="183512"/>
            </a:xfrm>
            <a:prstGeom prst="rect">
              <a:avLst/>
            </a:prstGeom>
            <a:noFill/>
          </p:spPr>
          <p:txBody>
            <a:bodyPr wrap="square" rtlCol="0">
              <a:spAutoFit/>
            </a:bodyPr>
            <a:lstStyle/>
            <a:p>
              <a:pPr algn="ctr">
                <a:lnSpc>
                  <a:spcPct val="70000"/>
                </a:lnSpc>
              </a:pPr>
              <a:r>
                <a:rPr lang="en-US" altLang="zh-TW" sz="800" dirty="0"/>
                <a:t>X</a:t>
              </a:r>
              <a:r>
                <a:rPr lang="zh-TW" altLang="en-US" sz="800" dirty="0"/>
                <a:t>個</a:t>
              </a:r>
              <a:r>
                <a:rPr lang="en-US" altLang="zh-TW" sz="800" dirty="0" err="1"/>
                <a:t>ResUnit</a:t>
              </a:r>
              <a:endParaRPr lang="zh-TW" altLang="en-US" sz="800" dirty="0"/>
            </a:p>
          </p:txBody>
        </p:sp>
        <p:cxnSp>
          <p:nvCxnSpPr>
            <p:cNvPr id="39" name="直線單箭頭接點 38">
              <a:extLst>
                <a:ext uri="{FF2B5EF4-FFF2-40B4-BE49-F238E27FC236}">
                  <a16:creationId xmlns:a16="http://schemas.microsoft.com/office/drawing/2014/main" id="{6CB9E91B-DD9A-7761-A0EB-F311B5FEE602}"/>
                </a:ext>
              </a:extLst>
            </p:cNvPr>
            <p:cNvCxnSpPr/>
            <p:nvPr/>
          </p:nvCxnSpPr>
          <p:spPr>
            <a:xfrm>
              <a:off x="3323501" y="356160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EC8B8305-F182-48B7-317C-41E225E6C4C9}"/>
              </a:ext>
            </a:extLst>
          </p:cNvPr>
          <p:cNvGrpSpPr/>
          <p:nvPr/>
        </p:nvGrpSpPr>
        <p:grpSpPr>
          <a:xfrm>
            <a:off x="4869593" y="4110404"/>
            <a:ext cx="3445468" cy="1119331"/>
            <a:chOff x="2573691" y="5431711"/>
            <a:chExt cx="1849328" cy="600793"/>
          </a:xfrm>
        </p:grpSpPr>
        <p:sp>
          <p:nvSpPr>
            <p:cNvPr id="56" name="矩形: 圓角 55">
              <a:extLst>
                <a:ext uri="{FF2B5EF4-FFF2-40B4-BE49-F238E27FC236}">
                  <a16:creationId xmlns:a16="http://schemas.microsoft.com/office/drawing/2014/main" id="{476ADEA2-1761-4564-12C6-5A31D0E59511}"/>
                </a:ext>
              </a:extLst>
            </p:cNvPr>
            <p:cNvSpPr/>
            <p:nvPr/>
          </p:nvSpPr>
          <p:spPr>
            <a:xfrm>
              <a:off x="2634885" y="5436491"/>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7" name="文字方塊 56">
              <a:extLst>
                <a:ext uri="{FF2B5EF4-FFF2-40B4-BE49-F238E27FC236}">
                  <a16:creationId xmlns:a16="http://schemas.microsoft.com/office/drawing/2014/main" id="{5BA95280-1B80-60B9-7B2B-F8CAD28536ED}"/>
                </a:ext>
              </a:extLst>
            </p:cNvPr>
            <p:cNvSpPr txBox="1"/>
            <p:nvPr/>
          </p:nvSpPr>
          <p:spPr>
            <a:xfrm>
              <a:off x="2573691" y="5431711"/>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sp>
          <p:nvSpPr>
            <p:cNvPr id="58" name="文字方塊 57">
              <a:extLst>
                <a:ext uri="{FF2B5EF4-FFF2-40B4-BE49-F238E27FC236}">
                  <a16:creationId xmlns:a16="http://schemas.microsoft.com/office/drawing/2014/main" id="{4E374ED4-9930-A76F-9594-6D92088E4DB5}"/>
                </a:ext>
              </a:extLst>
            </p:cNvPr>
            <p:cNvSpPr txBox="1"/>
            <p:nvPr/>
          </p:nvSpPr>
          <p:spPr>
            <a:xfrm>
              <a:off x="2866800" y="5468352"/>
              <a:ext cx="239942" cy="276999"/>
            </a:xfrm>
            <a:prstGeom prst="rect">
              <a:avLst/>
            </a:prstGeom>
            <a:noFill/>
          </p:spPr>
          <p:txBody>
            <a:bodyPr wrap="square" rtlCol="0">
              <a:spAutoFit/>
            </a:bodyPr>
            <a:lstStyle/>
            <a:p>
              <a:pPr algn="ctr"/>
              <a:r>
                <a:rPr lang="en-US" altLang="zh-TW" sz="1200" dirty="0"/>
                <a:t>=</a:t>
              </a:r>
              <a:endParaRPr lang="zh-TW" altLang="en-US" sz="1200" dirty="0"/>
            </a:p>
          </p:txBody>
        </p:sp>
        <p:cxnSp>
          <p:nvCxnSpPr>
            <p:cNvPr id="59" name="直線單箭頭接點 58">
              <a:extLst>
                <a:ext uri="{FF2B5EF4-FFF2-40B4-BE49-F238E27FC236}">
                  <a16:creationId xmlns:a16="http://schemas.microsoft.com/office/drawing/2014/main" id="{92BE1402-551A-3F9A-38FB-4A6C05EC28B7}"/>
                </a:ext>
              </a:extLst>
            </p:cNvPr>
            <p:cNvCxnSpPr/>
            <p:nvPr/>
          </p:nvCxnSpPr>
          <p:spPr>
            <a:xfrm>
              <a:off x="3057717" y="5547212"/>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F0E4E7AB-E71C-37BE-A380-FFE41E7CA68F}"/>
                </a:ext>
              </a:extLst>
            </p:cNvPr>
            <p:cNvCxnSpPr/>
            <p:nvPr/>
          </p:nvCxnSpPr>
          <p:spPr>
            <a:xfrm>
              <a:off x="3086427" y="5546504"/>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3C2A4771-A779-8E17-4138-4720E316C533}"/>
                </a:ext>
              </a:extLst>
            </p:cNvPr>
            <p:cNvCxnSpPr/>
            <p:nvPr/>
          </p:nvCxnSpPr>
          <p:spPr>
            <a:xfrm>
              <a:off x="3086427" y="6025091"/>
              <a:ext cx="1018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2" name="群組 61">
              <a:extLst>
                <a:ext uri="{FF2B5EF4-FFF2-40B4-BE49-F238E27FC236}">
                  <a16:creationId xmlns:a16="http://schemas.microsoft.com/office/drawing/2014/main" id="{47DAFFB1-46F8-71AD-6F5F-9D611A43A0F4}"/>
                </a:ext>
              </a:extLst>
            </p:cNvPr>
            <p:cNvGrpSpPr/>
            <p:nvPr/>
          </p:nvGrpSpPr>
          <p:grpSpPr>
            <a:xfrm>
              <a:off x="3147854" y="5435281"/>
              <a:ext cx="385130" cy="222446"/>
              <a:chOff x="3460671" y="5635605"/>
              <a:chExt cx="385130" cy="222446"/>
            </a:xfrm>
          </p:grpSpPr>
          <p:sp>
            <p:nvSpPr>
              <p:cNvPr id="72" name="矩形: 圓角 71">
                <a:extLst>
                  <a:ext uri="{FF2B5EF4-FFF2-40B4-BE49-F238E27FC236}">
                    <a16:creationId xmlns:a16="http://schemas.microsoft.com/office/drawing/2014/main" id="{560AB2ED-290B-B04F-E0FB-55C9011E085E}"/>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3" name="文字方塊 72">
                <a:extLst>
                  <a:ext uri="{FF2B5EF4-FFF2-40B4-BE49-F238E27FC236}">
                    <a16:creationId xmlns:a16="http://schemas.microsoft.com/office/drawing/2014/main" id="{D99A484E-A007-8423-30CD-86F0198D0299}"/>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63" name="群組 62">
              <a:extLst>
                <a:ext uri="{FF2B5EF4-FFF2-40B4-BE49-F238E27FC236}">
                  <a16:creationId xmlns:a16="http://schemas.microsoft.com/office/drawing/2014/main" id="{ABE4770C-633F-DC0A-86CD-38DE0EB93E33}"/>
                </a:ext>
              </a:extLst>
            </p:cNvPr>
            <p:cNvGrpSpPr/>
            <p:nvPr/>
          </p:nvGrpSpPr>
          <p:grpSpPr>
            <a:xfrm>
              <a:off x="3431829" y="5435870"/>
              <a:ext cx="385130" cy="222446"/>
              <a:chOff x="3460671" y="5635605"/>
              <a:chExt cx="385130" cy="222446"/>
            </a:xfrm>
          </p:grpSpPr>
          <p:sp>
            <p:nvSpPr>
              <p:cNvPr id="70" name="矩形: 圓角 69">
                <a:extLst>
                  <a:ext uri="{FF2B5EF4-FFF2-40B4-BE49-F238E27FC236}">
                    <a16:creationId xmlns:a16="http://schemas.microsoft.com/office/drawing/2014/main" id="{E8245A0C-5B28-5542-09B0-B27D9A2E86F0}"/>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1" name="文字方塊 70">
                <a:extLst>
                  <a:ext uri="{FF2B5EF4-FFF2-40B4-BE49-F238E27FC236}">
                    <a16:creationId xmlns:a16="http://schemas.microsoft.com/office/drawing/2014/main" id="{E2B10275-2639-76CF-1FEB-1B7F6DF74DDB}"/>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64" name="直線單箭頭接點 63">
              <a:extLst>
                <a:ext uri="{FF2B5EF4-FFF2-40B4-BE49-F238E27FC236}">
                  <a16:creationId xmlns:a16="http://schemas.microsoft.com/office/drawing/2014/main" id="{2FE53321-2F53-CE49-FC7D-FA11826F41A0}"/>
                </a:ext>
              </a:extLst>
            </p:cNvPr>
            <p:cNvCxnSpPr/>
            <p:nvPr/>
          </p:nvCxnSpPr>
          <p:spPr>
            <a:xfrm>
              <a:off x="3779798" y="5546504"/>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 name="群組 64">
              <a:extLst>
                <a:ext uri="{FF2B5EF4-FFF2-40B4-BE49-F238E27FC236}">
                  <a16:creationId xmlns:a16="http://schemas.microsoft.com/office/drawing/2014/main" id="{8BC3D028-E8E5-96A9-DE0F-E3900164D6F5}"/>
                </a:ext>
              </a:extLst>
            </p:cNvPr>
            <p:cNvGrpSpPr/>
            <p:nvPr/>
          </p:nvGrpSpPr>
          <p:grpSpPr>
            <a:xfrm>
              <a:off x="3908560" y="5439494"/>
              <a:ext cx="385130" cy="214884"/>
              <a:chOff x="3971860" y="5442872"/>
              <a:chExt cx="385130" cy="214884"/>
            </a:xfrm>
          </p:grpSpPr>
          <p:sp>
            <p:nvSpPr>
              <p:cNvPr id="68" name="橢圓 67">
                <a:extLst>
                  <a:ext uri="{FF2B5EF4-FFF2-40B4-BE49-F238E27FC236}">
                    <a16:creationId xmlns:a16="http://schemas.microsoft.com/office/drawing/2014/main" id="{0E715DF2-2CA3-BBBF-EFAD-FB38849D9E5D}"/>
                  </a:ext>
                </a:extLst>
              </p:cNvPr>
              <p:cNvSpPr/>
              <p:nvPr/>
            </p:nvSpPr>
            <p:spPr>
              <a:xfrm>
                <a:off x="3984593" y="5442872"/>
                <a:ext cx="359664" cy="207264"/>
              </a:xfrm>
              <a:prstGeom prst="ellipse">
                <a:avLst/>
              </a:prstGeom>
              <a:solidFill>
                <a:srgbClr val="BADFE7"/>
              </a:solidFill>
              <a:ln>
                <a:solidFill>
                  <a:srgbClr val="B9D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45D65800-5B1D-84CD-4AE4-A2BD5C262107}"/>
                  </a:ext>
                </a:extLst>
              </p:cNvPr>
              <p:cNvSpPr txBox="1"/>
              <p:nvPr/>
            </p:nvSpPr>
            <p:spPr>
              <a:xfrm>
                <a:off x="3971860" y="5473667"/>
                <a:ext cx="385130" cy="184089"/>
              </a:xfrm>
              <a:prstGeom prst="rect">
                <a:avLst/>
              </a:prstGeom>
              <a:noFill/>
            </p:spPr>
            <p:txBody>
              <a:bodyPr wrap="square" rtlCol="0">
                <a:spAutoFit/>
              </a:bodyPr>
              <a:lstStyle/>
              <a:p>
                <a:pPr algn="ctr">
                  <a:lnSpc>
                    <a:spcPct val="70000"/>
                  </a:lnSpc>
                </a:pPr>
                <a:r>
                  <a:rPr lang="en-US" altLang="zh-TW" sz="800" dirty="0"/>
                  <a:t>add</a:t>
                </a:r>
                <a:endParaRPr lang="zh-TW" altLang="en-US" sz="800" dirty="0"/>
              </a:p>
            </p:txBody>
          </p:sp>
        </p:grpSp>
        <p:cxnSp>
          <p:nvCxnSpPr>
            <p:cNvPr id="66" name="直線單箭頭接點 65">
              <a:extLst>
                <a:ext uri="{FF2B5EF4-FFF2-40B4-BE49-F238E27FC236}">
                  <a16:creationId xmlns:a16="http://schemas.microsoft.com/office/drawing/2014/main" id="{A03AC9C4-F51F-C3E7-6818-5F599C464CAE}"/>
                </a:ext>
              </a:extLst>
            </p:cNvPr>
            <p:cNvCxnSpPr/>
            <p:nvPr/>
          </p:nvCxnSpPr>
          <p:spPr>
            <a:xfrm>
              <a:off x="4297019" y="5546237"/>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C50E27D9-542A-D021-A698-83E159CE62B2}"/>
                </a:ext>
              </a:extLst>
            </p:cNvPr>
            <p:cNvCxnSpPr/>
            <p:nvPr/>
          </p:nvCxnSpPr>
          <p:spPr>
            <a:xfrm>
              <a:off x="4101125" y="5667355"/>
              <a:ext cx="0" cy="360000"/>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1" name="群組 90">
            <a:extLst>
              <a:ext uri="{FF2B5EF4-FFF2-40B4-BE49-F238E27FC236}">
                <a16:creationId xmlns:a16="http://schemas.microsoft.com/office/drawing/2014/main" id="{D25858F7-0606-7B5F-090F-99AFCF1DEDEC}"/>
              </a:ext>
            </a:extLst>
          </p:cNvPr>
          <p:cNvGrpSpPr/>
          <p:nvPr/>
        </p:nvGrpSpPr>
        <p:grpSpPr>
          <a:xfrm>
            <a:off x="273137" y="921528"/>
            <a:ext cx="3143138" cy="5817984"/>
            <a:chOff x="255001" y="921528"/>
            <a:chExt cx="3143138" cy="5817984"/>
          </a:xfrm>
        </p:grpSpPr>
        <p:sp>
          <p:nvSpPr>
            <p:cNvPr id="83" name="橢圓 82">
              <a:extLst>
                <a:ext uri="{FF2B5EF4-FFF2-40B4-BE49-F238E27FC236}">
                  <a16:creationId xmlns:a16="http://schemas.microsoft.com/office/drawing/2014/main" id="{829C0D61-4A6E-16EF-8FEB-B9E496C4928D}"/>
                </a:ext>
              </a:extLst>
            </p:cNvPr>
            <p:cNvSpPr/>
            <p:nvPr/>
          </p:nvSpPr>
          <p:spPr>
            <a:xfrm>
              <a:off x="389062" y="3016809"/>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X2</a:t>
              </a:r>
              <a:endParaRPr lang="zh-TW" altLang="en-US" dirty="0">
                <a:solidFill>
                  <a:schemeClr val="tx1"/>
                </a:solidFill>
              </a:endParaRPr>
            </a:p>
          </p:txBody>
        </p:sp>
        <p:sp>
          <p:nvSpPr>
            <p:cNvPr id="88" name="橢圓 87">
              <a:extLst>
                <a:ext uri="{FF2B5EF4-FFF2-40B4-BE49-F238E27FC236}">
                  <a16:creationId xmlns:a16="http://schemas.microsoft.com/office/drawing/2014/main" id="{82008BC6-FA61-2C2C-763F-8A26BAA6B1BD}"/>
                </a:ext>
              </a:extLst>
            </p:cNvPr>
            <p:cNvSpPr/>
            <p:nvPr/>
          </p:nvSpPr>
          <p:spPr>
            <a:xfrm>
              <a:off x="255001" y="5402858"/>
              <a:ext cx="132926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Concate</a:t>
              </a:r>
              <a:endParaRPr lang="zh-TW" altLang="en-US" dirty="0">
                <a:solidFill>
                  <a:schemeClr val="tx1"/>
                </a:solidFill>
              </a:endParaRPr>
            </a:p>
          </p:txBody>
        </p:sp>
        <p:sp>
          <p:nvSpPr>
            <p:cNvPr id="89" name="橢圓 88">
              <a:extLst>
                <a:ext uri="{FF2B5EF4-FFF2-40B4-BE49-F238E27FC236}">
                  <a16:creationId xmlns:a16="http://schemas.microsoft.com/office/drawing/2014/main" id="{B1771EDA-ADA1-E6A9-3FF0-2A1AFCA456A9}"/>
                </a:ext>
              </a:extLst>
            </p:cNvPr>
            <p:cNvSpPr/>
            <p:nvPr/>
          </p:nvSpPr>
          <p:spPr>
            <a:xfrm>
              <a:off x="411194" y="6204586"/>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X5</a:t>
              </a:r>
              <a:endParaRPr lang="zh-TW" altLang="en-US" dirty="0">
                <a:solidFill>
                  <a:schemeClr val="tx1"/>
                </a:solidFill>
              </a:endParaRPr>
            </a:p>
          </p:txBody>
        </p:sp>
        <p:sp>
          <p:nvSpPr>
            <p:cNvPr id="90" name="橢圓 89">
              <a:extLst>
                <a:ext uri="{FF2B5EF4-FFF2-40B4-BE49-F238E27FC236}">
                  <a16:creationId xmlns:a16="http://schemas.microsoft.com/office/drawing/2014/main" id="{769E3AE0-996F-8D84-B6EA-40C7E6BFE66C}"/>
                </a:ext>
              </a:extLst>
            </p:cNvPr>
            <p:cNvSpPr/>
            <p:nvPr/>
          </p:nvSpPr>
          <p:spPr>
            <a:xfrm>
              <a:off x="2188268" y="6205898"/>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sp>
          <p:nvSpPr>
            <p:cNvPr id="80" name="橢圓 79">
              <a:extLst>
                <a:ext uri="{FF2B5EF4-FFF2-40B4-BE49-F238E27FC236}">
                  <a16:creationId xmlns:a16="http://schemas.microsoft.com/office/drawing/2014/main" id="{FD91B23B-2EDA-5F75-2EDB-5B3FB6257549}"/>
                </a:ext>
              </a:extLst>
            </p:cNvPr>
            <p:cNvSpPr/>
            <p:nvPr/>
          </p:nvSpPr>
          <p:spPr>
            <a:xfrm>
              <a:off x="330740" y="921528"/>
              <a:ext cx="125352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C1 output</a:t>
              </a:r>
              <a:endParaRPr lang="zh-TW" altLang="en-US" dirty="0">
                <a:solidFill>
                  <a:schemeClr val="tx1"/>
                </a:solidFill>
              </a:endParaRPr>
            </a:p>
          </p:txBody>
        </p:sp>
        <p:sp>
          <p:nvSpPr>
            <p:cNvPr id="81" name="橢圓 80">
              <a:extLst>
                <a:ext uri="{FF2B5EF4-FFF2-40B4-BE49-F238E27FC236}">
                  <a16:creationId xmlns:a16="http://schemas.microsoft.com/office/drawing/2014/main" id="{7BC3449A-D60A-F318-052E-06D094946CAD}"/>
                </a:ext>
              </a:extLst>
            </p:cNvPr>
            <p:cNvSpPr/>
            <p:nvPr/>
          </p:nvSpPr>
          <p:spPr>
            <a:xfrm>
              <a:off x="435372" y="1651955"/>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a:t>
              </a:r>
              <a:endParaRPr lang="zh-TW" altLang="en-US" dirty="0">
                <a:solidFill>
                  <a:schemeClr val="tx1"/>
                </a:solidFill>
              </a:endParaRPr>
            </a:p>
          </p:txBody>
        </p:sp>
      </p:grpSp>
      <p:cxnSp>
        <p:nvCxnSpPr>
          <p:cNvPr id="93" name="直線單箭頭接點 92">
            <a:extLst>
              <a:ext uri="{FF2B5EF4-FFF2-40B4-BE49-F238E27FC236}">
                <a16:creationId xmlns:a16="http://schemas.microsoft.com/office/drawing/2014/main" id="{39D52BE7-8EAE-BE9C-2C55-3F45E9BA0489}"/>
              </a:ext>
            </a:extLst>
          </p:cNvPr>
          <p:cNvCxnSpPr>
            <a:cxnSpLocks/>
            <a:stCxn id="80" idx="4"/>
            <a:endCxn id="81" idx="0"/>
          </p:cNvCxnSpPr>
          <p:nvPr/>
        </p:nvCxnSpPr>
        <p:spPr>
          <a:xfrm flipH="1">
            <a:off x="973938" y="1455142"/>
            <a:ext cx="1699" cy="19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4BCE028D-208D-7653-D25C-673192C329DB}"/>
              </a:ext>
            </a:extLst>
          </p:cNvPr>
          <p:cNvCxnSpPr>
            <a:cxnSpLocks/>
            <a:stCxn id="81" idx="4"/>
            <a:endCxn id="83" idx="0"/>
          </p:cNvCxnSpPr>
          <p:nvPr/>
        </p:nvCxnSpPr>
        <p:spPr>
          <a:xfrm flipH="1">
            <a:off x="927628" y="2185569"/>
            <a:ext cx="46310" cy="83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D28758D5-F1B6-6969-AE57-2B9F0F4B9FEB}"/>
              </a:ext>
            </a:extLst>
          </p:cNvPr>
          <p:cNvCxnSpPr>
            <a:cxnSpLocks/>
            <a:stCxn id="88" idx="4"/>
            <a:endCxn id="89" idx="0"/>
          </p:cNvCxnSpPr>
          <p:nvPr/>
        </p:nvCxnSpPr>
        <p:spPr>
          <a:xfrm>
            <a:off x="937768" y="5936472"/>
            <a:ext cx="11992" cy="26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F432215B-3157-A985-E5FC-A7A63286A15C}"/>
              </a:ext>
            </a:extLst>
          </p:cNvPr>
          <p:cNvCxnSpPr>
            <a:stCxn id="89" idx="6"/>
            <a:endCxn id="90" idx="2"/>
          </p:cNvCxnSpPr>
          <p:nvPr/>
        </p:nvCxnSpPr>
        <p:spPr>
          <a:xfrm>
            <a:off x="1470190" y="6471393"/>
            <a:ext cx="736214" cy="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文字方塊 120">
            <a:extLst>
              <a:ext uri="{FF2B5EF4-FFF2-40B4-BE49-F238E27FC236}">
                <a16:creationId xmlns:a16="http://schemas.microsoft.com/office/drawing/2014/main" id="{A51B5FF1-6EA6-D5D8-30CB-8CA1B5080BEF}"/>
              </a:ext>
            </a:extLst>
          </p:cNvPr>
          <p:cNvSpPr txBox="1"/>
          <p:nvPr/>
        </p:nvSpPr>
        <p:spPr>
          <a:xfrm>
            <a:off x="1698526" y="1031971"/>
            <a:ext cx="1457517" cy="646331"/>
          </a:xfrm>
          <a:prstGeom prst="rect">
            <a:avLst/>
          </a:prstGeom>
          <a:noFill/>
        </p:spPr>
        <p:txBody>
          <a:bodyPr wrap="square" rtlCol="0">
            <a:spAutoFit/>
          </a:bodyPr>
          <a:lstStyle/>
          <a:p>
            <a:r>
              <a:rPr lang="en-US" altLang="zh-TW" dirty="0"/>
              <a:t>304X304X64</a:t>
            </a:r>
            <a:endParaRPr lang="zh-TW" altLang="en-US" dirty="0"/>
          </a:p>
          <a:p>
            <a:endParaRPr lang="zh-TW" altLang="en-US" dirty="0"/>
          </a:p>
        </p:txBody>
      </p:sp>
      <p:sp>
        <p:nvSpPr>
          <p:cNvPr id="122" name="文字方塊 121">
            <a:extLst>
              <a:ext uri="{FF2B5EF4-FFF2-40B4-BE49-F238E27FC236}">
                <a16:creationId xmlns:a16="http://schemas.microsoft.com/office/drawing/2014/main" id="{E5C88964-6629-4EB7-7A4A-2DDF3DF18110}"/>
              </a:ext>
            </a:extLst>
          </p:cNvPr>
          <p:cNvSpPr txBox="1"/>
          <p:nvPr/>
        </p:nvSpPr>
        <p:spPr>
          <a:xfrm>
            <a:off x="1576886" y="1706069"/>
            <a:ext cx="1494577" cy="369332"/>
          </a:xfrm>
          <a:prstGeom prst="rect">
            <a:avLst/>
          </a:prstGeom>
          <a:noFill/>
        </p:spPr>
        <p:txBody>
          <a:bodyPr wrap="square" rtlCol="0">
            <a:spAutoFit/>
          </a:bodyPr>
          <a:lstStyle/>
          <a:p>
            <a:r>
              <a:rPr lang="en-US" altLang="zh-TW" dirty="0"/>
              <a:t>152X152X128</a:t>
            </a:r>
            <a:endParaRPr lang="zh-TW" altLang="en-US" dirty="0"/>
          </a:p>
        </p:txBody>
      </p:sp>
      <p:sp>
        <p:nvSpPr>
          <p:cNvPr id="125" name="文字方塊 124">
            <a:extLst>
              <a:ext uri="{FF2B5EF4-FFF2-40B4-BE49-F238E27FC236}">
                <a16:creationId xmlns:a16="http://schemas.microsoft.com/office/drawing/2014/main" id="{8291CDE7-C423-C1DA-980D-1791F65E23A8}"/>
              </a:ext>
            </a:extLst>
          </p:cNvPr>
          <p:cNvSpPr txBox="1"/>
          <p:nvPr/>
        </p:nvSpPr>
        <p:spPr>
          <a:xfrm>
            <a:off x="920472" y="2735611"/>
            <a:ext cx="1494577" cy="369332"/>
          </a:xfrm>
          <a:prstGeom prst="rect">
            <a:avLst/>
          </a:prstGeom>
          <a:noFill/>
        </p:spPr>
        <p:txBody>
          <a:bodyPr wrap="square" rtlCol="0">
            <a:spAutoFit/>
          </a:bodyPr>
          <a:lstStyle/>
          <a:p>
            <a:r>
              <a:rPr lang="en-US" altLang="zh-TW" dirty="0"/>
              <a:t>152X152X64</a:t>
            </a:r>
            <a:endParaRPr lang="zh-TW" altLang="en-US" dirty="0"/>
          </a:p>
        </p:txBody>
      </p:sp>
      <p:sp>
        <p:nvSpPr>
          <p:cNvPr id="129" name="文字方塊 128">
            <a:extLst>
              <a:ext uri="{FF2B5EF4-FFF2-40B4-BE49-F238E27FC236}">
                <a16:creationId xmlns:a16="http://schemas.microsoft.com/office/drawing/2014/main" id="{9754B3EA-B5C1-5102-44E1-C7635CE53AE0}"/>
              </a:ext>
            </a:extLst>
          </p:cNvPr>
          <p:cNvSpPr txBox="1"/>
          <p:nvPr/>
        </p:nvSpPr>
        <p:spPr>
          <a:xfrm>
            <a:off x="3248909" y="5365475"/>
            <a:ext cx="1494577" cy="369332"/>
          </a:xfrm>
          <a:prstGeom prst="rect">
            <a:avLst/>
          </a:prstGeom>
          <a:noFill/>
        </p:spPr>
        <p:txBody>
          <a:bodyPr wrap="square" rtlCol="0">
            <a:spAutoFit/>
          </a:bodyPr>
          <a:lstStyle/>
          <a:p>
            <a:r>
              <a:rPr lang="en-US" altLang="zh-TW" dirty="0"/>
              <a:t>152X152X64</a:t>
            </a:r>
            <a:endParaRPr lang="zh-TW" altLang="en-US" dirty="0"/>
          </a:p>
        </p:txBody>
      </p:sp>
      <p:sp>
        <p:nvSpPr>
          <p:cNvPr id="130" name="文字方塊 129">
            <a:extLst>
              <a:ext uri="{FF2B5EF4-FFF2-40B4-BE49-F238E27FC236}">
                <a16:creationId xmlns:a16="http://schemas.microsoft.com/office/drawing/2014/main" id="{46DD1174-35D0-81C0-9821-6E29583723F7}"/>
              </a:ext>
            </a:extLst>
          </p:cNvPr>
          <p:cNvSpPr txBox="1"/>
          <p:nvPr/>
        </p:nvSpPr>
        <p:spPr>
          <a:xfrm>
            <a:off x="1314477" y="6500919"/>
            <a:ext cx="1494577" cy="369332"/>
          </a:xfrm>
          <a:prstGeom prst="rect">
            <a:avLst/>
          </a:prstGeom>
          <a:noFill/>
        </p:spPr>
        <p:txBody>
          <a:bodyPr wrap="square" rtlCol="0">
            <a:spAutoFit/>
          </a:bodyPr>
          <a:lstStyle/>
          <a:p>
            <a:r>
              <a:rPr lang="en-US" altLang="zh-TW" dirty="0"/>
              <a:t>152X152X128</a:t>
            </a:r>
            <a:endParaRPr lang="zh-TW" altLang="en-US" dirty="0"/>
          </a:p>
        </p:txBody>
      </p:sp>
      <p:sp>
        <p:nvSpPr>
          <p:cNvPr id="137" name="橢圓 136">
            <a:extLst>
              <a:ext uri="{FF2B5EF4-FFF2-40B4-BE49-F238E27FC236}">
                <a16:creationId xmlns:a16="http://schemas.microsoft.com/office/drawing/2014/main" id="{6FF7D389-5E9C-1482-0EA4-68F0EA022EF5}"/>
              </a:ext>
            </a:extLst>
          </p:cNvPr>
          <p:cNvSpPr/>
          <p:nvPr/>
        </p:nvSpPr>
        <p:spPr>
          <a:xfrm>
            <a:off x="2286036" y="5380794"/>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X4</a:t>
            </a:r>
            <a:endParaRPr lang="zh-TW" altLang="en-US" dirty="0">
              <a:solidFill>
                <a:schemeClr val="tx1"/>
              </a:solidFill>
            </a:endParaRPr>
          </a:p>
        </p:txBody>
      </p:sp>
      <p:cxnSp>
        <p:nvCxnSpPr>
          <p:cNvPr id="148" name="直線單箭頭接點 147">
            <a:extLst>
              <a:ext uri="{FF2B5EF4-FFF2-40B4-BE49-F238E27FC236}">
                <a16:creationId xmlns:a16="http://schemas.microsoft.com/office/drawing/2014/main" id="{DF21A37B-FF3A-51FB-7925-AE07894920BA}"/>
              </a:ext>
            </a:extLst>
          </p:cNvPr>
          <p:cNvCxnSpPr>
            <a:stCxn id="83" idx="4"/>
            <a:endCxn id="88" idx="0"/>
          </p:cNvCxnSpPr>
          <p:nvPr/>
        </p:nvCxnSpPr>
        <p:spPr>
          <a:xfrm>
            <a:off x="927628" y="3550423"/>
            <a:ext cx="10140" cy="185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0891E73B-0CFE-7F7B-61AA-8F13AE71E2D3}"/>
              </a:ext>
            </a:extLst>
          </p:cNvPr>
          <p:cNvCxnSpPr>
            <a:cxnSpLocks/>
            <a:stCxn id="137" idx="2"/>
            <a:endCxn id="88" idx="6"/>
          </p:cNvCxnSpPr>
          <p:nvPr/>
        </p:nvCxnSpPr>
        <p:spPr>
          <a:xfrm flipH="1">
            <a:off x="1602398" y="5647601"/>
            <a:ext cx="683638" cy="22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6C15C7D5-65BE-8DD3-8C79-8ACB38526560}"/>
              </a:ext>
            </a:extLst>
          </p:cNvPr>
          <p:cNvSpPr txBox="1"/>
          <p:nvPr/>
        </p:nvSpPr>
        <p:spPr>
          <a:xfrm>
            <a:off x="269701" y="5044595"/>
            <a:ext cx="1494577" cy="369332"/>
          </a:xfrm>
          <a:prstGeom prst="rect">
            <a:avLst/>
          </a:prstGeom>
          <a:noFill/>
        </p:spPr>
        <p:txBody>
          <a:bodyPr wrap="square" rtlCol="0">
            <a:spAutoFit/>
          </a:bodyPr>
          <a:lstStyle/>
          <a:p>
            <a:r>
              <a:rPr lang="en-US" altLang="zh-TW" dirty="0"/>
              <a:t>152X152X128</a:t>
            </a:r>
            <a:endParaRPr lang="zh-TW" altLang="en-US" dirty="0"/>
          </a:p>
        </p:txBody>
      </p:sp>
      <p:sp>
        <p:nvSpPr>
          <p:cNvPr id="161" name="矩形 160">
            <a:extLst>
              <a:ext uri="{FF2B5EF4-FFF2-40B4-BE49-F238E27FC236}">
                <a16:creationId xmlns:a16="http://schemas.microsoft.com/office/drawing/2014/main" id="{A44E35EB-F4A1-EDAF-1463-0822A2AEEADC}"/>
              </a:ext>
            </a:extLst>
          </p:cNvPr>
          <p:cNvSpPr/>
          <p:nvPr/>
        </p:nvSpPr>
        <p:spPr>
          <a:xfrm>
            <a:off x="161926" y="2747482"/>
            <a:ext cx="4730611" cy="3399753"/>
          </a:xfrm>
          <a:prstGeom prst="rect">
            <a:avLst/>
          </a:prstGeom>
          <a:noFill/>
          <a:ln>
            <a:solidFill>
              <a:srgbClr val="22DF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平行四邊形 190">
            <a:extLst>
              <a:ext uri="{FF2B5EF4-FFF2-40B4-BE49-F238E27FC236}">
                <a16:creationId xmlns:a16="http://schemas.microsoft.com/office/drawing/2014/main" id="{018B384B-59B6-AF0B-FFDE-BB7904AA45E7}"/>
              </a:ext>
            </a:extLst>
          </p:cNvPr>
          <p:cNvSpPr>
            <a:spLocks noChangeAspect="1"/>
          </p:cNvSpPr>
          <p:nvPr/>
        </p:nvSpPr>
        <p:spPr>
          <a:xfrm>
            <a:off x="5680579" y="814664"/>
            <a:ext cx="2160000" cy="720000"/>
          </a:xfrm>
          <a:prstGeom prst="parallelogram">
            <a:avLst>
              <a:gd name="adj" fmla="val 105800"/>
            </a:avLst>
          </a:prstGeom>
          <a:solidFill>
            <a:srgbClr val="FFC000">
              <a:alpha val="30196"/>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C1</a:t>
            </a:r>
            <a:endParaRPr lang="zh-TW" altLang="en-US" sz="1200" dirty="0">
              <a:solidFill>
                <a:srgbClr val="FFC000"/>
              </a:solidFill>
            </a:endParaRPr>
          </a:p>
        </p:txBody>
      </p:sp>
      <p:sp>
        <p:nvSpPr>
          <p:cNvPr id="6" name="文字方塊 44">
            <a:extLst>
              <a:ext uri="{FF2B5EF4-FFF2-40B4-BE49-F238E27FC236}">
                <a16:creationId xmlns:a16="http://schemas.microsoft.com/office/drawing/2014/main" id="{D04989FD-C0CB-F7F5-902D-DE9EB0E3C1A3}"/>
              </a:ext>
            </a:extLst>
          </p:cNvPr>
          <p:cNvSpPr txBox="1"/>
          <p:nvPr/>
        </p:nvSpPr>
        <p:spPr>
          <a:xfrm>
            <a:off x="5672324" y="1382346"/>
            <a:ext cx="730081" cy="215444"/>
          </a:xfrm>
          <a:prstGeom prst="rect">
            <a:avLst/>
          </a:prstGeom>
          <a:noFill/>
        </p:spPr>
        <p:txBody>
          <a:bodyPr wrap="square" rtlCol="0">
            <a:spAutoFit/>
          </a:bodyPr>
          <a:lstStyle/>
          <a:p>
            <a:r>
              <a:rPr lang="en-US" altLang="zh-TW" sz="800" dirty="0"/>
              <a:t>304x304x64c</a:t>
            </a:r>
            <a:endParaRPr lang="zh-TW" altLang="en-US" sz="800" dirty="0"/>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sp>
        <p:nvSpPr>
          <p:cNvPr id="7" name="平行四邊形 8">
            <a:extLst>
              <a:ext uri="{FF2B5EF4-FFF2-40B4-BE49-F238E27FC236}">
                <a16:creationId xmlns:a16="http://schemas.microsoft.com/office/drawing/2014/main" id="{B7546DFB-8EBE-F4A1-149D-E92560DEEAEC}"/>
              </a:ext>
            </a:extLst>
          </p:cNvPr>
          <p:cNvSpPr>
            <a:spLocks noChangeAspect="1"/>
          </p:cNvSpPr>
          <p:nvPr/>
        </p:nvSpPr>
        <p:spPr>
          <a:xfrm>
            <a:off x="5749162" y="388268"/>
            <a:ext cx="1944000" cy="648000"/>
          </a:xfrm>
          <a:prstGeom prst="parallelogram">
            <a:avLst>
              <a:gd name="adj" fmla="val 105800"/>
            </a:avLst>
          </a:prstGeom>
          <a:solidFill>
            <a:srgbClr val="FFC000">
              <a:alpha val="30196"/>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C2</a:t>
            </a:r>
            <a:endParaRPr lang="zh-TW" altLang="en-US" sz="1200" dirty="0">
              <a:solidFill>
                <a:srgbClr val="FFC000"/>
              </a:solidFill>
            </a:endParaRPr>
          </a:p>
        </p:txBody>
      </p:sp>
      <p:sp>
        <p:nvSpPr>
          <p:cNvPr id="8" name="文字方塊 47">
            <a:extLst>
              <a:ext uri="{FF2B5EF4-FFF2-40B4-BE49-F238E27FC236}">
                <a16:creationId xmlns:a16="http://schemas.microsoft.com/office/drawing/2014/main" id="{A9D5F406-022B-589B-9B39-4286ADEA6DA4}"/>
              </a:ext>
            </a:extLst>
          </p:cNvPr>
          <p:cNvSpPr txBox="1"/>
          <p:nvPr/>
        </p:nvSpPr>
        <p:spPr>
          <a:xfrm>
            <a:off x="5750593" y="887649"/>
            <a:ext cx="870202" cy="215444"/>
          </a:xfrm>
          <a:prstGeom prst="rect">
            <a:avLst/>
          </a:prstGeom>
          <a:noFill/>
        </p:spPr>
        <p:txBody>
          <a:bodyPr wrap="square" rtlCol="0">
            <a:spAutoFit/>
          </a:bodyPr>
          <a:lstStyle/>
          <a:p>
            <a:r>
              <a:rPr lang="en-US" altLang="zh-TW" sz="800" dirty="0"/>
              <a:t>152x152x128c</a:t>
            </a:r>
            <a:endParaRPr lang="zh-TW" altLang="en-US" sz="800" dirty="0"/>
          </a:p>
        </p:txBody>
      </p:sp>
      <p:sp>
        <p:nvSpPr>
          <p:cNvPr id="10" name="橢圓 9">
            <a:extLst>
              <a:ext uri="{FF2B5EF4-FFF2-40B4-BE49-F238E27FC236}">
                <a16:creationId xmlns:a16="http://schemas.microsoft.com/office/drawing/2014/main" id="{DEC8584C-55FC-1C55-9617-B203393BC8B1}"/>
              </a:ext>
            </a:extLst>
          </p:cNvPr>
          <p:cNvSpPr/>
          <p:nvPr/>
        </p:nvSpPr>
        <p:spPr>
          <a:xfrm>
            <a:off x="1961542" y="3693671"/>
            <a:ext cx="1654347" cy="5777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Res Unit 1</a:t>
            </a:r>
            <a:endParaRPr lang="zh-TW" altLang="en-US" dirty="0">
              <a:solidFill>
                <a:schemeClr val="tx1"/>
              </a:solidFill>
            </a:endParaRPr>
          </a:p>
        </p:txBody>
      </p:sp>
      <p:cxnSp>
        <p:nvCxnSpPr>
          <p:cNvPr id="76" name="直線單箭頭接點 75">
            <a:extLst>
              <a:ext uri="{FF2B5EF4-FFF2-40B4-BE49-F238E27FC236}">
                <a16:creationId xmlns:a16="http://schemas.microsoft.com/office/drawing/2014/main" id="{F11D0FCC-85FC-3254-39E6-0504930CBB3A}"/>
              </a:ext>
            </a:extLst>
          </p:cNvPr>
          <p:cNvCxnSpPr>
            <a:cxnSpLocks/>
            <a:stCxn id="10" idx="4"/>
            <a:endCxn id="138" idx="0"/>
          </p:cNvCxnSpPr>
          <p:nvPr/>
        </p:nvCxnSpPr>
        <p:spPr>
          <a:xfrm>
            <a:off x="2788716" y="4271423"/>
            <a:ext cx="8861" cy="197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4335E5B2-4EF3-2160-6B1B-0F2EE5C84F31}"/>
              </a:ext>
            </a:extLst>
          </p:cNvPr>
          <p:cNvCxnSpPr>
            <a:cxnSpLocks/>
            <a:stCxn id="138" idx="4"/>
            <a:endCxn id="137" idx="0"/>
          </p:cNvCxnSpPr>
          <p:nvPr/>
        </p:nvCxnSpPr>
        <p:spPr>
          <a:xfrm>
            <a:off x="2797577" y="5046791"/>
            <a:ext cx="8889" cy="334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9AAAA59-4FFF-ABC5-7A85-D4E8926B67F2}"/>
              </a:ext>
            </a:extLst>
          </p:cNvPr>
          <p:cNvSpPr/>
          <p:nvPr/>
        </p:nvSpPr>
        <p:spPr>
          <a:xfrm>
            <a:off x="2275343" y="2959915"/>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X3</a:t>
            </a:r>
            <a:endParaRPr lang="zh-TW" altLang="en-US" dirty="0">
              <a:solidFill>
                <a:schemeClr val="tx1"/>
              </a:solidFill>
            </a:endParaRPr>
          </a:p>
        </p:txBody>
      </p:sp>
      <p:cxnSp>
        <p:nvCxnSpPr>
          <p:cNvPr id="104" name="直線單箭頭接點 103">
            <a:extLst>
              <a:ext uri="{FF2B5EF4-FFF2-40B4-BE49-F238E27FC236}">
                <a16:creationId xmlns:a16="http://schemas.microsoft.com/office/drawing/2014/main" id="{3BACF92A-8BDF-2C67-ED92-54F8D6DF8383}"/>
              </a:ext>
            </a:extLst>
          </p:cNvPr>
          <p:cNvCxnSpPr>
            <a:stCxn id="81" idx="5"/>
            <a:endCxn id="101" idx="0"/>
          </p:cNvCxnSpPr>
          <p:nvPr/>
        </p:nvCxnSpPr>
        <p:spPr>
          <a:xfrm>
            <a:off x="1341938" y="2107423"/>
            <a:ext cx="1453835" cy="852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D9343FA0-0D7E-F692-69FD-6B59A9E53A3B}"/>
              </a:ext>
            </a:extLst>
          </p:cNvPr>
          <p:cNvCxnSpPr>
            <a:cxnSpLocks/>
            <a:stCxn id="101" idx="4"/>
            <a:endCxn id="10" idx="0"/>
          </p:cNvCxnSpPr>
          <p:nvPr/>
        </p:nvCxnSpPr>
        <p:spPr>
          <a:xfrm flipH="1">
            <a:off x="2788716" y="3493529"/>
            <a:ext cx="7057" cy="20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文字方塊 108">
            <a:extLst>
              <a:ext uri="{FF2B5EF4-FFF2-40B4-BE49-F238E27FC236}">
                <a16:creationId xmlns:a16="http://schemas.microsoft.com/office/drawing/2014/main" id="{1A5A060D-FDA3-EB00-0156-26B182265B3C}"/>
              </a:ext>
            </a:extLst>
          </p:cNvPr>
          <p:cNvSpPr txBox="1"/>
          <p:nvPr/>
        </p:nvSpPr>
        <p:spPr>
          <a:xfrm>
            <a:off x="3301890" y="3110027"/>
            <a:ext cx="1494577" cy="369332"/>
          </a:xfrm>
          <a:prstGeom prst="rect">
            <a:avLst/>
          </a:prstGeom>
          <a:noFill/>
        </p:spPr>
        <p:txBody>
          <a:bodyPr wrap="square" rtlCol="0">
            <a:spAutoFit/>
          </a:bodyPr>
          <a:lstStyle/>
          <a:p>
            <a:r>
              <a:rPr lang="en-US" altLang="zh-TW" dirty="0"/>
              <a:t>152X152X64</a:t>
            </a:r>
            <a:endParaRPr lang="zh-TW" altLang="en-US" dirty="0"/>
          </a:p>
        </p:txBody>
      </p:sp>
      <p:sp>
        <p:nvSpPr>
          <p:cNvPr id="110" name="文字方塊 109">
            <a:extLst>
              <a:ext uri="{FF2B5EF4-FFF2-40B4-BE49-F238E27FC236}">
                <a16:creationId xmlns:a16="http://schemas.microsoft.com/office/drawing/2014/main" id="{9C794483-8CF9-6402-7527-761A14C7CB0F}"/>
              </a:ext>
            </a:extLst>
          </p:cNvPr>
          <p:cNvSpPr txBox="1"/>
          <p:nvPr/>
        </p:nvSpPr>
        <p:spPr>
          <a:xfrm>
            <a:off x="3555881" y="3815837"/>
            <a:ext cx="1494577" cy="369332"/>
          </a:xfrm>
          <a:prstGeom prst="rect">
            <a:avLst/>
          </a:prstGeom>
          <a:noFill/>
        </p:spPr>
        <p:txBody>
          <a:bodyPr wrap="square" rtlCol="0">
            <a:spAutoFit/>
          </a:bodyPr>
          <a:lstStyle/>
          <a:p>
            <a:r>
              <a:rPr lang="en-US" altLang="zh-TW" dirty="0"/>
              <a:t>152X152X64</a:t>
            </a:r>
            <a:endParaRPr lang="zh-TW" altLang="en-US" dirty="0"/>
          </a:p>
        </p:txBody>
      </p:sp>
      <p:sp>
        <p:nvSpPr>
          <p:cNvPr id="111" name="文字方塊 110">
            <a:extLst>
              <a:ext uri="{FF2B5EF4-FFF2-40B4-BE49-F238E27FC236}">
                <a16:creationId xmlns:a16="http://schemas.microsoft.com/office/drawing/2014/main" id="{83D13974-A39F-3F60-0042-2310CF29156A}"/>
              </a:ext>
            </a:extLst>
          </p:cNvPr>
          <p:cNvSpPr txBox="1"/>
          <p:nvPr/>
        </p:nvSpPr>
        <p:spPr>
          <a:xfrm>
            <a:off x="3551393" y="4598065"/>
            <a:ext cx="1494577" cy="369332"/>
          </a:xfrm>
          <a:prstGeom prst="rect">
            <a:avLst/>
          </a:prstGeom>
          <a:noFill/>
        </p:spPr>
        <p:txBody>
          <a:bodyPr wrap="square" rtlCol="0">
            <a:spAutoFit/>
          </a:bodyPr>
          <a:lstStyle/>
          <a:p>
            <a:r>
              <a:rPr lang="en-US" altLang="zh-TW" dirty="0"/>
              <a:t>152X152X64</a:t>
            </a:r>
            <a:endParaRPr lang="zh-TW" altLang="en-US" dirty="0"/>
          </a:p>
        </p:txBody>
      </p:sp>
      <p:sp>
        <p:nvSpPr>
          <p:cNvPr id="138" name="橢圓 137">
            <a:extLst>
              <a:ext uri="{FF2B5EF4-FFF2-40B4-BE49-F238E27FC236}">
                <a16:creationId xmlns:a16="http://schemas.microsoft.com/office/drawing/2014/main" id="{5BD78377-A314-922A-0601-98415092A20F}"/>
              </a:ext>
            </a:extLst>
          </p:cNvPr>
          <p:cNvSpPr/>
          <p:nvPr/>
        </p:nvSpPr>
        <p:spPr>
          <a:xfrm>
            <a:off x="1961143" y="4469039"/>
            <a:ext cx="1672868" cy="5777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Res Unit 2</a:t>
            </a:r>
            <a:endParaRPr lang="zh-TW" altLang="en-US" dirty="0">
              <a:solidFill>
                <a:schemeClr val="tx1"/>
              </a:solidFill>
            </a:endParaRPr>
          </a:p>
        </p:txBody>
      </p:sp>
    </p:spTree>
    <p:extLst>
      <p:ext uri="{BB962C8B-B14F-4D97-AF65-F5344CB8AC3E}">
        <p14:creationId xmlns:p14="http://schemas.microsoft.com/office/powerpoint/2010/main" val="122826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Backbone – C3</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49</a:t>
            </a:fld>
            <a:endParaRPr lang="zh-TW" altLang="en-US"/>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grpSp>
        <p:nvGrpSpPr>
          <p:cNvPr id="19" name="群組 18">
            <a:extLst>
              <a:ext uri="{FF2B5EF4-FFF2-40B4-BE49-F238E27FC236}">
                <a16:creationId xmlns:a16="http://schemas.microsoft.com/office/drawing/2014/main" id="{A9CF79CF-22FA-59F5-6393-43C11A472AA8}"/>
              </a:ext>
            </a:extLst>
          </p:cNvPr>
          <p:cNvGrpSpPr/>
          <p:nvPr/>
        </p:nvGrpSpPr>
        <p:grpSpPr>
          <a:xfrm>
            <a:off x="4916814" y="5325858"/>
            <a:ext cx="4084358" cy="1250922"/>
            <a:chOff x="852339" y="3178322"/>
            <a:chExt cx="2597162" cy="729954"/>
          </a:xfrm>
        </p:grpSpPr>
        <p:grpSp>
          <p:nvGrpSpPr>
            <p:cNvPr id="20" name="群組 19">
              <a:extLst>
                <a:ext uri="{FF2B5EF4-FFF2-40B4-BE49-F238E27FC236}">
                  <a16:creationId xmlns:a16="http://schemas.microsoft.com/office/drawing/2014/main" id="{AFC2EB72-D6C0-FB3D-20BB-4FC764562E68}"/>
                </a:ext>
              </a:extLst>
            </p:cNvPr>
            <p:cNvGrpSpPr/>
            <p:nvPr/>
          </p:nvGrpSpPr>
          <p:grpSpPr>
            <a:xfrm>
              <a:off x="1419093" y="3205163"/>
              <a:ext cx="385130" cy="222446"/>
              <a:chOff x="904331" y="5049688"/>
              <a:chExt cx="385130" cy="222446"/>
            </a:xfrm>
          </p:grpSpPr>
          <p:sp>
            <p:nvSpPr>
              <p:cNvPr id="53" name="矩形: 圓角 52">
                <a:extLst>
                  <a:ext uri="{FF2B5EF4-FFF2-40B4-BE49-F238E27FC236}">
                    <a16:creationId xmlns:a16="http://schemas.microsoft.com/office/drawing/2014/main" id="{C990B77A-5A2F-1493-63BC-46CD8F4C7062}"/>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4" name="文字方塊 53">
                <a:extLst>
                  <a:ext uri="{FF2B5EF4-FFF2-40B4-BE49-F238E27FC236}">
                    <a16:creationId xmlns:a16="http://schemas.microsoft.com/office/drawing/2014/main" id="{4D34CBA0-E966-E684-E12C-0E248A56FF35}"/>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21" name="群組 20">
              <a:extLst>
                <a:ext uri="{FF2B5EF4-FFF2-40B4-BE49-F238E27FC236}">
                  <a16:creationId xmlns:a16="http://schemas.microsoft.com/office/drawing/2014/main" id="{D7C34030-744B-CB46-B859-9364F6844261}"/>
                </a:ext>
              </a:extLst>
            </p:cNvPr>
            <p:cNvGrpSpPr/>
            <p:nvPr/>
          </p:nvGrpSpPr>
          <p:grpSpPr>
            <a:xfrm>
              <a:off x="1905786" y="3178322"/>
              <a:ext cx="385130" cy="303665"/>
              <a:chOff x="1905786" y="3510824"/>
              <a:chExt cx="385130" cy="303665"/>
            </a:xfrm>
          </p:grpSpPr>
          <p:sp>
            <p:nvSpPr>
              <p:cNvPr id="48" name="矩形: 圓角 47">
                <a:extLst>
                  <a:ext uri="{FF2B5EF4-FFF2-40B4-BE49-F238E27FC236}">
                    <a16:creationId xmlns:a16="http://schemas.microsoft.com/office/drawing/2014/main" id="{BED7BDE8-1FE6-B7E6-E522-0F860422DE93}"/>
                  </a:ext>
                </a:extLst>
              </p:cNvPr>
              <p:cNvSpPr/>
              <p:nvPr/>
            </p:nvSpPr>
            <p:spPr>
              <a:xfrm>
                <a:off x="1922236" y="3510824"/>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9" name="矩形: 圓角 48">
                <a:extLst>
                  <a:ext uri="{FF2B5EF4-FFF2-40B4-BE49-F238E27FC236}">
                    <a16:creationId xmlns:a16="http://schemas.microsoft.com/office/drawing/2014/main" id="{A517FB10-2F84-1014-B67D-E2940B44E066}"/>
                  </a:ext>
                </a:extLst>
              </p:cNvPr>
              <p:cNvSpPr/>
              <p:nvPr/>
            </p:nvSpPr>
            <p:spPr>
              <a:xfrm>
                <a:off x="1946409" y="3531535"/>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grpSp>
            <p:nvGrpSpPr>
              <p:cNvPr id="50" name="群組 49">
                <a:extLst>
                  <a:ext uri="{FF2B5EF4-FFF2-40B4-BE49-F238E27FC236}">
                    <a16:creationId xmlns:a16="http://schemas.microsoft.com/office/drawing/2014/main" id="{C7A93BF7-53CA-CF08-10E6-C7330F7807DE}"/>
                  </a:ext>
                </a:extLst>
              </p:cNvPr>
              <p:cNvGrpSpPr/>
              <p:nvPr/>
            </p:nvGrpSpPr>
            <p:grpSpPr>
              <a:xfrm>
                <a:off x="1905786" y="3544222"/>
                <a:ext cx="385130" cy="270267"/>
                <a:chOff x="904331" y="5041664"/>
                <a:chExt cx="385130" cy="270267"/>
              </a:xfrm>
            </p:grpSpPr>
            <p:sp>
              <p:nvSpPr>
                <p:cNvPr id="51" name="矩形: 圓角 50">
                  <a:extLst>
                    <a:ext uri="{FF2B5EF4-FFF2-40B4-BE49-F238E27FC236}">
                      <a16:creationId xmlns:a16="http://schemas.microsoft.com/office/drawing/2014/main" id="{70C19CB6-FF14-01F3-FA3F-1B3D3C6FC4BC}"/>
                    </a:ext>
                  </a:extLst>
                </p:cNvPr>
                <p:cNvSpPr/>
                <p:nvPr/>
              </p:nvSpPr>
              <p:spPr>
                <a:xfrm>
                  <a:off x="967822" y="5049688"/>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2" name="文字方塊 51">
                  <a:extLst>
                    <a:ext uri="{FF2B5EF4-FFF2-40B4-BE49-F238E27FC236}">
                      <a16:creationId xmlns:a16="http://schemas.microsoft.com/office/drawing/2014/main" id="{77B6FED3-20D5-C081-5574-819078E2D085}"/>
                    </a:ext>
                  </a:extLst>
                </p:cNvPr>
                <p:cNvSpPr txBox="1"/>
                <p:nvPr/>
              </p:nvSpPr>
              <p:spPr>
                <a:xfrm>
                  <a:off x="904331" y="5041664"/>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grpSp>
        </p:grpSp>
        <p:grpSp>
          <p:nvGrpSpPr>
            <p:cNvPr id="22" name="群組 21">
              <a:extLst>
                <a:ext uri="{FF2B5EF4-FFF2-40B4-BE49-F238E27FC236}">
                  <a16:creationId xmlns:a16="http://schemas.microsoft.com/office/drawing/2014/main" id="{C94B983C-5A82-7EAD-3911-49CDB97F05A4}"/>
                </a:ext>
              </a:extLst>
            </p:cNvPr>
            <p:cNvGrpSpPr/>
            <p:nvPr/>
          </p:nvGrpSpPr>
          <p:grpSpPr>
            <a:xfrm>
              <a:off x="852339" y="3205400"/>
              <a:ext cx="385130" cy="222446"/>
              <a:chOff x="904331" y="5049688"/>
              <a:chExt cx="385130" cy="222446"/>
            </a:xfrm>
          </p:grpSpPr>
          <p:sp>
            <p:nvSpPr>
              <p:cNvPr id="46" name="矩形: 圓角 45">
                <a:extLst>
                  <a:ext uri="{FF2B5EF4-FFF2-40B4-BE49-F238E27FC236}">
                    <a16:creationId xmlns:a16="http://schemas.microsoft.com/office/drawing/2014/main" id="{62E0984D-5CA7-1E19-D9DF-8C6526C24EE9}"/>
                  </a:ext>
                </a:extLst>
              </p:cNvPr>
              <p:cNvSpPr/>
              <p:nvPr/>
            </p:nvSpPr>
            <p:spPr>
              <a:xfrm>
                <a:off x="967822" y="5049688"/>
                <a:ext cx="262743" cy="222446"/>
              </a:xfrm>
              <a:prstGeom prst="roundRect">
                <a:avLst/>
              </a:prstGeom>
              <a:solidFill>
                <a:srgbClr val="22DFC1"/>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7" name="文字方塊 46">
                <a:extLst>
                  <a:ext uri="{FF2B5EF4-FFF2-40B4-BE49-F238E27FC236}">
                    <a16:creationId xmlns:a16="http://schemas.microsoft.com/office/drawing/2014/main" id="{9700E6AF-F757-5576-B426-8824D8ACC7B4}"/>
                  </a:ext>
                </a:extLst>
              </p:cNvPr>
              <p:cNvSpPr txBox="1"/>
              <p:nvPr/>
            </p:nvSpPr>
            <p:spPr>
              <a:xfrm>
                <a:off x="904331" y="5084696"/>
                <a:ext cx="385130" cy="172611"/>
              </a:xfrm>
              <a:prstGeom prst="rect">
                <a:avLst/>
              </a:prstGeom>
              <a:noFill/>
            </p:spPr>
            <p:txBody>
              <a:bodyPr wrap="square" rtlCol="0">
                <a:spAutoFit/>
              </a:bodyPr>
              <a:lstStyle/>
              <a:p>
                <a:pPr algn="ctr">
                  <a:lnSpc>
                    <a:spcPct val="70000"/>
                  </a:lnSpc>
                </a:pPr>
                <a:r>
                  <a:rPr lang="en-US" altLang="zh-TW" sz="700" dirty="0"/>
                  <a:t>CSPX</a:t>
                </a:r>
                <a:endParaRPr lang="zh-TW" altLang="en-US" sz="700" dirty="0"/>
              </a:p>
            </p:txBody>
          </p:sp>
        </p:grpSp>
        <p:sp>
          <p:nvSpPr>
            <p:cNvPr id="23" name="文字方塊 22">
              <a:extLst>
                <a:ext uri="{FF2B5EF4-FFF2-40B4-BE49-F238E27FC236}">
                  <a16:creationId xmlns:a16="http://schemas.microsoft.com/office/drawing/2014/main" id="{0DF8FE1C-4FBB-6432-EC6B-74075E4C1A95}"/>
                </a:ext>
              </a:extLst>
            </p:cNvPr>
            <p:cNvSpPr txBox="1"/>
            <p:nvPr/>
          </p:nvSpPr>
          <p:spPr>
            <a:xfrm>
              <a:off x="1141671" y="3248182"/>
              <a:ext cx="239942" cy="276999"/>
            </a:xfrm>
            <a:prstGeom prst="rect">
              <a:avLst/>
            </a:prstGeom>
            <a:noFill/>
          </p:spPr>
          <p:txBody>
            <a:bodyPr wrap="square" rtlCol="0">
              <a:spAutoFit/>
            </a:bodyPr>
            <a:lstStyle/>
            <a:p>
              <a:pPr algn="ctr"/>
              <a:r>
                <a:rPr lang="en-US" altLang="zh-TW" sz="1200" dirty="0"/>
                <a:t>=</a:t>
              </a:r>
              <a:endParaRPr lang="zh-TW" altLang="en-US" sz="1200" dirty="0"/>
            </a:p>
          </p:txBody>
        </p:sp>
        <p:grpSp>
          <p:nvGrpSpPr>
            <p:cNvPr id="24" name="群組 23">
              <a:extLst>
                <a:ext uri="{FF2B5EF4-FFF2-40B4-BE49-F238E27FC236}">
                  <a16:creationId xmlns:a16="http://schemas.microsoft.com/office/drawing/2014/main" id="{7DFC74B4-58CE-F1EA-FA5B-E48F74D93324}"/>
                </a:ext>
              </a:extLst>
            </p:cNvPr>
            <p:cNvGrpSpPr/>
            <p:nvPr/>
          </p:nvGrpSpPr>
          <p:grpSpPr>
            <a:xfrm>
              <a:off x="2355681" y="3208477"/>
              <a:ext cx="385130" cy="222446"/>
              <a:chOff x="904331" y="5049688"/>
              <a:chExt cx="385130" cy="222446"/>
            </a:xfrm>
          </p:grpSpPr>
          <p:sp>
            <p:nvSpPr>
              <p:cNvPr id="44" name="矩形: 圓角 43">
                <a:extLst>
                  <a:ext uri="{FF2B5EF4-FFF2-40B4-BE49-F238E27FC236}">
                    <a16:creationId xmlns:a16="http://schemas.microsoft.com/office/drawing/2014/main" id="{C77EE1D5-FEA5-28A3-18E4-E34B07080607}"/>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5" name="文字方塊 44">
                <a:extLst>
                  <a:ext uri="{FF2B5EF4-FFF2-40B4-BE49-F238E27FC236}">
                    <a16:creationId xmlns:a16="http://schemas.microsoft.com/office/drawing/2014/main" id="{64A08CEB-B676-39B2-FCEE-459C7B3E7844}"/>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25" name="群組 24">
              <a:extLst>
                <a:ext uri="{FF2B5EF4-FFF2-40B4-BE49-F238E27FC236}">
                  <a16:creationId xmlns:a16="http://schemas.microsoft.com/office/drawing/2014/main" id="{04D8843B-73F5-5BB4-B299-AA074D6E5764}"/>
                </a:ext>
              </a:extLst>
            </p:cNvPr>
            <p:cNvGrpSpPr/>
            <p:nvPr/>
          </p:nvGrpSpPr>
          <p:grpSpPr>
            <a:xfrm>
              <a:off x="2349011" y="3685830"/>
              <a:ext cx="385130" cy="222446"/>
              <a:chOff x="904331" y="5049688"/>
              <a:chExt cx="385130" cy="222446"/>
            </a:xfrm>
          </p:grpSpPr>
          <p:sp>
            <p:nvSpPr>
              <p:cNvPr id="42" name="矩形: 圓角 41">
                <a:extLst>
                  <a:ext uri="{FF2B5EF4-FFF2-40B4-BE49-F238E27FC236}">
                    <a16:creationId xmlns:a16="http://schemas.microsoft.com/office/drawing/2014/main" id="{305E1267-0263-2A42-CA70-E4E10C930E20}"/>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3" name="文字方塊 42">
                <a:extLst>
                  <a:ext uri="{FF2B5EF4-FFF2-40B4-BE49-F238E27FC236}">
                    <a16:creationId xmlns:a16="http://schemas.microsoft.com/office/drawing/2014/main" id="{40E55BF5-EE4C-EB46-1467-F4E11F369197}"/>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26" name="直線單箭頭接點 25">
              <a:extLst>
                <a:ext uri="{FF2B5EF4-FFF2-40B4-BE49-F238E27FC236}">
                  <a16:creationId xmlns:a16="http://schemas.microsoft.com/office/drawing/2014/main" id="{1C017A73-5302-2812-ECCE-55642167041C}"/>
                </a:ext>
              </a:extLst>
            </p:cNvPr>
            <p:cNvCxnSpPr/>
            <p:nvPr/>
          </p:nvCxnSpPr>
          <p:spPr>
            <a:xfrm>
              <a:off x="1768080" y="330939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CA5DDC5-5074-2A9C-A8A8-A132E3BA5566}"/>
                </a:ext>
              </a:extLst>
            </p:cNvPr>
            <p:cNvCxnSpPr/>
            <p:nvPr/>
          </p:nvCxnSpPr>
          <p:spPr>
            <a:xfrm>
              <a:off x="2260390" y="331243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F943DA1-B0B0-C3D6-4B4B-A06B07BBAD4C}"/>
                </a:ext>
              </a:extLst>
            </p:cNvPr>
            <p:cNvCxnSpPr/>
            <p:nvPr/>
          </p:nvCxnSpPr>
          <p:spPr>
            <a:xfrm>
              <a:off x="1333097" y="3316016"/>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0EDDBA6E-5B9E-8EF5-0D4E-4EF657E1AEC5}"/>
                </a:ext>
              </a:extLst>
            </p:cNvPr>
            <p:cNvCxnSpPr/>
            <p:nvPr/>
          </p:nvCxnSpPr>
          <p:spPr>
            <a:xfrm>
              <a:off x="1361807" y="3315308"/>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647FEE9-0B6A-81EA-36CD-C0FDFA5C0ECC}"/>
                </a:ext>
              </a:extLst>
            </p:cNvPr>
            <p:cNvCxnSpPr/>
            <p:nvPr/>
          </p:nvCxnSpPr>
          <p:spPr>
            <a:xfrm>
              <a:off x="1361807" y="3801308"/>
              <a:ext cx="105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F3C54B0-EFC9-ADB3-1596-140FF10CCCDD}"/>
                </a:ext>
              </a:extLst>
            </p:cNvPr>
            <p:cNvCxnSpPr/>
            <p:nvPr/>
          </p:nvCxnSpPr>
          <p:spPr>
            <a:xfrm>
              <a:off x="2865781" y="364390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934A5EA7-314E-0236-9971-194A0E5B1C49}"/>
                </a:ext>
              </a:extLst>
            </p:cNvPr>
            <p:cNvCxnSpPr/>
            <p:nvPr/>
          </p:nvCxnSpPr>
          <p:spPr>
            <a:xfrm>
              <a:off x="2865781" y="3494349"/>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a:extLst>
                <a:ext uri="{FF2B5EF4-FFF2-40B4-BE49-F238E27FC236}">
                  <a16:creationId xmlns:a16="http://schemas.microsoft.com/office/drawing/2014/main" id="{BF88ED57-D2CC-3CC8-6A90-50B69D88905B}"/>
                </a:ext>
              </a:extLst>
            </p:cNvPr>
            <p:cNvGrpSpPr/>
            <p:nvPr/>
          </p:nvGrpSpPr>
          <p:grpSpPr>
            <a:xfrm>
              <a:off x="2928780" y="3402038"/>
              <a:ext cx="471363" cy="317656"/>
              <a:chOff x="3715824" y="5405490"/>
              <a:chExt cx="471363" cy="317656"/>
            </a:xfrm>
          </p:grpSpPr>
          <p:sp>
            <p:nvSpPr>
              <p:cNvPr id="40" name="梯形 39">
                <a:extLst>
                  <a:ext uri="{FF2B5EF4-FFF2-40B4-BE49-F238E27FC236}">
                    <a16:creationId xmlns:a16="http://schemas.microsoft.com/office/drawing/2014/main" id="{89D254A1-1ABB-F1B3-C1F9-4E478BC40116}"/>
                  </a:ext>
                </a:extLst>
              </p:cNvPr>
              <p:cNvSpPr/>
              <p:nvPr/>
            </p:nvSpPr>
            <p:spPr>
              <a:xfrm rot="5400000">
                <a:off x="3784029" y="5403070"/>
                <a:ext cx="317656" cy="322495"/>
              </a:xfrm>
              <a:prstGeom prst="trapezoid">
                <a:avLst/>
              </a:prstGeom>
              <a:solidFill>
                <a:srgbClr val="FABE0C"/>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文字方塊 40">
                <a:extLst>
                  <a:ext uri="{FF2B5EF4-FFF2-40B4-BE49-F238E27FC236}">
                    <a16:creationId xmlns:a16="http://schemas.microsoft.com/office/drawing/2014/main" id="{CF08944D-CBBD-3F5A-5C31-897C1C5CC673}"/>
                  </a:ext>
                </a:extLst>
              </p:cNvPr>
              <p:cNvSpPr txBox="1"/>
              <p:nvPr/>
            </p:nvSpPr>
            <p:spPr>
              <a:xfrm>
                <a:off x="3715824" y="5481652"/>
                <a:ext cx="471363" cy="172611"/>
              </a:xfrm>
              <a:prstGeom prst="rect">
                <a:avLst/>
              </a:prstGeom>
              <a:noFill/>
            </p:spPr>
            <p:txBody>
              <a:bodyPr wrap="square" rtlCol="0">
                <a:spAutoFit/>
              </a:bodyPr>
              <a:lstStyle/>
              <a:p>
                <a:pPr algn="ctr">
                  <a:lnSpc>
                    <a:spcPct val="70000"/>
                  </a:lnSpc>
                </a:pPr>
                <a:r>
                  <a:rPr lang="en-US" altLang="zh-TW" sz="700" dirty="0" err="1"/>
                  <a:t>Concat</a:t>
                </a:r>
                <a:endParaRPr lang="zh-TW" altLang="en-US" sz="700" dirty="0"/>
              </a:p>
            </p:txBody>
          </p:sp>
        </p:grpSp>
        <p:cxnSp>
          <p:nvCxnSpPr>
            <p:cNvPr id="34" name="直線接點 33">
              <a:extLst>
                <a:ext uri="{FF2B5EF4-FFF2-40B4-BE49-F238E27FC236}">
                  <a16:creationId xmlns:a16="http://schemas.microsoft.com/office/drawing/2014/main" id="{D4312B4B-0190-1659-92DF-1A4729B5225D}"/>
                </a:ext>
              </a:extLst>
            </p:cNvPr>
            <p:cNvCxnSpPr/>
            <p:nvPr/>
          </p:nvCxnSpPr>
          <p:spPr>
            <a:xfrm>
              <a:off x="2679619" y="3801308"/>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FB1F7CB7-5888-E747-DC0A-13BBF35F4F97}"/>
                </a:ext>
              </a:extLst>
            </p:cNvPr>
            <p:cNvCxnSpPr/>
            <p:nvPr/>
          </p:nvCxnSpPr>
          <p:spPr>
            <a:xfrm>
              <a:off x="2859182" y="3637138"/>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F308BD5-21B6-9784-8234-2B86B5B94FA2}"/>
                </a:ext>
              </a:extLst>
            </p:cNvPr>
            <p:cNvCxnSpPr/>
            <p:nvPr/>
          </p:nvCxnSpPr>
          <p:spPr>
            <a:xfrm>
              <a:off x="2686274" y="3333159"/>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BBEE922D-7696-AAEE-EA7F-5ACCFA7EEA34}"/>
                </a:ext>
              </a:extLst>
            </p:cNvPr>
            <p:cNvCxnSpPr/>
            <p:nvPr/>
          </p:nvCxnSpPr>
          <p:spPr>
            <a:xfrm>
              <a:off x="2865837" y="3329009"/>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319CA7CF-5820-3BFE-C55F-3810F1FAC6ED}"/>
                </a:ext>
              </a:extLst>
            </p:cNvPr>
            <p:cNvSpPr txBox="1"/>
            <p:nvPr/>
          </p:nvSpPr>
          <p:spPr>
            <a:xfrm>
              <a:off x="1735428" y="3443851"/>
              <a:ext cx="750275" cy="183512"/>
            </a:xfrm>
            <a:prstGeom prst="rect">
              <a:avLst/>
            </a:prstGeom>
            <a:noFill/>
          </p:spPr>
          <p:txBody>
            <a:bodyPr wrap="square" rtlCol="0">
              <a:spAutoFit/>
            </a:bodyPr>
            <a:lstStyle/>
            <a:p>
              <a:pPr algn="ctr">
                <a:lnSpc>
                  <a:spcPct val="70000"/>
                </a:lnSpc>
              </a:pPr>
              <a:r>
                <a:rPr lang="en-US" altLang="zh-TW" sz="800" dirty="0"/>
                <a:t>X</a:t>
              </a:r>
              <a:r>
                <a:rPr lang="zh-TW" altLang="en-US" sz="800" dirty="0"/>
                <a:t>個</a:t>
              </a:r>
              <a:r>
                <a:rPr lang="en-US" altLang="zh-TW" sz="800" dirty="0" err="1"/>
                <a:t>ResUnit</a:t>
              </a:r>
              <a:endParaRPr lang="zh-TW" altLang="en-US" sz="800" dirty="0"/>
            </a:p>
          </p:txBody>
        </p:sp>
        <p:cxnSp>
          <p:nvCxnSpPr>
            <p:cNvPr id="39" name="直線單箭頭接點 38">
              <a:extLst>
                <a:ext uri="{FF2B5EF4-FFF2-40B4-BE49-F238E27FC236}">
                  <a16:creationId xmlns:a16="http://schemas.microsoft.com/office/drawing/2014/main" id="{6CB9E91B-DD9A-7761-A0EB-F311B5FEE602}"/>
                </a:ext>
              </a:extLst>
            </p:cNvPr>
            <p:cNvCxnSpPr/>
            <p:nvPr/>
          </p:nvCxnSpPr>
          <p:spPr>
            <a:xfrm>
              <a:off x="3323501" y="356160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EC8B8305-F182-48B7-317C-41E225E6C4C9}"/>
              </a:ext>
            </a:extLst>
          </p:cNvPr>
          <p:cNvGrpSpPr/>
          <p:nvPr/>
        </p:nvGrpSpPr>
        <p:grpSpPr>
          <a:xfrm>
            <a:off x="4869593" y="4110404"/>
            <a:ext cx="3445468" cy="1119331"/>
            <a:chOff x="2573691" y="5431711"/>
            <a:chExt cx="1849328" cy="600793"/>
          </a:xfrm>
        </p:grpSpPr>
        <p:sp>
          <p:nvSpPr>
            <p:cNvPr id="56" name="矩形: 圓角 55">
              <a:extLst>
                <a:ext uri="{FF2B5EF4-FFF2-40B4-BE49-F238E27FC236}">
                  <a16:creationId xmlns:a16="http://schemas.microsoft.com/office/drawing/2014/main" id="{476ADEA2-1761-4564-12C6-5A31D0E59511}"/>
                </a:ext>
              </a:extLst>
            </p:cNvPr>
            <p:cNvSpPr/>
            <p:nvPr/>
          </p:nvSpPr>
          <p:spPr>
            <a:xfrm>
              <a:off x="2634885" y="5436491"/>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7" name="文字方塊 56">
              <a:extLst>
                <a:ext uri="{FF2B5EF4-FFF2-40B4-BE49-F238E27FC236}">
                  <a16:creationId xmlns:a16="http://schemas.microsoft.com/office/drawing/2014/main" id="{5BA95280-1B80-60B9-7B2B-F8CAD28536ED}"/>
                </a:ext>
              </a:extLst>
            </p:cNvPr>
            <p:cNvSpPr txBox="1"/>
            <p:nvPr/>
          </p:nvSpPr>
          <p:spPr>
            <a:xfrm>
              <a:off x="2573691" y="5431711"/>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sp>
          <p:nvSpPr>
            <p:cNvPr id="58" name="文字方塊 57">
              <a:extLst>
                <a:ext uri="{FF2B5EF4-FFF2-40B4-BE49-F238E27FC236}">
                  <a16:creationId xmlns:a16="http://schemas.microsoft.com/office/drawing/2014/main" id="{4E374ED4-9930-A76F-9594-6D92088E4DB5}"/>
                </a:ext>
              </a:extLst>
            </p:cNvPr>
            <p:cNvSpPr txBox="1"/>
            <p:nvPr/>
          </p:nvSpPr>
          <p:spPr>
            <a:xfrm>
              <a:off x="2866800" y="5468352"/>
              <a:ext cx="239942" cy="276999"/>
            </a:xfrm>
            <a:prstGeom prst="rect">
              <a:avLst/>
            </a:prstGeom>
            <a:noFill/>
          </p:spPr>
          <p:txBody>
            <a:bodyPr wrap="square" rtlCol="0">
              <a:spAutoFit/>
            </a:bodyPr>
            <a:lstStyle/>
            <a:p>
              <a:pPr algn="ctr"/>
              <a:r>
                <a:rPr lang="en-US" altLang="zh-TW" sz="1200" dirty="0"/>
                <a:t>=</a:t>
              </a:r>
              <a:endParaRPr lang="zh-TW" altLang="en-US" sz="1200" dirty="0"/>
            </a:p>
          </p:txBody>
        </p:sp>
        <p:cxnSp>
          <p:nvCxnSpPr>
            <p:cNvPr id="59" name="直線單箭頭接點 58">
              <a:extLst>
                <a:ext uri="{FF2B5EF4-FFF2-40B4-BE49-F238E27FC236}">
                  <a16:creationId xmlns:a16="http://schemas.microsoft.com/office/drawing/2014/main" id="{92BE1402-551A-3F9A-38FB-4A6C05EC28B7}"/>
                </a:ext>
              </a:extLst>
            </p:cNvPr>
            <p:cNvCxnSpPr/>
            <p:nvPr/>
          </p:nvCxnSpPr>
          <p:spPr>
            <a:xfrm>
              <a:off x="3057717" y="5547212"/>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F0E4E7AB-E71C-37BE-A380-FFE41E7CA68F}"/>
                </a:ext>
              </a:extLst>
            </p:cNvPr>
            <p:cNvCxnSpPr/>
            <p:nvPr/>
          </p:nvCxnSpPr>
          <p:spPr>
            <a:xfrm>
              <a:off x="3086427" y="5546504"/>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3C2A4771-A779-8E17-4138-4720E316C533}"/>
                </a:ext>
              </a:extLst>
            </p:cNvPr>
            <p:cNvCxnSpPr/>
            <p:nvPr/>
          </p:nvCxnSpPr>
          <p:spPr>
            <a:xfrm>
              <a:off x="3086427" y="6025091"/>
              <a:ext cx="1018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2" name="群組 61">
              <a:extLst>
                <a:ext uri="{FF2B5EF4-FFF2-40B4-BE49-F238E27FC236}">
                  <a16:creationId xmlns:a16="http://schemas.microsoft.com/office/drawing/2014/main" id="{47DAFFB1-46F8-71AD-6F5F-9D611A43A0F4}"/>
                </a:ext>
              </a:extLst>
            </p:cNvPr>
            <p:cNvGrpSpPr/>
            <p:nvPr/>
          </p:nvGrpSpPr>
          <p:grpSpPr>
            <a:xfrm>
              <a:off x="3147854" y="5435281"/>
              <a:ext cx="385130" cy="222446"/>
              <a:chOff x="3460671" y="5635605"/>
              <a:chExt cx="385130" cy="222446"/>
            </a:xfrm>
          </p:grpSpPr>
          <p:sp>
            <p:nvSpPr>
              <p:cNvPr id="72" name="矩形: 圓角 71">
                <a:extLst>
                  <a:ext uri="{FF2B5EF4-FFF2-40B4-BE49-F238E27FC236}">
                    <a16:creationId xmlns:a16="http://schemas.microsoft.com/office/drawing/2014/main" id="{560AB2ED-290B-B04F-E0FB-55C9011E085E}"/>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3" name="文字方塊 72">
                <a:extLst>
                  <a:ext uri="{FF2B5EF4-FFF2-40B4-BE49-F238E27FC236}">
                    <a16:creationId xmlns:a16="http://schemas.microsoft.com/office/drawing/2014/main" id="{D99A484E-A007-8423-30CD-86F0198D0299}"/>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63" name="群組 62">
              <a:extLst>
                <a:ext uri="{FF2B5EF4-FFF2-40B4-BE49-F238E27FC236}">
                  <a16:creationId xmlns:a16="http://schemas.microsoft.com/office/drawing/2014/main" id="{ABE4770C-633F-DC0A-86CD-38DE0EB93E33}"/>
                </a:ext>
              </a:extLst>
            </p:cNvPr>
            <p:cNvGrpSpPr/>
            <p:nvPr/>
          </p:nvGrpSpPr>
          <p:grpSpPr>
            <a:xfrm>
              <a:off x="3431829" y="5435870"/>
              <a:ext cx="385130" cy="222446"/>
              <a:chOff x="3460671" y="5635605"/>
              <a:chExt cx="385130" cy="222446"/>
            </a:xfrm>
          </p:grpSpPr>
          <p:sp>
            <p:nvSpPr>
              <p:cNvPr id="70" name="矩形: 圓角 69">
                <a:extLst>
                  <a:ext uri="{FF2B5EF4-FFF2-40B4-BE49-F238E27FC236}">
                    <a16:creationId xmlns:a16="http://schemas.microsoft.com/office/drawing/2014/main" id="{E8245A0C-5B28-5542-09B0-B27D9A2E86F0}"/>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1" name="文字方塊 70">
                <a:extLst>
                  <a:ext uri="{FF2B5EF4-FFF2-40B4-BE49-F238E27FC236}">
                    <a16:creationId xmlns:a16="http://schemas.microsoft.com/office/drawing/2014/main" id="{E2B10275-2639-76CF-1FEB-1B7F6DF74DDB}"/>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64" name="直線單箭頭接點 63">
              <a:extLst>
                <a:ext uri="{FF2B5EF4-FFF2-40B4-BE49-F238E27FC236}">
                  <a16:creationId xmlns:a16="http://schemas.microsoft.com/office/drawing/2014/main" id="{2FE53321-2F53-CE49-FC7D-FA11826F41A0}"/>
                </a:ext>
              </a:extLst>
            </p:cNvPr>
            <p:cNvCxnSpPr/>
            <p:nvPr/>
          </p:nvCxnSpPr>
          <p:spPr>
            <a:xfrm>
              <a:off x="3779798" y="5546504"/>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 name="群組 64">
              <a:extLst>
                <a:ext uri="{FF2B5EF4-FFF2-40B4-BE49-F238E27FC236}">
                  <a16:creationId xmlns:a16="http://schemas.microsoft.com/office/drawing/2014/main" id="{8BC3D028-E8E5-96A9-DE0F-E3900164D6F5}"/>
                </a:ext>
              </a:extLst>
            </p:cNvPr>
            <p:cNvGrpSpPr/>
            <p:nvPr/>
          </p:nvGrpSpPr>
          <p:grpSpPr>
            <a:xfrm>
              <a:off x="3908560" y="5439494"/>
              <a:ext cx="385130" cy="214884"/>
              <a:chOff x="3971860" y="5442872"/>
              <a:chExt cx="385130" cy="214884"/>
            </a:xfrm>
          </p:grpSpPr>
          <p:sp>
            <p:nvSpPr>
              <p:cNvPr id="68" name="橢圓 67">
                <a:extLst>
                  <a:ext uri="{FF2B5EF4-FFF2-40B4-BE49-F238E27FC236}">
                    <a16:creationId xmlns:a16="http://schemas.microsoft.com/office/drawing/2014/main" id="{0E715DF2-2CA3-BBBF-EFAD-FB38849D9E5D}"/>
                  </a:ext>
                </a:extLst>
              </p:cNvPr>
              <p:cNvSpPr/>
              <p:nvPr/>
            </p:nvSpPr>
            <p:spPr>
              <a:xfrm>
                <a:off x="3984593" y="5442872"/>
                <a:ext cx="359664" cy="207264"/>
              </a:xfrm>
              <a:prstGeom prst="ellipse">
                <a:avLst/>
              </a:prstGeom>
              <a:solidFill>
                <a:srgbClr val="BADFE7"/>
              </a:solidFill>
              <a:ln>
                <a:solidFill>
                  <a:srgbClr val="B9D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45D65800-5B1D-84CD-4AE4-A2BD5C262107}"/>
                  </a:ext>
                </a:extLst>
              </p:cNvPr>
              <p:cNvSpPr txBox="1"/>
              <p:nvPr/>
            </p:nvSpPr>
            <p:spPr>
              <a:xfrm>
                <a:off x="3971860" y="5473667"/>
                <a:ext cx="385130" cy="184089"/>
              </a:xfrm>
              <a:prstGeom prst="rect">
                <a:avLst/>
              </a:prstGeom>
              <a:noFill/>
            </p:spPr>
            <p:txBody>
              <a:bodyPr wrap="square" rtlCol="0">
                <a:spAutoFit/>
              </a:bodyPr>
              <a:lstStyle/>
              <a:p>
                <a:pPr algn="ctr">
                  <a:lnSpc>
                    <a:spcPct val="70000"/>
                  </a:lnSpc>
                </a:pPr>
                <a:r>
                  <a:rPr lang="en-US" altLang="zh-TW" sz="800" dirty="0"/>
                  <a:t>add</a:t>
                </a:r>
                <a:endParaRPr lang="zh-TW" altLang="en-US" sz="800" dirty="0"/>
              </a:p>
            </p:txBody>
          </p:sp>
        </p:grpSp>
        <p:cxnSp>
          <p:nvCxnSpPr>
            <p:cNvPr id="66" name="直線單箭頭接點 65">
              <a:extLst>
                <a:ext uri="{FF2B5EF4-FFF2-40B4-BE49-F238E27FC236}">
                  <a16:creationId xmlns:a16="http://schemas.microsoft.com/office/drawing/2014/main" id="{A03AC9C4-F51F-C3E7-6818-5F599C464CAE}"/>
                </a:ext>
              </a:extLst>
            </p:cNvPr>
            <p:cNvCxnSpPr/>
            <p:nvPr/>
          </p:nvCxnSpPr>
          <p:spPr>
            <a:xfrm>
              <a:off x="4297019" y="5546237"/>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C50E27D9-542A-D021-A698-83E159CE62B2}"/>
                </a:ext>
              </a:extLst>
            </p:cNvPr>
            <p:cNvCxnSpPr/>
            <p:nvPr/>
          </p:nvCxnSpPr>
          <p:spPr>
            <a:xfrm>
              <a:off x="4101125" y="5667355"/>
              <a:ext cx="0" cy="360000"/>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1" name="群組 90">
            <a:extLst>
              <a:ext uri="{FF2B5EF4-FFF2-40B4-BE49-F238E27FC236}">
                <a16:creationId xmlns:a16="http://schemas.microsoft.com/office/drawing/2014/main" id="{D25858F7-0606-7B5F-090F-99AFCF1DEDEC}"/>
              </a:ext>
            </a:extLst>
          </p:cNvPr>
          <p:cNvGrpSpPr/>
          <p:nvPr/>
        </p:nvGrpSpPr>
        <p:grpSpPr>
          <a:xfrm>
            <a:off x="273137" y="1613306"/>
            <a:ext cx="3143138" cy="5126206"/>
            <a:chOff x="255001" y="1613306"/>
            <a:chExt cx="3143138" cy="5126206"/>
          </a:xfrm>
        </p:grpSpPr>
        <p:sp>
          <p:nvSpPr>
            <p:cNvPr id="83" name="橢圓 82">
              <a:extLst>
                <a:ext uri="{FF2B5EF4-FFF2-40B4-BE49-F238E27FC236}">
                  <a16:creationId xmlns:a16="http://schemas.microsoft.com/office/drawing/2014/main" id="{829C0D61-4A6E-16EF-8FEB-B9E496C4928D}"/>
                </a:ext>
              </a:extLst>
            </p:cNvPr>
            <p:cNvSpPr/>
            <p:nvPr/>
          </p:nvSpPr>
          <p:spPr>
            <a:xfrm>
              <a:off x="389062" y="3016809"/>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X2</a:t>
              </a:r>
              <a:endParaRPr lang="zh-TW" altLang="en-US" dirty="0">
                <a:solidFill>
                  <a:schemeClr val="tx1"/>
                </a:solidFill>
              </a:endParaRPr>
            </a:p>
          </p:txBody>
        </p:sp>
        <p:sp>
          <p:nvSpPr>
            <p:cNvPr id="88" name="橢圓 87">
              <a:extLst>
                <a:ext uri="{FF2B5EF4-FFF2-40B4-BE49-F238E27FC236}">
                  <a16:creationId xmlns:a16="http://schemas.microsoft.com/office/drawing/2014/main" id="{82008BC6-FA61-2C2C-763F-8A26BAA6B1BD}"/>
                </a:ext>
              </a:extLst>
            </p:cNvPr>
            <p:cNvSpPr/>
            <p:nvPr/>
          </p:nvSpPr>
          <p:spPr>
            <a:xfrm>
              <a:off x="255001" y="5402858"/>
              <a:ext cx="132926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Concate</a:t>
              </a:r>
              <a:endParaRPr lang="zh-TW" altLang="en-US" dirty="0">
                <a:solidFill>
                  <a:schemeClr val="tx1"/>
                </a:solidFill>
              </a:endParaRPr>
            </a:p>
          </p:txBody>
        </p:sp>
        <p:sp>
          <p:nvSpPr>
            <p:cNvPr id="89" name="橢圓 88">
              <a:extLst>
                <a:ext uri="{FF2B5EF4-FFF2-40B4-BE49-F238E27FC236}">
                  <a16:creationId xmlns:a16="http://schemas.microsoft.com/office/drawing/2014/main" id="{B1771EDA-ADA1-E6A9-3FF0-2A1AFCA456A9}"/>
                </a:ext>
              </a:extLst>
            </p:cNvPr>
            <p:cNvSpPr/>
            <p:nvPr/>
          </p:nvSpPr>
          <p:spPr>
            <a:xfrm>
              <a:off x="411194" y="6204586"/>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X5</a:t>
              </a:r>
              <a:endParaRPr lang="zh-TW" altLang="en-US" dirty="0">
                <a:solidFill>
                  <a:schemeClr val="tx1"/>
                </a:solidFill>
              </a:endParaRPr>
            </a:p>
          </p:txBody>
        </p:sp>
        <p:sp>
          <p:nvSpPr>
            <p:cNvPr id="90" name="橢圓 89">
              <a:extLst>
                <a:ext uri="{FF2B5EF4-FFF2-40B4-BE49-F238E27FC236}">
                  <a16:creationId xmlns:a16="http://schemas.microsoft.com/office/drawing/2014/main" id="{769E3AE0-996F-8D84-B6EA-40C7E6BFE66C}"/>
                </a:ext>
              </a:extLst>
            </p:cNvPr>
            <p:cNvSpPr/>
            <p:nvPr/>
          </p:nvSpPr>
          <p:spPr>
            <a:xfrm>
              <a:off x="2188268" y="6205898"/>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sp>
          <p:nvSpPr>
            <p:cNvPr id="81" name="橢圓 80">
              <a:extLst>
                <a:ext uri="{FF2B5EF4-FFF2-40B4-BE49-F238E27FC236}">
                  <a16:creationId xmlns:a16="http://schemas.microsoft.com/office/drawing/2014/main" id="{7BC3449A-D60A-F318-052E-06D094946CAD}"/>
                </a:ext>
              </a:extLst>
            </p:cNvPr>
            <p:cNvSpPr/>
            <p:nvPr/>
          </p:nvSpPr>
          <p:spPr>
            <a:xfrm>
              <a:off x="411194" y="1613306"/>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a:t>
              </a:r>
              <a:endParaRPr lang="zh-TW" altLang="en-US" dirty="0">
                <a:solidFill>
                  <a:schemeClr val="tx1"/>
                </a:solidFill>
              </a:endParaRPr>
            </a:p>
          </p:txBody>
        </p:sp>
      </p:grpSp>
      <p:cxnSp>
        <p:nvCxnSpPr>
          <p:cNvPr id="93" name="直線單箭頭接點 92">
            <a:extLst>
              <a:ext uri="{FF2B5EF4-FFF2-40B4-BE49-F238E27FC236}">
                <a16:creationId xmlns:a16="http://schemas.microsoft.com/office/drawing/2014/main" id="{39D52BE7-8EAE-BE9C-2C55-3F45E9BA0489}"/>
              </a:ext>
            </a:extLst>
          </p:cNvPr>
          <p:cNvCxnSpPr>
            <a:cxnSpLocks/>
            <a:stCxn id="74" idx="4"/>
            <a:endCxn id="81" idx="0"/>
          </p:cNvCxnSpPr>
          <p:nvPr/>
        </p:nvCxnSpPr>
        <p:spPr>
          <a:xfrm flipH="1">
            <a:off x="949760" y="1455142"/>
            <a:ext cx="25877" cy="158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4BCE028D-208D-7653-D25C-673192C329DB}"/>
              </a:ext>
            </a:extLst>
          </p:cNvPr>
          <p:cNvCxnSpPr>
            <a:cxnSpLocks/>
            <a:stCxn id="81" idx="4"/>
            <a:endCxn id="83" idx="0"/>
          </p:cNvCxnSpPr>
          <p:nvPr/>
        </p:nvCxnSpPr>
        <p:spPr>
          <a:xfrm flipH="1">
            <a:off x="927628" y="2146920"/>
            <a:ext cx="22132" cy="869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D28758D5-F1B6-6969-AE57-2B9F0F4B9FEB}"/>
              </a:ext>
            </a:extLst>
          </p:cNvPr>
          <p:cNvCxnSpPr>
            <a:cxnSpLocks/>
            <a:stCxn id="88" idx="4"/>
            <a:endCxn id="89" idx="0"/>
          </p:cNvCxnSpPr>
          <p:nvPr/>
        </p:nvCxnSpPr>
        <p:spPr>
          <a:xfrm>
            <a:off x="937768" y="5936472"/>
            <a:ext cx="11992" cy="26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F432215B-3157-A985-E5FC-A7A63286A15C}"/>
              </a:ext>
            </a:extLst>
          </p:cNvPr>
          <p:cNvCxnSpPr>
            <a:stCxn id="89" idx="6"/>
            <a:endCxn id="90" idx="2"/>
          </p:cNvCxnSpPr>
          <p:nvPr/>
        </p:nvCxnSpPr>
        <p:spPr>
          <a:xfrm>
            <a:off x="1470190" y="6471393"/>
            <a:ext cx="736214" cy="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文字方塊 120">
            <a:extLst>
              <a:ext uri="{FF2B5EF4-FFF2-40B4-BE49-F238E27FC236}">
                <a16:creationId xmlns:a16="http://schemas.microsoft.com/office/drawing/2014/main" id="{A51B5FF1-6EA6-D5D8-30CB-8CA1B5080BEF}"/>
              </a:ext>
            </a:extLst>
          </p:cNvPr>
          <p:cNvSpPr txBox="1"/>
          <p:nvPr/>
        </p:nvSpPr>
        <p:spPr>
          <a:xfrm>
            <a:off x="1632258" y="1001977"/>
            <a:ext cx="1494577" cy="369332"/>
          </a:xfrm>
          <a:prstGeom prst="rect">
            <a:avLst/>
          </a:prstGeom>
          <a:noFill/>
        </p:spPr>
        <p:txBody>
          <a:bodyPr wrap="square" rtlCol="0">
            <a:spAutoFit/>
          </a:bodyPr>
          <a:lstStyle/>
          <a:p>
            <a:r>
              <a:rPr lang="en-US" altLang="zh-TW" dirty="0"/>
              <a:t>152X152X128</a:t>
            </a:r>
            <a:endParaRPr lang="zh-TW" altLang="en-US" dirty="0"/>
          </a:p>
        </p:txBody>
      </p:sp>
      <p:sp>
        <p:nvSpPr>
          <p:cNvPr id="122" name="文字方塊 121">
            <a:extLst>
              <a:ext uri="{FF2B5EF4-FFF2-40B4-BE49-F238E27FC236}">
                <a16:creationId xmlns:a16="http://schemas.microsoft.com/office/drawing/2014/main" id="{E5C88964-6629-4EB7-7A4A-2DDF3DF18110}"/>
              </a:ext>
            </a:extLst>
          </p:cNvPr>
          <p:cNvSpPr txBox="1"/>
          <p:nvPr/>
        </p:nvSpPr>
        <p:spPr>
          <a:xfrm>
            <a:off x="1459115" y="1622846"/>
            <a:ext cx="1494577" cy="369332"/>
          </a:xfrm>
          <a:prstGeom prst="rect">
            <a:avLst/>
          </a:prstGeom>
          <a:noFill/>
        </p:spPr>
        <p:txBody>
          <a:bodyPr wrap="square" rtlCol="0">
            <a:spAutoFit/>
          </a:bodyPr>
          <a:lstStyle/>
          <a:p>
            <a:r>
              <a:rPr lang="en-US" altLang="zh-TW" dirty="0"/>
              <a:t>76X76X256</a:t>
            </a:r>
            <a:endParaRPr lang="zh-TW" altLang="en-US" dirty="0"/>
          </a:p>
        </p:txBody>
      </p:sp>
      <p:sp>
        <p:nvSpPr>
          <p:cNvPr id="125" name="文字方塊 124">
            <a:extLst>
              <a:ext uri="{FF2B5EF4-FFF2-40B4-BE49-F238E27FC236}">
                <a16:creationId xmlns:a16="http://schemas.microsoft.com/office/drawing/2014/main" id="{8291CDE7-C423-C1DA-980D-1791F65E23A8}"/>
              </a:ext>
            </a:extLst>
          </p:cNvPr>
          <p:cNvSpPr txBox="1"/>
          <p:nvPr/>
        </p:nvSpPr>
        <p:spPr>
          <a:xfrm>
            <a:off x="920472" y="2735611"/>
            <a:ext cx="1494577" cy="369332"/>
          </a:xfrm>
          <a:prstGeom prst="rect">
            <a:avLst/>
          </a:prstGeom>
          <a:noFill/>
        </p:spPr>
        <p:txBody>
          <a:bodyPr wrap="square" rtlCol="0">
            <a:spAutoFit/>
          </a:bodyPr>
          <a:lstStyle/>
          <a:p>
            <a:r>
              <a:rPr lang="en-US" altLang="zh-TW" dirty="0"/>
              <a:t>76X76X128</a:t>
            </a:r>
            <a:endParaRPr lang="zh-TW" altLang="en-US" dirty="0"/>
          </a:p>
        </p:txBody>
      </p:sp>
      <p:sp>
        <p:nvSpPr>
          <p:cNvPr id="129" name="文字方塊 128">
            <a:extLst>
              <a:ext uri="{FF2B5EF4-FFF2-40B4-BE49-F238E27FC236}">
                <a16:creationId xmlns:a16="http://schemas.microsoft.com/office/drawing/2014/main" id="{9754B3EA-B5C1-5102-44E1-C7635CE53AE0}"/>
              </a:ext>
            </a:extLst>
          </p:cNvPr>
          <p:cNvSpPr txBox="1"/>
          <p:nvPr/>
        </p:nvSpPr>
        <p:spPr>
          <a:xfrm>
            <a:off x="3248909" y="5365475"/>
            <a:ext cx="1494577" cy="369332"/>
          </a:xfrm>
          <a:prstGeom prst="rect">
            <a:avLst/>
          </a:prstGeom>
          <a:noFill/>
        </p:spPr>
        <p:txBody>
          <a:bodyPr wrap="square" rtlCol="0">
            <a:spAutoFit/>
          </a:bodyPr>
          <a:lstStyle/>
          <a:p>
            <a:r>
              <a:rPr lang="en-US" altLang="zh-TW" dirty="0"/>
              <a:t>76X76X128</a:t>
            </a:r>
            <a:endParaRPr lang="zh-TW" altLang="en-US" dirty="0"/>
          </a:p>
        </p:txBody>
      </p:sp>
      <p:sp>
        <p:nvSpPr>
          <p:cNvPr id="130" name="文字方塊 129">
            <a:extLst>
              <a:ext uri="{FF2B5EF4-FFF2-40B4-BE49-F238E27FC236}">
                <a16:creationId xmlns:a16="http://schemas.microsoft.com/office/drawing/2014/main" id="{46DD1174-35D0-81C0-9821-6E29583723F7}"/>
              </a:ext>
            </a:extLst>
          </p:cNvPr>
          <p:cNvSpPr txBox="1"/>
          <p:nvPr/>
        </p:nvSpPr>
        <p:spPr>
          <a:xfrm>
            <a:off x="1314477" y="6500919"/>
            <a:ext cx="1494577" cy="369332"/>
          </a:xfrm>
          <a:prstGeom prst="rect">
            <a:avLst/>
          </a:prstGeom>
          <a:noFill/>
        </p:spPr>
        <p:txBody>
          <a:bodyPr wrap="square" rtlCol="0">
            <a:spAutoFit/>
          </a:bodyPr>
          <a:lstStyle/>
          <a:p>
            <a:r>
              <a:rPr lang="en-US" altLang="zh-TW" dirty="0"/>
              <a:t>76X76X256</a:t>
            </a:r>
            <a:endParaRPr lang="zh-TW" altLang="en-US" dirty="0"/>
          </a:p>
        </p:txBody>
      </p:sp>
      <p:sp>
        <p:nvSpPr>
          <p:cNvPr id="137" name="橢圓 136">
            <a:extLst>
              <a:ext uri="{FF2B5EF4-FFF2-40B4-BE49-F238E27FC236}">
                <a16:creationId xmlns:a16="http://schemas.microsoft.com/office/drawing/2014/main" id="{6FF7D389-5E9C-1482-0EA4-68F0EA022EF5}"/>
              </a:ext>
            </a:extLst>
          </p:cNvPr>
          <p:cNvSpPr/>
          <p:nvPr/>
        </p:nvSpPr>
        <p:spPr>
          <a:xfrm>
            <a:off x="2286036" y="5380794"/>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X4</a:t>
            </a:r>
            <a:endParaRPr lang="zh-TW" altLang="en-US" dirty="0">
              <a:solidFill>
                <a:schemeClr val="tx1"/>
              </a:solidFill>
            </a:endParaRPr>
          </a:p>
        </p:txBody>
      </p:sp>
      <p:cxnSp>
        <p:nvCxnSpPr>
          <p:cNvPr id="148" name="直線單箭頭接點 147">
            <a:extLst>
              <a:ext uri="{FF2B5EF4-FFF2-40B4-BE49-F238E27FC236}">
                <a16:creationId xmlns:a16="http://schemas.microsoft.com/office/drawing/2014/main" id="{DF21A37B-FF3A-51FB-7925-AE07894920BA}"/>
              </a:ext>
            </a:extLst>
          </p:cNvPr>
          <p:cNvCxnSpPr>
            <a:stCxn id="83" idx="4"/>
            <a:endCxn id="88" idx="0"/>
          </p:cNvCxnSpPr>
          <p:nvPr/>
        </p:nvCxnSpPr>
        <p:spPr>
          <a:xfrm>
            <a:off x="927628" y="3550423"/>
            <a:ext cx="10140" cy="185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0891E73B-0CFE-7F7B-61AA-8F13AE71E2D3}"/>
              </a:ext>
            </a:extLst>
          </p:cNvPr>
          <p:cNvCxnSpPr>
            <a:cxnSpLocks/>
            <a:stCxn id="137" idx="2"/>
            <a:endCxn id="88" idx="6"/>
          </p:cNvCxnSpPr>
          <p:nvPr/>
        </p:nvCxnSpPr>
        <p:spPr>
          <a:xfrm flipH="1">
            <a:off x="1602398" y="5647601"/>
            <a:ext cx="683638" cy="22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6C15C7D5-65BE-8DD3-8C79-8ACB38526560}"/>
              </a:ext>
            </a:extLst>
          </p:cNvPr>
          <p:cNvSpPr txBox="1"/>
          <p:nvPr/>
        </p:nvSpPr>
        <p:spPr>
          <a:xfrm>
            <a:off x="269701" y="5044595"/>
            <a:ext cx="1494577" cy="369332"/>
          </a:xfrm>
          <a:prstGeom prst="rect">
            <a:avLst/>
          </a:prstGeom>
          <a:noFill/>
        </p:spPr>
        <p:txBody>
          <a:bodyPr wrap="square" rtlCol="0">
            <a:spAutoFit/>
          </a:bodyPr>
          <a:lstStyle/>
          <a:p>
            <a:r>
              <a:rPr lang="en-US" altLang="zh-TW" dirty="0"/>
              <a:t>76X76X256</a:t>
            </a:r>
            <a:endParaRPr lang="zh-TW" altLang="en-US" dirty="0"/>
          </a:p>
        </p:txBody>
      </p:sp>
      <p:sp>
        <p:nvSpPr>
          <p:cNvPr id="161" name="矩形 160">
            <a:extLst>
              <a:ext uri="{FF2B5EF4-FFF2-40B4-BE49-F238E27FC236}">
                <a16:creationId xmlns:a16="http://schemas.microsoft.com/office/drawing/2014/main" id="{A44E35EB-F4A1-EDAF-1463-0822A2AEEADC}"/>
              </a:ext>
            </a:extLst>
          </p:cNvPr>
          <p:cNvSpPr/>
          <p:nvPr/>
        </p:nvSpPr>
        <p:spPr>
          <a:xfrm>
            <a:off x="161926" y="2747482"/>
            <a:ext cx="4730611" cy="3399753"/>
          </a:xfrm>
          <a:prstGeom prst="rect">
            <a:avLst/>
          </a:prstGeom>
          <a:noFill/>
          <a:ln>
            <a:solidFill>
              <a:srgbClr val="22DF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cxnSp>
        <p:nvCxnSpPr>
          <p:cNvPr id="78" name="直線單箭頭接點 77">
            <a:extLst>
              <a:ext uri="{FF2B5EF4-FFF2-40B4-BE49-F238E27FC236}">
                <a16:creationId xmlns:a16="http://schemas.microsoft.com/office/drawing/2014/main" id="{4335E5B2-4EF3-2160-6B1B-0F2EE5C84F31}"/>
              </a:ext>
            </a:extLst>
          </p:cNvPr>
          <p:cNvCxnSpPr>
            <a:cxnSpLocks/>
            <a:stCxn id="138" idx="4"/>
            <a:endCxn id="137" idx="0"/>
          </p:cNvCxnSpPr>
          <p:nvPr/>
        </p:nvCxnSpPr>
        <p:spPr>
          <a:xfrm>
            <a:off x="2801781" y="4682413"/>
            <a:ext cx="4685" cy="698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9AAAA59-4FFF-ABC5-7A85-D4E8926B67F2}"/>
              </a:ext>
            </a:extLst>
          </p:cNvPr>
          <p:cNvSpPr/>
          <p:nvPr/>
        </p:nvSpPr>
        <p:spPr>
          <a:xfrm>
            <a:off x="2275343" y="2959915"/>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X3</a:t>
            </a:r>
            <a:endParaRPr lang="zh-TW" altLang="en-US" dirty="0">
              <a:solidFill>
                <a:schemeClr val="tx1"/>
              </a:solidFill>
            </a:endParaRPr>
          </a:p>
        </p:txBody>
      </p:sp>
      <p:cxnSp>
        <p:nvCxnSpPr>
          <p:cNvPr id="104" name="直線單箭頭接點 103">
            <a:extLst>
              <a:ext uri="{FF2B5EF4-FFF2-40B4-BE49-F238E27FC236}">
                <a16:creationId xmlns:a16="http://schemas.microsoft.com/office/drawing/2014/main" id="{3BACF92A-8BDF-2C67-ED92-54F8D6DF8383}"/>
              </a:ext>
            </a:extLst>
          </p:cNvPr>
          <p:cNvCxnSpPr>
            <a:stCxn id="81" idx="5"/>
            <a:endCxn id="101" idx="0"/>
          </p:cNvCxnSpPr>
          <p:nvPr/>
        </p:nvCxnSpPr>
        <p:spPr>
          <a:xfrm>
            <a:off x="1317760" y="2068774"/>
            <a:ext cx="1478013" cy="89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D9343FA0-0D7E-F692-69FD-6B59A9E53A3B}"/>
              </a:ext>
            </a:extLst>
          </p:cNvPr>
          <p:cNvCxnSpPr>
            <a:cxnSpLocks/>
            <a:stCxn id="101" idx="4"/>
            <a:endCxn id="138" idx="0"/>
          </p:cNvCxnSpPr>
          <p:nvPr/>
        </p:nvCxnSpPr>
        <p:spPr>
          <a:xfrm>
            <a:off x="2795773" y="3493529"/>
            <a:ext cx="6008" cy="61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文字方塊 108">
            <a:extLst>
              <a:ext uri="{FF2B5EF4-FFF2-40B4-BE49-F238E27FC236}">
                <a16:creationId xmlns:a16="http://schemas.microsoft.com/office/drawing/2014/main" id="{1A5A060D-FDA3-EB00-0156-26B182265B3C}"/>
              </a:ext>
            </a:extLst>
          </p:cNvPr>
          <p:cNvSpPr txBox="1"/>
          <p:nvPr/>
        </p:nvSpPr>
        <p:spPr>
          <a:xfrm>
            <a:off x="3301890" y="3110027"/>
            <a:ext cx="1494577" cy="369332"/>
          </a:xfrm>
          <a:prstGeom prst="rect">
            <a:avLst/>
          </a:prstGeom>
          <a:noFill/>
        </p:spPr>
        <p:txBody>
          <a:bodyPr wrap="square" rtlCol="0">
            <a:spAutoFit/>
          </a:bodyPr>
          <a:lstStyle/>
          <a:p>
            <a:r>
              <a:rPr lang="en-US" altLang="zh-TW" dirty="0"/>
              <a:t>76X76X128</a:t>
            </a:r>
            <a:endParaRPr lang="zh-TW" altLang="en-US" dirty="0"/>
          </a:p>
        </p:txBody>
      </p:sp>
      <p:sp>
        <p:nvSpPr>
          <p:cNvPr id="110" name="文字方塊 109">
            <a:extLst>
              <a:ext uri="{FF2B5EF4-FFF2-40B4-BE49-F238E27FC236}">
                <a16:creationId xmlns:a16="http://schemas.microsoft.com/office/drawing/2014/main" id="{9C794483-8CF9-6402-7527-761A14C7CB0F}"/>
              </a:ext>
            </a:extLst>
          </p:cNvPr>
          <p:cNvSpPr txBox="1"/>
          <p:nvPr/>
        </p:nvSpPr>
        <p:spPr>
          <a:xfrm>
            <a:off x="3692544" y="4190171"/>
            <a:ext cx="1494577" cy="369332"/>
          </a:xfrm>
          <a:prstGeom prst="rect">
            <a:avLst/>
          </a:prstGeom>
          <a:noFill/>
        </p:spPr>
        <p:txBody>
          <a:bodyPr wrap="square" rtlCol="0">
            <a:spAutoFit/>
          </a:bodyPr>
          <a:lstStyle/>
          <a:p>
            <a:r>
              <a:rPr lang="en-US" altLang="zh-TW" dirty="0"/>
              <a:t>76X76X128</a:t>
            </a:r>
            <a:endParaRPr lang="zh-TW" altLang="en-US" dirty="0"/>
          </a:p>
        </p:txBody>
      </p:sp>
      <p:sp>
        <p:nvSpPr>
          <p:cNvPr id="138" name="橢圓 137">
            <a:extLst>
              <a:ext uri="{FF2B5EF4-FFF2-40B4-BE49-F238E27FC236}">
                <a16:creationId xmlns:a16="http://schemas.microsoft.com/office/drawing/2014/main" id="{5BD78377-A314-922A-0601-98415092A20F}"/>
              </a:ext>
            </a:extLst>
          </p:cNvPr>
          <p:cNvSpPr/>
          <p:nvPr/>
        </p:nvSpPr>
        <p:spPr>
          <a:xfrm>
            <a:off x="1908895" y="4104661"/>
            <a:ext cx="1785772" cy="5777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8* Res Unit</a:t>
            </a:r>
            <a:endParaRPr lang="zh-TW" altLang="en-US" dirty="0">
              <a:solidFill>
                <a:schemeClr val="tx1"/>
              </a:solidFill>
            </a:endParaRPr>
          </a:p>
        </p:txBody>
      </p:sp>
      <p:sp>
        <p:nvSpPr>
          <p:cNvPr id="74" name="橢圓 73">
            <a:extLst>
              <a:ext uri="{FF2B5EF4-FFF2-40B4-BE49-F238E27FC236}">
                <a16:creationId xmlns:a16="http://schemas.microsoft.com/office/drawing/2014/main" id="{61579DBB-2F2B-95C2-FAC3-E1B015517588}"/>
              </a:ext>
            </a:extLst>
          </p:cNvPr>
          <p:cNvSpPr/>
          <p:nvPr/>
        </p:nvSpPr>
        <p:spPr>
          <a:xfrm>
            <a:off x="348876" y="921528"/>
            <a:ext cx="125352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C2 output</a:t>
            </a:r>
            <a:endParaRPr lang="zh-TW" altLang="en-US" dirty="0">
              <a:solidFill>
                <a:schemeClr val="tx1"/>
              </a:solidFill>
            </a:endParaRPr>
          </a:p>
        </p:txBody>
      </p:sp>
      <p:sp>
        <p:nvSpPr>
          <p:cNvPr id="84" name="平行四邊形 8">
            <a:extLst>
              <a:ext uri="{FF2B5EF4-FFF2-40B4-BE49-F238E27FC236}">
                <a16:creationId xmlns:a16="http://schemas.microsoft.com/office/drawing/2014/main" id="{945DB288-D78E-0BF4-0CE2-30912B385A5B}"/>
              </a:ext>
            </a:extLst>
          </p:cNvPr>
          <p:cNvSpPr>
            <a:spLocks noChangeAspect="1"/>
          </p:cNvSpPr>
          <p:nvPr/>
        </p:nvSpPr>
        <p:spPr>
          <a:xfrm>
            <a:off x="6044634" y="1083955"/>
            <a:ext cx="1944000" cy="648000"/>
          </a:xfrm>
          <a:prstGeom prst="parallelogram">
            <a:avLst>
              <a:gd name="adj" fmla="val 105800"/>
            </a:avLst>
          </a:prstGeom>
          <a:solidFill>
            <a:srgbClr val="FFC000">
              <a:alpha val="30196"/>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C2</a:t>
            </a:r>
            <a:endParaRPr lang="zh-TW" altLang="en-US" sz="1200" dirty="0">
              <a:solidFill>
                <a:srgbClr val="FFC000"/>
              </a:solidFill>
            </a:endParaRPr>
          </a:p>
        </p:txBody>
      </p:sp>
      <p:sp>
        <p:nvSpPr>
          <p:cNvPr id="85" name="平行四邊形 9">
            <a:extLst>
              <a:ext uri="{FF2B5EF4-FFF2-40B4-BE49-F238E27FC236}">
                <a16:creationId xmlns:a16="http://schemas.microsoft.com/office/drawing/2014/main" id="{01EBA042-D6BE-713E-CDC5-B54A8C2C3C90}"/>
              </a:ext>
            </a:extLst>
          </p:cNvPr>
          <p:cNvSpPr>
            <a:spLocks noChangeAspect="1"/>
          </p:cNvSpPr>
          <p:nvPr/>
        </p:nvSpPr>
        <p:spPr>
          <a:xfrm>
            <a:off x="6116394" y="583350"/>
            <a:ext cx="1728000" cy="576000"/>
          </a:xfrm>
          <a:prstGeom prst="parallelogram">
            <a:avLst>
              <a:gd name="adj" fmla="val 105800"/>
            </a:avLst>
          </a:prstGeom>
          <a:solidFill>
            <a:srgbClr val="FFC000">
              <a:alpha val="30196"/>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C3</a:t>
            </a:r>
            <a:endParaRPr lang="zh-TW" altLang="en-US" sz="1200" dirty="0">
              <a:solidFill>
                <a:srgbClr val="FFC000"/>
              </a:solidFill>
            </a:endParaRPr>
          </a:p>
        </p:txBody>
      </p:sp>
      <p:sp>
        <p:nvSpPr>
          <p:cNvPr id="86" name="文字方塊 47">
            <a:extLst>
              <a:ext uri="{FF2B5EF4-FFF2-40B4-BE49-F238E27FC236}">
                <a16:creationId xmlns:a16="http://schemas.microsoft.com/office/drawing/2014/main" id="{CF634506-DD69-AE94-B9AA-1BC4556F714C}"/>
              </a:ext>
            </a:extLst>
          </p:cNvPr>
          <p:cNvSpPr txBox="1"/>
          <p:nvPr/>
        </p:nvSpPr>
        <p:spPr>
          <a:xfrm>
            <a:off x="6046065" y="1583336"/>
            <a:ext cx="870202" cy="215444"/>
          </a:xfrm>
          <a:prstGeom prst="rect">
            <a:avLst/>
          </a:prstGeom>
          <a:noFill/>
        </p:spPr>
        <p:txBody>
          <a:bodyPr wrap="square" rtlCol="0">
            <a:spAutoFit/>
          </a:bodyPr>
          <a:lstStyle/>
          <a:p>
            <a:r>
              <a:rPr lang="en-US" altLang="zh-TW" sz="800" dirty="0"/>
              <a:t>152x152x128c</a:t>
            </a:r>
            <a:endParaRPr lang="zh-TW" altLang="en-US" sz="800" dirty="0"/>
          </a:p>
        </p:txBody>
      </p:sp>
      <p:sp>
        <p:nvSpPr>
          <p:cNvPr id="87" name="文字方塊 48">
            <a:extLst>
              <a:ext uri="{FF2B5EF4-FFF2-40B4-BE49-F238E27FC236}">
                <a16:creationId xmlns:a16="http://schemas.microsoft.com/office/drawing/2014/main" id="{F5922FDD-122B-D922-6000-5934502694DB}"/>
              </a:ext>
            </a:extLst>
          </p:cNvPr>
          <p:cNvSpPr txBox="1"/>
          <p:nvPr/>
        </p:nvSpPr>
        <p:spPr>
          <a:xfrm>
            <a:off x="6148208" y="1002255"/>
            <a:ext cx="730081" cy="215444"/>
          </a:xfrm>
          <a:prstGeom prst="rect">
            <a:avLst/>
          </a:prstGeom>
          <a:noFill/>
        </p:spPr>
        <p:txBody>
          <a:bodyPr wrap="square" rtlCol="0">
            <a:spAutoFit/>
          </a:bodyPr>
          <a:lstStyle/>
          <a:p>
            <a:r>
              <a:rPr lang="en-US" altLang="zh-TW" sz="800" dirty="0"/>
              <a:t>76x76x256c</a:t>
            </a:r>
            <a:endParaRPr lang="zh-TW" altLang="en-US" sz="800" dirty="0"/>
          </a:p>
        </p:txBody>
      </p:sp>
    </p:spTree>
    <p:extLst>
      <p:ext uri="{BB962C8B-B14F-4D97-AF65-F5344CB8AC3E}">
        <p14:creationId xmlns:p14="http://schemas.microsoft.com/office/powerpoint/2010/main" val="2018878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3"/>
          <p:cNvGraphicFramePr>
            <a:graphicFrameLocks noGrp="1"/>
          </p:cNvGraphicFramePr>
          <p:nvPr/>
        </p:nvGraphicFramePr>
        <p:xfrm>
          <a:off x="111821" y="366781"/>
          <a:ext cx="8887798" cy="6429820"/>
        </p:xfrm>
        <a:graphic>
          <a:graphicData uri="http://schemas.openxmlformats.org/drawingml/2006/table">
            <a:tbl>
              <a:tblPr firstRow="1" bandRow="1"/>
              <a:tblGrid>
                <a:gridCol w="8887798">
                  <a:extLst>
                    <a:ext uri="{9D8B030D-6E8A-4147-A177-3AD203B41FA5}">
                      <a16:colId xmlns:a16="http://schemas.microsoft.com/office/drawing/2014/main" val="4155310270"/>
                    </a:ext>
                  </a:extLst>
                </a:gridCol>
              </a:tblGrid>
              <a:tr h="2952152">
                <a:tc>
                  <a:txBody>
                    <a:bodyPr/>
                    <a:lstStyle/>
                    <a:p>
                      <a:pPr marL="0" indent="0">
                        <a:buNone/>
                      </a:pPr>
                      <a:r>
                        <a:rPr lang="en-US" altLang="zh-TW" sz="2000" b="1" dirty="0">
                          <a:solidFill>
                            <a:srgbClr val="00B0F0"/>
                          </a:solidFill>
                        </a:rPr>
                        <a:t>1.</a:t>
                      </a:r>
                      <a:r>
                        <a:rPr lang="en-US" altLang="zh-TW" sz="2000" b="1" baseline="0" dirty="0">
                          <a:solidFill>
                            <a:srgbClr val="00B0F0"/>
                          </a:solidFill>
                        </a:rPr>
                        <a:t> YoloV1</a:t>
                      </a:r>
                      <a:endParaRPr lang="en-US" altLang="zh-TW" sz="2000" b="1" dirty="0">
                        <a:solidFill>
                          <a:srgbClr val="00B0F0"/>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i="1"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4060456"/>
                  </a:ext>
                </a:extLst>
              </a:tr>
              <a:tr h="3477668">
                <a:tc>
                  <a:txBody>
                    <a:bodyPr/>
                    <a:lstStyle/>
                    <a:p>
                      <a:pPr marL="265113" indent="-265113"/>
                      <a:r>
                        <a:rPr lang="en-US" altLang="zh-TW" sz="2000" b="1" dirty="0">
                          <a:solidFill>
                            <a:srgbClr val="00B0F0"/>
                          </a:solidFill>
                        </a:rPr>
                        <a:t>2. YoloV2</a:t>
                      </a: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0" marR="0" lvl="2"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txBody>
                  <a:tcPr/>
                </a:tc>
                <a:extLst>
                  <a:ext uri="{0D108BD9-81ED-4DB2-BD59-A6C34878D82A}">
                    <a16:rowId xmlns:a16="http://schemas.microsoft.com/office/drawing/2014/main" val="3768321618"/>
                  </a:ext>
                </a:extLst>
              </a:tr>
            </a:tbl>
          </a:graphicData>
        </a:graphic>
      </p:graphicFrame>
      <p:grpSp>
        <p:nvGrpSpPr>
          <p:cNvPr id="9" name="Group 8"/>
          <p:cNvGrpSpPr/>
          <p:nvPr/>
        </p:nvGrpSpPr>
        <p:grpSpPr>
          <a:xfrm>
            <a:off x="1444107" y="3488052"/>
            <a:ext cx="6184898" cy="3237772"/>
            <a:chOff x="1448651" y="3063672"/>
            <a:chExt cx="6184898" cy="3237772"/>
          </a:xfrm>
        </p:grpSpPr>
        <p:grpSp>
          <p:nvGrpSpPr>
            <p:cNvPr id="76" name="Group 75"/>
            <p:cNvGrpSpPr/>
            <p:nvPr/>
          </p:nvGrpSpPr>
          <p:grpSpPr>
            <a:xfrm>
              <a:off x="1448651" y="3512808"/>
              <a:ext cx="6184898" cy="2788636"/>
              <a:chOff x="1969797" y="3856943"/>
              <a:chExt cx="6184898" cy="2788636"/>
            </a:xfrm>
          </p:grpSpPr>
          <p:grpSp>
            <p:nvGrpSpPr>
              <p:cNvPr id="26" name="Group 25"/>
              <p:cNvGrpSpPr/>
              <p:nvPr/>
            </p:nvGrpSpPr>
            <p:grpSpPr>
              <a:xfrm>
                <a:off x="2050153" y="5473358"/>
                <a:ext cx="6104542" cy="1172221"/>
                <a:chOff x="2004540" y="2497472"/>
                <a:chExt cx="5461654" cy="1172221"/>
              </a:xfrm>
            </p:grpSpPr>
            <p:sp>
              <p:nvSpPr>
                <p:cNvPr id="28" name="TextBox 27"/>
                <p:cNvSpPr txBox="1"/>
                <p:nvPr/>
              </p:nvSpPr>
              <p:spPr>
                <a:xfrm>
                  <a:off x="2004540" y="2501437"/>
                  <a:ext cx="971550" cy="707886"/>
                </a:xfrm>
                <a:prstGeom prst="rect">
                  <a:avLst/>
                </a:prstGeom>
                <a:noFill/>
              </p:spPr>
              <p:txBody>
                <a:bodyPr wrap="square" rtlCol="0">
                  <a:spAutoFit/>
                </a:bodyPr>
                <a:lstStyle/>
                <a:p>
                  <a:pPr algn="ctr"/>
                  <a:r>
                    <a:rPr lang="en-US" sz="1000" b="1" dirty="0"/>
                    <a:t>Conv. Layer</a:t>
                  </a:r>
                </a:p>
                <a:p>
                  <a:pPr algn="ctr"/>
                  <a:r>
                    <a:rPr lang="en-US" sz="1000" b="1" dirty="0">
                      <a:solidFill>
                        <a:srgbClr val="FF0000"/>
                      </a:solidFill>
                    </a:rPr>
                    <a:t>3x3</a:t>
                  </a:r>
                  <a:r>
                    <a:rPr lang="en-US" sz="1000" b="1" dirty="0"/>
                    <a:t>x32-s-2</a:t>
                  </a:r>
                </a:p>
                <a:p>
                  <a:pPr algn="ctr"/>
                  <a:r>
                    <a:rPr lang="en-US" sz="1000" b="1" dirty="0"/>
                    <a:t>Max-pool Layer</a:t>
                  </a:r>
                </a:p>
                <a:p>
                  <a:pPr algn="ctr"/>
                  <a:r>
                    <a:rPr lang="en-US" sz="1000" b="1" dirty="0"/>
                    <a:t>2x2-s-2</a:t>
                  </a:r>
                </a:p>
              </p:txBody>
            </p:sp>
            <p:sp>
              <p:nvSpPr>
                <p:cNvPr id="29" name="TextBox 28"/>
                <p:cNvSpPr txBox="1"/>
                <p:nvPr/>
              </p:nvSpPr>
              <p:spPr>
                <a:xfrm>
                  <a:off x="2751696" y="2503958"/>
                  <a:ext cx="971550" cy="707886"/>
                </a:xfrm>
                <a:prstGeom prst="rect">
                  <a:avLst/>
                </a:prstGeom>
                <a:noFill/>
              </p:spPr>
              <p:txBody>
                <a:bodyPr wrap="square" rtlCol="0">
                  <a:spAutoFit/>
                </a:bodyPr>
                <a:lstStyle/>
                <a:p>
                  <a:pPr algn="ctr"/>
                  <a:r>
                    <a:rPr lang="en-US" sz="1000" b="1" dirty="0"/>
                    <a:t>Conv. Layer</a:t>
                  </a:r>
                </a:p>
                <a:p>
                  <a:pPr algn="ctr"/>
                  <a:r>
                    <a:rPr lang="en-US" sz="1000" b="1" dirty="0"/>
                    <a:t>3x3x64</a:t>
                  </a:r>
                </a:p>
                <a:p>
                  <a:pPr algn="ctr"/>
                  <a:r>
                    <a:rPr lang="en-US" sz="1000" b="1" dirty="0"/>
                    <a:t>Max-pool Layer</a:t>
                  </a:r>
                </a:p>
                <a:p>
                  <a:pPr algn="ctr"/>
                  <a:r>
                    <a:rPr lang="en-US" sz="1000" b="1" dirty="0"/>
                    <a:t>2x2-s-2</a:t>
                  </a:r>
                </a:p>
              </p:txBody>
            </p:sp>
            <p:sp>
              <p:nvSpPr>
                <p:cNvPr id="30" name="TextBox 29"/>
                <p:cNvSpPr txBox="1"/>
                <p:nvPr/>
              </p:nvSpPr>
              <p:spPr>
                <a:xfrm>
                  <a:off x="3329193" y="2500958"/>
                  <a:ext cx="971550" cy="1015663"/>
                </a:xfrm>
                <a:prstGeom prst="rect">
                  <a:avLst/>
                </a:prstGeom>
                <a:noFill/>
              </p:spPr>
              <p:txBody>
                <a:bodyPr wrap="square" rtlCol="0">
                  <a:spAutoFit/>
                </a:bodyPr>
                <a:lstStyle/>
                <a:p>
                  <a:pPr algn="ctr"/>
                  <a:r>
                    <a:rPr lang="en-US" sz="1000" b="1" dirty="0"/>
                    <a:t>Conv. Layer</a:t>
                  </a:r>
                </a:p>
                <a:p>
                  <a:pPr algn="ctr"/>
                  <a:r>
                    <a:rPr lang="en-US" sz="1000" b="1" dirty="0"/>
                    <a:t>3x3x128</a:t>
                  </a:r>
                </a:p>
                <a:p>
                  <a:pPr algn="ctr"/>
                  <a:r>
                    <a:rPr lang="en-US" sz="1000" b="1" dirty="0"/>
                    <a:t>1x1x64</a:t>
                  </a:r>
                </a:p>
                <a:p>
                  <a:pPr algn="ctr"/>
                  <a:r>
                    <a:rPr lang="en-US" sz="1000" b="1" dirty="0"/>
                    <a:t>3x3x128</a:t>
                  </a:r>
                </a:p>
                <a:p>
                  <a:pPr algn="ctr"/>
                  <a:r>
                    <a:rPr lang="en-US" sz="1000" b="1" dirty="0"/>
                    <a:t>Max-pool Layer</a:t>
                  </a:r>
                </a:p>
                <a:p>
                  <a:pPr algn="ctr"/>
                  <a:r>
                    <a:rPr lang="en-US" sz="1000" b="1" dirty="0"/>
                    <a:t>2x2-s-2</a:t>
                  </a:r>
                </a:p>
              </p:txBody>
            </p:sp>
            <p:sp>
              <p:nvSpPr>
                <p:cNvPr id="31" name="TextBox 30"/>
                <p:cNvSpPr txBox="1"/>
                <p:nvPr/>
              </p:nvSpPr>
              <p:spPr>
                <a:xfrm>
                  <a:off x="4079506" y="2497472"/>
                  <a:ext cx="971550" cy="1015663"/>
                </a:xfrm>
                <a:prstGeom prst="rect">
                  <a:avLst/>
                </a:prstGeom>
                <a:noFill/>
              </p:spPr>
              <p:txBody>
                <a:bodyPr wrap="square" rtlCol="0">
                  <a:spAutoFit/>
                </a:bodyPr>
                <a:lstStyle/>
                <a:p>
                  <a:pPr algn="ctr"/>
                  <a:r>
                    <a:rPr lang="en-US" sz="1000" b="1" dirty="0"/>
                    <a:t>Conv. Layer</a:t>
                  </a:r>
                </a:p>
                <a:p>
                  <a:pPr algn="ctr"/>
                  <a:r>
                    <a:rPr lang="en-US" sz="1000" b="1" dirty="0"/>
                    <a:t>3x3x256</a:t>
                  </a:r>
                </a:p>
                <a:p>
                  <a:pPr algn="ctr"/>
                  <a:r>
                    <a:rPr lang="en-US" sz="1000" b="1" dirty="0"/>
                    <a:t>1x1x128</a:t>
                  </a:r>
                </a:p>
                <a:p>
                  <a:pPr algn="ctr"/>
                  <a:r>
                    <a:rPr lang="en-US" sz="1000" b="1" dirty="0"/>
                    <a:t>3x3x256</a:t>
                  </a:r>
                </a:p>
                <a:p>
                  <a:pPr algn="ctr"/>
                  <a:r>
                    <a:rPr lang="en-US" sz="1000" b="1" dirty="0"/>
                    <a:t>Max-pool Layer</a:t>
                  </a:r>
                </a:p>
                <a:p>
                  <a:pPr algn="ctr"/>
                  <a:r>
                    <a:rPr lang="en-US" sz="1000" b="1" dirty="0"/>
                    <a:t>2x2-s-2</a:t>
                  </a:r>
                </a:p>
              </p:txBody>
            </p:sp>
            <p:sp>
              <p:nvSpPr>
                <p:cNvPr id="32" name="TextBox 31"/>
                <p:cNvSpPr txBox="1"/>
                <p:nvPr/>
              </p:nvSpPr>
              <p:spPr>
                <a:xfrm>
                  <a:off x="4694271" y="2500142"/>
                  <a:ext cx="971550" cy="1169551"/>
                </a:xfrm>
                <a:prstGeom prst="rect">
                  <a:avLst/>
                </a:prstGeom>
                <a:noFill/>
              </p:spPr>
              <p:txBody>
                <a:bodyPr wrap="square" rtlCol="0">
                  <a:spAutoFit/>
                </a:bodyPr>
                <a:lstStyle/>
                <a:p>
                  <a:pPr algn="ctr"/>
                  <a:r>
                    <a:rPr lang="en-US" sz="1000" b="1" dirty="0"/>
                    <a:t>Conv. Layer</a:t>
                  </a:r>
                </a:p>
                <a:p>
                  <a:pPr algn="ctr"/>
                  <a:r>
                    <a:rPr lang="en-US" sz="1000" b="1" dirty="0"/>
                    <a:t>3x3x512</a:t>
                  </a:r>
                </a:p>
                <a:p>
                  <a:pPr algn="ctr"/>
                  <a:r>
                    <a:rPr lang="en-US" sz="1000" b="1" dirty="0"/>
                    <a:t>1x1x256</a:t>
                  </a:r>
                </a:p>
                <a:p>
                  <a:pPr algn="ctr"/>
                  <a:r>
                    <a:rPr lang="en-US" sz="1000" b="1" dirty="0"/>
                    <a:t>3x3x512</a:t>
                  </a:r>
                </a:p>
                <a:p>
                  <a:pPr algn="ctr"/>
                  <a:r>
                    <a:rPr lang="en-US" sz="1000" b="1" dirty="0"/>
                    <a:t>1x1x256</a:t>
                  </a:r>
                </a:p>
                <a:p>
                  <a:pPr algn="ctr"/>
                  <a:r>
                    <a:rPr lang="en-US" sz="1000" b="1" dirty="0"/>
                    <a:t>3x3x512</a:t>
                  </a:r>
                </a:p>
                <a:p>
                  <a:pPr algn="ctr"/>
                  <a:r>
                    <a:rPr lang="en-US" sz="1000" b="1" dirty="0"/>
                    <a:t>3x3x1024-s-2</a:t>
                  </a:r>
                </a:p>
              </p:txBody>
            </p:sp>
            <p:sp>
              <p:nvSpPr>
                <p:cNvPr id="33" name="TextBox 32"/>
                <p:cNvSpPr txBox="1"/>
                <p:nvPr/>
              </p:nvSpPr>
              <p:spPr>
                <a:xfrm>
                  <a:off x="5362449" y="2514033"/>
                  <a:ext cx="971550" cy="861774"/>
                </a:xfrm>
                <a:prstGeom prst="rect">
                  <a:avLst/>
                </a:prstGeom>
                <a:noFill/>
              </p:spPr>
              <p:txBody>
                <a:bodyPr wrap="square" rtlCol="0">
                  <a:spAutoFit/>
                </a:bodyPr>
                <a:lstStyle/>
                <a:p>
                  <a:pPr algn="ctr"/>
                  <a:r>
                    <a:rPr lang="en-US" sz="1000" b="1" dirty="0"/>
                    <a:t>Conv. Layer</a:t>
                  </a:r>
                </a:p>
                <a:p>
                  <a:pPr algn="ctr"/>
                  <a:r>
                    <a:rPr lang="en-US" sz="1000" b="1" dirty="0"/>
                    <a:t>1x1x512</a:t>
                  </a:r>
                </a:p>
                <a:p>
                  <a:pPr algn="ctr"/>
                  <a:r>
                    <a:rPr lang="en-US" sz="1000" b="1" dirty="0"/>
                    <a:t>3x3x1024</a:t>
                  </a:r>
                </a:p>
                <a:p>
                  <a:pPr algn="ctr"/>
                  <a:r>
                    <a:rPr lang="en-US" sz="1000" b="1" dirty="0"/>
                    <a:t>1x1x512</a:t>
                  </a:r>
                </a:p>
                <a:p>
                  <a:pPr algn="ctr"/>
                  <a:r>
                    <a:rPr lang="en-US" sz="1000" b="1" dirty="0"/>
                    <a:t>3x3x1024</a:t>
                  </a:r>
                </a:p>
              </p:txBody>
            </p:sp>
            <p:sp>
              <p:nvSpPr>
                <p:cNvPr id="41" name="TextBox 40"/>
                <p:cNvSpPr txBox="1"/>
                <p:nvPr/>
              </p:nvSpPr>
              <p:spPr>
                <a:xfrm>
                  <a:off x="5981035" y="2523344"/>
                  <a:ext cx="971550" cy="861774"/>
                </a:xfrm>
                <a:prstGeom prst="rect">
                  <a:avLst/>
                </a:prstGeom>
                <a:noFill/>
              </p:spPr>
              <p:txBody>
                <a:bodyPr wrap="square" rtlCol="0">
                  <a:spAutoFit/>
                </a:bodyPr>
                <a:lstStyle/>
                <a:p>
                  <a:pPr algn="ctr"/>
                  <a:r>
                    <a:rPr lang="en-US" sz="1000" b="1" dirty="0"/>
                    <a:t>Conv. Layer</a:t>
                  </a:r>
                </a:p>
                <a:p>
                  <a:pPr algn="ctr"/>
                  <a:r>
                    <a:rPr lang="en-US" sz="1000" b="1" dirty="0"/>
                    <a:t>3x3x1024</a:t>
                  </a:r>
                </a:p>
                <a:p>
                  <a:pPr algn="ctr"/>
                  <a:r>
                    <a:rPr lang="en-US" sz="1000" b="1" dirty="0"/>
                    <a:t>3x3x1024</a:t>
                  </a:r>
                </a:p>
                <a:p>
                  <a:pPr algn="ctr"/>
                  <a:r>
                    <a:rPr lang="en-US" sz="1000" b="1" dirty="0"/>
                    <a:t>3x3x1024</a:t>
                  </a:r>
                </a:p>
                <a:p>
                  <a:pPr algn="ctr"/>
                  <a:endParaRPr lang="en-US" sz="1000" b="1" dirty="0"/>
                </a:p>
              </p:txBody>
            </p:sp>
            <p:sp>
              <p:nvSpPr>
                <p:cNvPr id="42" name="TextBox 41"/>
                <p:cNvSpPr txBox="1"/>
                <p:nvPr/>
              </p:nvSpPr>
              <p:spPr>
                <a:xfrm>
                  <a:off x="6725268" y="2530426"/>
                  <a:ext cx="740926" cy="400110"/>
                </a:xfrm>
                <a:prstGeom prst="rect">
                  <a:avLst/>
                </a:prstGeom>
                <a:noFill/>
              </p:spPr>
              <p:txBody>
                <a:bodyPr wrap="square" rtlCol="0">
                  <a:spAutoFit/>
                </a:bodyPr>
                <a:lstStyle/>
                <a:p>
                  <a:pPr algn="ctr"/>
                  <a:r>
                    <a:rPr lang="en-US" sz="1000" b="1" dirty="0"/>
                    <a:t>Conv. Layer</a:t>
                  </a:r>
                </a:p>
                <a:p>
                  <a:pPr algn="ctr"/>
                  <a:r>
                    <a:rPr lang="en-US" sz="1000" b="1" dirty="0"/>
                    <a:t>1x1x125</a:t>
                  </a:r>
                </a:p>
              </p:txBody>
            </p:sp>
          </p:grpSp>
          <p:grpSp>
            <p:nvGrpSpPr>
              <p:cNvPr id="43" name="Group 42"/>
              <p:cNvGrpSpPr/>
              <p:nvPr/>
            </p:nvGrpSpPr>
            <p:grpSpPr>
              <a:xfrm>
                <a:off x="1969797" y="3856943"/>
                <a:ext cx="6146061" cy="1732659"/>
                <a:chOff x="1798347" y="3856943"/>
                <a:chExt cx="6146061" cy="1732659"/>
              </a:xfrm>
            </p:grpSpPr>
            <p:pic>
              <p:nvPicPr>
                <p:cNvPr id="25" name="Picture 24"/>
                <p:cNvPicPr>
                  <a:picLocks noChangeAspect="1"/>
                </p:cNvPicPr>
                <p:nvPr/>
              </p:nvPicPr>
              <p:blipFill>
                <a:blip r:embed="rId3"/>
                <a:stretch>
                  <a:fillRect/>
                </a:stretch>
              </p:blipFill>
              <p:spPr>
                <a:xfrm>
                  <a:off x="1798347" y="3856943"/>
                  <a:ext cx="6127543" cy="1588359"/>
                </a:xfrm>
                <a:prstGeom prst="rect">
                  <a:avLst/>
                </a:prstGeom>
              </p:spPr>
            </p:pic>
            <p:sp>
              <p:nvSpPr>
                <p:cNvPr id="40" name="Rectangle 39"/>
                <p:cNvSpPr/>
                <p:nvPr/>
              </p:nvSpPr>
              <p:spPr>
                <a:xfrm>
                  <a:off x="2223927" y="5358770"/>
                  <a:ext cx="242374" cy="230832"/>
                </a:xfrm>
                <a:prstGeom prst="rect">
                  <a:avLst/>
                </a:prstGeom>
              </p:spPr>
              <p:txBody>
                <a:bodyPr wrap="none">
                  <a:spAutoFit/>
                </a:bodyPr>
                <a:lstStyle/>
                <a:p>
                  <a:pPr algn="ctr"/>
                  <a:r>
                    <a:rPr lang="en-US" sz="900" b="1" dirty="0"/>
                    <a:t>3</a:t>
                  </a:r>
                </a:p>
              </p:txBody>
            </p:sp>
            <p:sp>
              <p:nvSpPr>
                <p:cNvPr id="44" name="Rectangle 43"/>
                <p:cNvSpPr/>
                <p:nvPr/>
              </p:nvSpPr>
              <p:spPr>
                <a:xfrm>
                  <a:off x="2762476" y="5353127"/>
                  <a:ext cx="502062" cy="230832"/>
                </a:xfrm>
                <a:prstGeom prst="rect">
                  <a:avLst/>
                </a:prstGeom>
              </p:spPr>
              <p:txBody>
                <a:bodyPr wrap="none">
                  <a:spAutoFit/>
                </a:bodyPr>
                <a:lstStyle/>
                <a:p>
                  <a:pPr algn="ctr"/>
                  <a:r>
                    <a:rPr lang="en-US" sz="900" b="1" dirty="0"/>
                    <a:t>32 - 64</a:t>
                  </a:r>
                </a:p>
              </p:txBody>
            </p:sp>
            <p:sp>
              <p:nvSpPr>
                <p:cNvPr id="45" name="Rectangle 44"/>
                <p:cNvSpPr/>
                <p:nvPr/>
              </p:nvSpPr>
              <p:spPr>
                <a:xfrm>
                  <a:off x="3383582" y="5353545"/>
                  <a:ext cx="559769" cy="230832"/>
                </a:xfrm>
                <a:prstGeom prst="rect">
                  <a:avLst/>
                </a:prstGeom>
              </p:spPr>
              <p:txBody>
                <a:bodyPr wrap="none">
                  <a:spAutoFit/>
                </a:bodyPr>
                <a:lstStyle/>
                <a:p>
                  <a:pPr algn="ctr"/>
                  <a:r>
                    <a:rPr lang="en-US" sz="900" b="1" dirty="0"/>
                    <a:t>64 - 128</a:t>
                  </a:r>
                </a:p>
              </p:txBody>
            </p:sp>
            <p:sp>
              <p:nvSpPr>
                <p:cNvPr id="46" name="Rectangle 45"/>
                <p:cNvSpPr/>
                <p:nvPr/>
              </p:nvSpPr>
              <p:spPr>
                <a:xfrm>
                  <a:off x="4023118" y="5347902"/>
                  <a:ext cx="617477" cy="230832"/>
                </a:xfrm>
                <a:prstGeom prst="rect">
                  <a:avLst/>
                </a:prstGeom>
              </p:spPr>
              <p:txBody>
                <a:bodyPr wrap="none">
                  <a:spAutoFit/>
                </a:bodyPr>
                <a:lstStyle/>
                <a:p>
                  <a:pPr algn="ctr"/>
                  <a:r>
                    <a:rPr lang="en-US" sz="900" b="1" dirty="0"/>
                    <a:t>128 - 256</a:t>
                  </a:r>
                </a:p>
              </p:txBody>
            </p:sp>
            <p:sp>
              <p:nvSpPr>
                <p:cNvPr id="52" name="Rectangle 51"/>
                <p:cNvSpPr/>
                <p:nvPr/>
              </p:nvSpPr>
              <p:spPr>
                <a:xfrm>
                  <a:off x="4691481" y="5358770"/>
                  <a:ext cx="617477" cy="230832"/>
                </a:xfrm>
                <a:prstGeom prst="rect">
                  <a:avLst/>
                </a:prstGeom>
              </p:spPr>
              <p:txBody>
                <a:bodyPr wrap="none">
                  <a:spAutoFit/>
                </a:bodyPr>
                <a:lstStyle/>
                <a:p>
                  <a:pPr algn="ctr"/>
                  <a:r>
                    <a:rPr lang="en-US" sz="900" b="1" dirty="0"/>
                    <a:t>256 - 512</a:t>
                  </a:r>
                </a:p>
              </p:txBody>
            </p:sp>
            <p:sp>
              <p:nvSpPr>
                <p:cNvPr id="53" name="Rectangle 52"/>
                <p:cNvSpPr/>
                <p:nvPr/>
              </p:nvSpPr>
              <p:spPr>
                <a:xfrm>
                  <a:off x="5381818" y="5353127"/>
                  <a:ext cx="675185" cy="230832"/>
                </a:xfrm>
                <a:prstGeom prst="rect">
                  <a:avLst/>
                </a:prstGeom>
              </p:spPr>
              <p:txBody>
                <a:bodyPr wrap="none">
                  <a:spAutoFit/>
                </a:bodyPr>
                <a:lstStyle/>
                <a:p>
                  <a:pPr algn="ctr"/>
                  <a:r>
                    <a:rPr lang="en-US" sz="900" b="1" dirty="0"/>
                    <a:t>512 - 1024</a:t>
                  </a:r>
                </a:p>
              </p:txBody>
            </p:sp>
            <p:sp>
              <p:nvSpPr>
                <p:cNvPr id="54" name="Rectangle 53"/>
                <p:cNvSpPr/>
                <p:nvPr/>
              </p:nvSpPr>
              <p:spPr>
                <a:xfrm>
                  <a:off x="6127027" y="5353545"/>
                  <a:ext cx="675185" cy="230832"/>
                </a:xfrm>
                <a:prstGeom prst="rect">
                  <a:avLst/>
                </a:prstGeom>
              </p:spPr>
              <p:txBody>
                <a:bodyPr wrap="none">
                  <a:spAutoFit/>
                </a:bodyPr>
                <a:lstStyle/>
                <a:p>
                  <a:pPr algn="ctr"/>
                  <a:r>
                    <a:rPr lang="en-US" sz="900" b="1" dirty="0"/>
                    <a:t>512 - 1024</a:t>
                  </a:r>
                </a:p>
              </p:txBody>
            </p:sp>
            <p:sp>
              <p:nvSpPr>
                <p:cNvPr id="55" name="Rectangle 54"/>
                <p:cNvSpPr/>
                <p:nvPr/>
              </p:nvSpPr>
              <p:spPr>
                <a:xfrm>
                  <a:off x="6995109" y="5347902"/>
                  <a:ext cx="415499" cy="230832"/>
                </a:xfrm>
                <a:prstGeom prst="rect">
                  <a:avLst/>
                </a:prstGeom>
              </p:spPr>
              <p:txBody>
                <a:bodyPr wrap="none">
                  <a:spAutoFit/>
                </a:bodyPr>
                <a:lstStyle/>
                <a:p>
                  <a:pPr algn="ctr"/>
                  <a:r>
                    <a:rPr lang="en-US" sz="900" b="1" dirty="0"/>
                    <a:t>1024</a:t>
                  </a:r>
                </a:p>
              </p:txBody>
            </p:sp>
            <p:sp>
              <p:nvSpPr>
                <p:cNvPr id="56" name="Rectangle 55"/>
                <p:cNvSpPr/>
                <p:nvPr/>
              </p:nvSpPr>
              <p:spPr>
                <a:xfrm>
                  <a:off x="7586617" y="5358770"/>
                  <a:ext cx="357791" cy="230832"/>
                </a:xfrm>
                <a:prstGeom prst="rect">
                  <a:avLst/>
                </a:prstGeom>
              </p:spPr>
              <p:txBody>
                <a:bodyPr wrap="none">
                  <a:spAutoFit/>
                </a:bodyPr>
                <a:lstStyle/>
                <a:p>
                  <a:pPr algn="ctr"/>
                  <a:r>
                    <a:rPr lang="en-US" sz="900" b="1" dirty="0"/>
                    <a:t>125</a:t>
                  </a:r>
                </a:p>
              </p:txBody>
            </p:sp>
          </p:grpSp>
          <p:cxnSp>
            <p:nvCxnSpPr>
              <p:cNvPr id="59" name="Elbow Connector 58"/>
              <p:cNvCxnSpPr/>
              <p:nvPr/>
            </p:nvCxnSpPr>
            <p:spPr>
              <a:xfrm rot="16200000" flipH="1">
                <a:off x="6342091" y="3779990"/>
                <a:ext cx="74518" cy="2207161"/>
              </a:xfrm>
              <a:prstGeom prst="bentConnector3">
                <a:avLst>
                  <a:gd name="adj1" fmla="val -188783"/>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354685" y="4293238"/>
                <a:ext cx="2138088" cy="246221"/>
              </a:xfrm>
              <a:prstGeom prst="rect">
                <a:avLst/>
              </a:prstGeom>
              <a:noFill/>
            </p:spPr>
            <p:txBody>
              <a:bodyPr wrap="square" rtlCol="0">
                <a:spAutoFit/>
              </a:bodyPr>
              <a:lstStyle/>
              <a:p>
                <a:pPr algn="ctr"/>
                <a:r>
                  <a:rPr lang="en-US" sz="1000" b="1" dirty="0"/>
                  <a:t>Turn </a:t>
                </a:r>
                <a:r>
                  <a:rPr lang="en-US" sz="1000" b="1" dirty="0">
                    <a:solidFill>
                      <a:srgbClr val="FF0000"/>
                    </a:solidFill>
                  </a:rPr>
                  <a:t>26x26x512</a:t>
                </a:r>
                <a:r>
                  <a:rPr lang="en-US" sz="1000" b="1" dirty="0"/>
                  <a:t> to </a:t>
                </a:r>
                <a:r>
                  <a:rPr lang="en-US" sz="1000" b="1" dirty="0">
                    <a:solidFill>
                      <a:srgbClr val="FF0000"/>
                    </a:solidFill>
                  </a:rPr>
                  <a:t>13x13x2048</a:t>
                </a:r>
              </a:p>
            </p:txBody>
          </p:sp>
        </p:grpSp>
        <p:sp>
          <p:nvSpPr>
            <p:cNvPr id="68" name="TextBox 67"/>
            <p:cNvSpPr txBox="1"/>
            <p:nvPr/>
          </p:nvSpPr>
          <p:spPr>
            <a:xfrm>
              <a:off x="5462302" y="3795815"/>
              <a:ext cx="1075068" cy="288340"/>
            </a:xfrm>
            <a:prstGeom prst="rect">
              <a:avLst/>
            </a:prstGeom>
            <a:noFill/>
          </p:spPr>
          <p:txBody>
            <a:bodyPr wrap="none" rtlCol="0">
              <a:spAutoFit/>
            </a:bodyPr>
            <a:lstStyle/>
            <a:p>
              <a:r>
                <a:rPr lang="en-US" sz="1200" b="1" dirty="0"/>
                <a:t>Path-through</a:t>
              </a:r>
            </a:p>
          </p:txBody>
        </p:sp>
        <p:sp>
          <p:nvSpPr>
            <p:cNvPr id="69" name="Rectangle 68"/>
            <p:cNvSpPr/>
            <p:nvPr/>
          </p:nvSpPr>
          <p:spPr>
            <a:xfrm>
              <a:off x="4772440" y="4338019"/>
              <a:ext cx="2344235" cy="276999"/>
            </a:xfrm>
            <a:prstGeom prst="rect">
              <a:avLst/>
            </a:prstGeom>
          </p:spPr>
          <p:txBody>
            <a:bodyPr wrap="square">
              <a:spAutoFit/>
            </a:bodyPr>
            <a:lstStyle/>
            <a:p>
              <a:pPr marL="0" lvl="1">
                <a:defRPr/>
              </a:pPr>
              <a:r>
                <a:rPr lang="en-US" sz="1200" dirty="0">
                  <a:solidFill>
                    <a:srgbClr val="00B0F0"/>
                  </a:solidFill>
                </a:rPr>
                <a:t>(6) Fine-grained</a:t>
              </a:r>
              <a:r>
                <a:rPr lang="en-US" sz="1200" dirty="0"/>
                <a:t> </a:t>
              </a:r>
              <a:r>
                <a:rPr lang="en-US" sz="1200" dirty="0">
                  <a:solidFill>
                    <a:srgbClr val="00B0F0"/>
                  </a:solidFill>
                </a:rPr>
                <a:t>feature detector</a:t>
              </a:r>
              <a:r>
                <a:rPr lang="en-US" sz="1200" dirty="0"/>
                <a:t>.</a:t>
              </a:r>
            </a:p>
          </p:txBody>
        </p:sp>
        <p:sp>
          <p:nvSpPr>
            <p:cNvPr id="70" name="Rectangle 69"/>
            <p:cNvSpPr/>
            <p:nvPr/>
          </p:nvSpPr>
          <p:spPr>
            <a:xfrm>
              <a:off x="6146778" y="5224580"/>
              <a:ext cx="1410366" cy="1454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7149209" y="4573630"/>
              <a:ext cx="453723" cy="621984"/>
            </a:xfrm>
            <a:prstGeom prst="rect">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a:endCxn id="74" idx="0"/>
            </p:cNvCxnSpPr>
            <p:nvPr/>
          </p:nvCxnSpPr>
          <p:spPr>
            <a:xfrm>
              <a:off x="6043194" y="3407888"/>
              <a:ext cx="1332877" cy="1165742"/>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2770035" y="3063672"/>
              <a:ext cx="4026414" cy="938719"/>
            </a:xfrm>
            <a:prstGeom prst="rect">
              <a:avLst/>
            </a:prstGeom>
          </p:spPr>
          <p:txBody>
            <a:bodyPr wrap="square">
              <a:spAutoFit/>
            </a:bodyPr>
            <a:lstStyle/>
            <a:p>
              <a:pPr marL="0" lvl="3"/>
              <a:r>
                <a:rPr lang="en-US" altLang="zh-TW" sz="1100" dirty="0"/>
                <a:t>Backbone: </a:t>
              </a:r>
              <a:r>
                <a:rPr lang="en-US" altLang="zh-TW" sz="1100" b="1" dirty="0">
                  <a:solidFill>
                    <a:srgbClr val="00B050"/>
                  </a:solidFill>
                </a:rPr>
                <a:t>DarkNet-19 </a:t>
              </a:r>
              <a:r>
                <a:rPr lang="en-US" altLang="zh-TW" sz="1100" b="1" dirty="0">
                  <a:solidFill>
                    <a:srgbClr val="FF0000"/>
                  </a:solidFill>
                </a:rPr>
                <a:t>??</a:t>
              </a:r>
              <a:endParaRPr lang="en-US" altLang="zh-TW" sz="1100" dirty="0">
                <a:solidFill>
                  <a:srgbClr val="FF0000"/>
                </a:solidFill>
              </a:endParaRPr>
            </a:p>
            <a:p>
              <a:pPr marL="174625" lvl="1" indent="-174625">
                <a:buFont typeface="Wingdings" panose="05000000000000000000" pitchFamily="2" charset="2"/>
                <a:buChar char="§"/>
              </a:pPr>
              <a:r>
                <a:rPr lang="en-US" altLang="zh-TW" sz="1100" dirty="0"/>
                <a:t>21 Convolutional layers</a:t>
              </a:r>
            </a:p>
            <a:p>
              <a:pPr marL="174625" lvl="1" indent="-174625">
                <a:buFont typeface="Wingdings" panose="05000000000000000000" pitchFamily="2" charset="2"/>
                <a:buChar char="§"/>
              </a:pPr>
              <a:r>
                <a:rPr lang="en-US" altLang="zh-TW" sz="1100" dirty="0"/>
                <a:t>4 Max-pooling layers.</a:t>
              </a:r>
              <a:r>
                <a:rPr lang="en-US" sz="1100" dirty="0">
                  <a:solidFill>
                    <a:srgbClr val="00B0F0"/>
                  </a:solidFill>
                </a:rPr>
                <a:t> </a:t>
              </a:r>
            </a:p>
            <a:p>
              <a:pPr marL="174625" lvl="1" indent="-174625">
                <a:buFont typeface="Wingdings" panose="05000000000000000000" pitchFamily="2" charset="2"/>
                <a:buChar char="§"/>
              </a:pPr>
              <a:r>
                <a:rPr lang="en-US" sz="1100" dirty="0">
                  <a:solidFill>
                    <a:srgbClr val="00B0F0"/>
                  </a:solidFill>
                </a:rPr>
                <a:t>(2) Higher resolution final feature map (13x13x125c)</a:t>
              </a:r>
            </a:p>
            <a:p>
              <a:pPr marL="174625" lvl="1" indent="-174625">
                <a:buFont typeface="Wingdings" panose="05000000000000000000" pitchFamily="2" charset="2"/>
                <a:buChar char="§"/>
              </a:pPr>
              <a:r>
                <a:rPr lang="en-US" sz="1100" dirty="0">
                  <a:solidFill>
                    <a:srgbClr val="00B0F0"/>
                  </a:solidFill>
                </a:rPr>
                <a:t>(3) Fully Convolutional Network</a:t>
              </a:r>
              <a:endParaRPr lang="en-US" sz="1100" dirty="0"/>
            </a:p>
          </p:txBody>
        </p:sp>
        <p:sp>
          <p:nvSpPr>
            <p:cNvPr id="98" name="矩形 97"/>
            <p:cNvSpPr/>
            <p:nvPr/>
          </p:nvSpPr>
          <p:spPr>
            <a:xfrm>
              <a:off x="1470916" y="3072595"/>
              <a:ext cx="5660476" cy="2118849"/>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標題 1"/>
          <p:cNvSpPr>
            <a:spLocks noGrp="1"/>
          </p:cNvSpPr>
          <p:nvPr>
            <p:ph type="title"/>
          </p:nvPr>
        </p:nvSpPr>
        <p:spPr>
          <a:xfrm>
            <a:off x="0" y="-15043"/>
            <a:ext cx="9070796" cy="419675"/>
          </a:xfrm>
        </p:spPr>
        <p:txBody>
          <a:bodyPr>
            <a:noAutofit/>
          </a:bodyPr>
          <a:lstStyle/>
          <a:p>
            <a:r>
              <a:rPr lang="en-US" altLang="zh-TW" sz="2000" dirty="0">
                <a:latin typeface="Times New Roman" panose="02020603050405020304" pitchFamily="18" charset="0"/>
                <a:cs typeface="Times New Roman" panose="02020603050405020304" pitchFamily="18" charset="0"/>
              </a:rPr>
              <a:t>0.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YoloV1 and YoloV2</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p:grpSp>
        <p:nvGrpSpPr>
          <p:cNvPr id="75" name="Group 74"/>
          <p:cNvGrpSpPr/>
          <p:nvPr/>
        </p:nvGrpSpPr>
        <p:grpSpPr>
          <a:xfrm>
            <a:off x="1368319" y="507268"/>
            <a:ext cx="6373632" cy="2875825"/>
            <a:chOff x="1897170" y="821397"/>
            <a:chExt cx="6373632" cy="2875825"/>
          </a:xfrm>
        </p:grpSpPr>
        <p:pic>
          <p:nvPicPr>
            <p:cNvPr id="6" name="Picture 5"/>
            <p:cNvPicPr>
              <a:picLocks noChangeAspect="1"/>
            </p:cNvPicPr>
            <p:nvPr/>
          </p:nvPicPr>
          <p:blipFill rotWithShape="1">
            <a:blip r:embed="rId4"/>
            <a:srcRect l="1031" r="3966" b="33869"/>
            <a:stretch/>
          </p:blipFill>
          <p:spPr>
            <a:xfrm>
              <a:off x="1897170" y="821397"/>
              <a:ext cx="6187156" cy="1732028"/>
            </a:xfrm>
            <a:prstGeom prst="rect">
              <a:avLst/>
            </a:prstGeom>
          </p:spPr>
        </p:pic>
        <p:sp>
          <p:nvSpPr>
            <p:cNvPr id="4" name="TextBox 3"/>
            <p:cNvSpPr txBox="1"/>
            <p:nvPr/>
          </p:nvSpPr>
          <p:spPr>
            <a:xfrm>
              <a:off x="1910124" y="2508538"/>
              <a:ext cx="1217640" cy="707886"/>
            </a:xfrm>
            <a:prstGeom prst="rect">
              <a:avLst/>
            </a:prstGeom>
            <a:noFill/>
          </p:spPr>
          <p:txBody>
            <a:bodyPr wrap="square" rtlCol="0">
              <a:spAutoFit/>
            </a:bodyPr>
            <a:lstStyle/>
            <a:p>
              <a:pPr algn="ctr"/>
              <a:r>
                <a:rPr lang="en-US" sz="1000" b="1" dirty="0"/>
                <a:t>Conv. Layer</a:t>
              </a:r>
            </a:p>
            <a:p>
              <a:pPr algn="ctr"/>
              <a:r>
                <a:rPr lang="en-US" sz="1000" b="1" dirty="0"/>
                <a:t>7x7x64-s-2</a:t>
              </a:r>
            </a:p>
            <a:p>
              <a:pPr algn="ctr"/>
              <a:r>
                <a:rPr lang="en-US" sz="1000" b="1" dirty="0"/>
                <a:t>Max-pool Layer</a:t>
              </a:r>
            </a:p>
            <a:p>
              <a:pPr algn="ctr"/>
              <a:r>
                <a:rPr lang="en-US" sz="1000" b="1" dirty="0"/>
                <a:t>2x2-s-2</a:t>
              </a:r>
            </a:p>
          </p:txBody>
        </p:sp>
        <p:sp>
          <p:nvSpPr>
            <p:cNvPr id="11" name="TextBox 10"/>
            <p:cNvSpPr txBox="1"/>
            <p:nvPr/>
          </p:nvSpPr>
          <p:spPr>
            <a:xfrm>
              <a:off x="2839565" y="2517596"/>
              <a:ext cx="1045284" cy="707886"/>
            </a:xfrm>
            <a:prstGeom prst="rect">
              <a:avLst/>
            </a:prstGeom>
            <a:noFill/>
          </p:spPr>
          <p:txBody>
            <a:bodyPr wrap="square" rtlCol="0">
              <a:spAutoFit/>
            </a:bodyPr>
            <a:lstStyle/>
            <a:p>
              <a:pPr algn="ctr"/>
              <a:r>
                <a:rPr lang="en-US" sz="1000" b="1" dirty="0"/>
                <a:t>Conv. Layer</a:t>
              </a:r>
            </a:p>
            <a:p>
              <a:pPr algn="ctr"/>
              <a:r>
                <a:rPr lang="en-US" sz="1000" b="1" dirty="0"/>
                <a:t>3x3x192</a:t>
              </a:r>
            </a:p>
            <a:p>
              <a:pPr algn="ctr"/>
              <a:r>
                <a:rPr lang="en-US" sz="1000" b="1" dirty="0"/>
                <a:t>Max-pool Layer</a:t>
              </a:r>
            </a:p>
            <a:p>
              <a:pPr algn="ctr"/>
              <a:r>
                <a:rPr lang="en-US" sz="1000" b="1" dirty="0"/>
                <a:t>2x2-s-2</a:t>
              </a:r>
            </a:p>
          </p:txBody>
        </p:sp>
        <p:sp>
          <p:nvSpPr>
            <p:cNvPr id="12" name="TextBox 11"/>
            <p:cNvSpPr txBox="1"/>
            <p:nvPr/>
          </p:nvSpPr>
          <p:spPr>
            <a:xfrm>
              <a:off x="3521350" y="2522027"/>
              <a:ext cx="1016892" cy="1169551"/>
            </a:xfrm>
            <a:prstGeom prst="rect">
              <a:avLst/>
            </a:prstGeom>
            <a:noFill/>
          </p:spPr>
          <p:txBody>
            <a:bodyPr wrap="square" rtlCol="0">
              <a:spAutoFit/>
            </a:bodyPr>
            <a:lstStyle/>
            <a:p>
              <a:pPr algn="ctr"/>
              <a:r>
                <a:rPr lang="en-US" sz="1000" b="1" dirty="0"/>
                <a:t>Conv. Layer</a:t>
              </a:r>
            </a:p>
            <a:p>
              <a:pPr algn="ctr"/>
              <a:r>
                <a:rPr lang="en-US" sz="1000" b="1" dirty="0"/>
                <a:t>1x1x128</a:t>
              </a:r>
            </a:p>
            <a:p>
              <a:pPr algn="ctr"/>
              <a:r>
                <a:rPr lang="en-US" sz="1000" b="1" dirty="0"/>
                <a:t>3x3x256</a:t>
              </a:r>
            </a:p>
            <a:p>
              <a:pPr algn="ctr"/>
              <a:r>
                <a:rPr lang="en-US" sz="1000" b="1" dirty="0"/>
                <a:t>1x1x256</a:t>
              </a:r>
            </a:p>
            <a:p>
              <a:pPr algn="ctr"/>
              <a:r>
                <a:rPr lang="en-US" sz="1000" b="1" dirty="0"/>
                <a:t>3x3x512</a:t>
              </a:r>
            </a:p>
            <a:p>
              <a:pPr algn="ctr"/>
              <a:r>
                <a:rPr lang="en-US" sz="1000" b="1" dirty="0"/>
                <a:t>Max-pool Layer</a:t>
              </a:r>
            </a:p>
            <a:p>
              <a:pPr algn="ctr"/>
              <a:r>
                <a:rPr lang="en-US" sz="1000" b="1" dirty="0"/>
                <a:t>2x2-s-2</a:t>
              </a:r>
            </a:p>
          </p:txBody>
        </p:sp>
        <p:sp>
          <p:nvSpPr>
            <p:cNvPr id="13" name="TextBox 12"/>
            <p:cNvSpPr txBox="1"/>
            <p:nvPr/>
          </p:nvSpPr>
          <p:spPr>
            <a:xfrm>
              <a:off x="4365041" y="2527671"/>
              <a:ext cx="1018773" cy="1169551"/>
            </a:xfrm>
            <a:prstGeom prst="rect">
              <a:avLst/>
            </a:prstGeom>
            <a:noFill/>
          </p:spPr>
          <p:txBody>
            <a:bodyPr wrap="square" rtlCol="0">
              <a:spAutoFit/>
            </a:bodyPr>
            <a:lstStyle/>
            <a:p>
              <a:pPr algn="ctr"/>
              <a:r>
                <a:rPr lang="en-US" sz="1000" b="1" dirty="0"/>
                <a:t>Conv. Layer</a:t>
              </a:r>
            </a:p>
            <a:p>
              <a:pPr algn="ctr"/>
              <a:r>
                <a:rPr lang="en-US" sz="1000" b="1" dirty="0"/>
                <a:t>1x1x256</a:t>
              </a:r>
            </a:p>
            <a:p>
              <a:pPr algn="ctr"/>
              <a:r>
                <a:rPr lang="en-US" sz="1000" b="1" dirty="0"/>
                <a:t>3x3x512</a:t>
              </a:r>
            </a:p>
            <a:p>
              <a:pPr algn="ctr"/>
              <a:r>
                <a:rPr lang="en-US" sz="1000" b="1" dirty="0"/>
                <a:t>1x1x512</a:t>
              </a:r>
            </a:p>
            <a:p>
              <a:pPr algn="ctr"/>
              <a:r>
                <a:rPr lang="en-US" sz="1000" b="1" dirty="0"/>
                <a:t>3x3x1024</a:t>
              </a:r>
            </a:p>
            <a:p>
              <a:pPr algn="ctr"/>
              <a:r>
                <a:rPr lang="en-US" sz="1000" b="1" dirty="0"/>
                <a:t>Max-pool Layer</a:t>
              </a:r>
            </a:p>
            <a:p>
              <a:pPr algn="ctr"/>
              <a:r>
                <a:rPr lang="en-US" sz="1000" b="1" dirty="0"/>
                <a:t>2x2-s-2</a:t>
              </a:r>
            </a:p>
          </p:txBody>
        </p:sp>
        <p:sp>
          <p:nvSpPr>
            <p:cNvPr id="14" name="TextBox 13"/>
            <p:cNvSpPr txBox="1"/>
            <p:nvPr/>
          </p:nvSpPr>
          <p:spPr>
            <a:xfrm>
              <a:off x="5113687" y="2523116"/>
              <a:ext cx="971550" cy="861774"/>
            </a:xfrm>
            <a:prstGeom prst="rect">
              <a:avLst/>
            </a:prstGeom>
            <a:noFill/>
          </p:spPr>
          <p:txBody>
            <a:bodyPr wrap="square" rtlCol="0">
              <a:spAutoFit/>
            </a:bodyPr>
            <a:lstStyle/>
            <a:p>
              <a:pPr algn="ctr"/>
              <a:r>
                <a:rPr lang="en-US" sz="1000" b="1" dirty="0"/>
                <a:t>Conv. Layer</a:t>
              </a:r>
            </a:p>
            <a:p>
              <a:pPr algn="ctr"/>
              <a:r>
                <a:rPr lang="en-US" sz="1000" b="1" dirty="0"/>
                <a:t>1x1x512</a:t>
              </a:r>
            </a:p>
            <a:p>
              <a:pPr algn="ctr"/>
              <a:r>
                <a:rPr lang="en-US" sz="1000" b="1" dirty="0"/>
                <a:t>3x3x1024</a:t>
              </a:r>
            </a:p>
            <a:p>
              <a:pPr algn="ctr"/>
              <a:r>
                <a:rPr lang="en-US" sz="1000" b="1" dirty="0"/>
                <a:t>3x3x1024</a:t>
              </a:r>
            </a:p>
            <a:p>
              <a:pPr algn="ctr"/>
              <a:r>
                <a:rPr lang="en-US" sz="1000" b="1" dirty="0"/>
                <a:t>3x3x1024-s-2</a:t>
              </a:r>
            </a:p>
          </p:txBody>
        </p:sp>
        <p:sp>
          <p:nvSpPr>
            <p:cNvPr id="15" name="TextBox 14"/>
            <p:cNvSpPr txBox="1"/>
            <p:nvPr/>
          </p:nvSpPr>
          <p:spPr>
            <a:xfrm>
              <a:off x="5875147" y="2528215"/>
              <a:ext cx="971550" cy="553998"/>
            </a:xfrm>
            <a:prstGeom prst="rect">
              <a:avLst/>
            </a:prstGeom>
            <a:noFill/>
          </p:spPr>
          <p:txBody>
            <a:bodyPr wrap="square" rtlCol="0">
              <a:spAutoFit/>
            </a:bodyPr>
            <a:lstStyle/>
            <a:p>
              <a:pPr algn="ctr"/>
              <a:r>
                <a:rPr lang="en-US" sz="1000" b="1" dirty="0"/>
                <a:t>Conv. Layer</a:t>
              </a:r>
            </a:p>
            <a:p>
              <a:pPr algn="ctr"/>
              <a:r>
                <a:rPr lang="en-US" sz="1000" b="1" dirty="0"/>
                <a:t>3x3x1024</a:t>
              </a:r>
            </a:p>
            <a:p>
              <a:pPr algn="ctr"/>
              <a:r>
                <a:rPr lang="en-US" sz="1000" b="1" dirty="0"/>
                <a:t>3x3x1024</a:t>
              </a:r>
            </a:p>
          </p:txBody>
        </p:sp>
        <p:sp>
          <p:nvSpPr>
            <p:cNvPr id="16" name="TextBox 15"/>
            <p:cNvSpPr txBox="1"/>
            <p:nvPr/>
          </p:nvSpPr>
          <p:spPr>
            <a:xfrm>
              <a:off x="6589742" y="2525909"/>
              <a:ext cx="971550" cy="246221"/>
            </a:xfrm>
            <a:prstGeom prst="rect">
              <a:avLst/>
            </a:prstGeom>
            <a:noFill/>
          </p:spPr>
          <p:txBody>
            <a:bodyPr wrap="square" rtlCol="0">
              <a:spAutoFit/>
            </a:bodyPr>
            <a:lstStyle/>
            <a:p>
              <a:pPr algn="ctr"/>
              <a:r>
                <a:rPr lang="en-US" sz="1000" b="1" dirty="0"/>
                <a:t>Conn. Layer</a:t>
              </a:r>
            </a:p>
          </p:txBody>
        </p:sp>
        <p:sp>
          <p:nvSpPr>
            <p:cNvPr id="17" name="TextBox 16"/>
            <p:cNvSpPr txBox="1"/>
            <p:nvPr/>
          </p:nvSpPr>
          <p:spPr>
            <a:xfrm>
              <a:off x="7299252" y="2529087"/>
              <a:ext cx="971550" cy="246221"/>
            </a:xfrm>
            <a:prstGeom prst="rect">
              <a:avLst/>
            </a:prstGeom>
            <a:noFill/>
          </p:spPr>
          <p:txBody>
            <a:bodyPr wrap="square" rtlCol="0">
              <a:spAutoFit/>
            </a:bodyPr>
            <a:lstStyle/>
            <a:p>
              <a:pPr algn="ctr"/>
              <a:r>
                <a:rPr lang="en-US" sz="1000" b="1" dirty="0"/>
                <a:t>Conn. Layer</a:t>
              </a:r>
            </a:p>
          </p:txBody>
        </p:sp>
        <p:sp>
          <p:nvSpPr>
            <p:cNvPr id="7" name="Right Brace 6"/>
            <p:cNvSpPr/>
            <p:nvPr/>
          </p:nvSpPr>
          <p:spPr>
            <a:xfrm>
              <a:off x="5862384" y="2796783"/>
              <a:ext cx="45719" cy="192389"/>
            </a:xfrm>
            <a:prstGeom prst="rightBrace">
              <a:avLst>
                <a:gd name="adj1" fmla="val 1392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p:sp>
          <p:nvSpPr>
            <p:cNvPr id="8" name="TextBox 7"/>
            <p:cNvSpPr txBox="1"/>
            <p:nvPr/>
          </p:nvSpPr>
          <p:spPr>
            <a:xfrm>
              <a:off x="5858819" y="2762896"/>
              <a:ext cx="306494" cy="246221"/>
            </a:xfrm>
            <a:prstGeom prst="rect">
              <a:avLst/>
            </a:prstGeom>
            <a:noFill/>
          </p:spPr>
          <p:txBody>
            <a:bodyPr wrap="none" rtlCol="0">
              <a:spAutoFit/>
            </a:bodyPr>
            <a:lstStyle/>
            <a:p>
              <a:r>
                <a:rPr lang="en-US" sz="1000" dirty="0"/>
                <a:t>x2</a:t>
              </a:r>
            </a:p>
          </p:txBody>
        </p:sp>
        <p:sp>
          <p:nvSpPr>
            <p:cNvPr id="19" name="Right Brace 18"/>
            <p:cNvSpPr/>
            <p:nvPr/>
          </p:nvSpPr>
          <p:spPr>
            <a:xfrm>
              <a:off x="5118552" y="2786154"/>
              <a:ext cx="45719" cy="192389"/>
            </a:xfrm>
            <a:prstGeom prst="rightBrace">
              <a:avLst>
                <a:gd name="adj1" fmla="val 1392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p:sp>
          <p:nvSpPr>
            <p:cNvPr id="20" name="TextBox 19"/>
            <p:cNvSpPr txBox="1"/>
            <p:nvPr/>
          </p:nvSpPr>
          <p:spPr>
            <a:xfrm>
              <a:off x="5126498" y="2753170"/>
              <a:ext cx="305063" cy="246221"/>
            </a:xfrm>
            <a:prstGeom prst="rect">
              <a:avLst/>
            </a:prstGeom>
            <a:noFill/>
          </p:spPr>
          <p:txBody>
            <a:bodyPr wrap="square" rtlCol="0">
              <a:spAutoFit/>
            </a:bodyPr>
            <a:lstStyle/>
            <a:p>
              <a:r>
                <a:rPr lang="en-US" sz="1000" dirty="0"/>
                <a:t>x4</a:t>
              </a:r>
            </a:p>
          </p:txBody>
        </p:sp>
      </p:grpSp>
      <p:sp>
        <p:nvSpPr>
          <p:cNvPr id="47" name="Rectangle 46"/>
          <p:cNvSpPr/>
          <p:nvPr/>
        </p:nvSpPr>
        <p:spPr>
          <a:xfrm>
            <a:off x="140942" y="1871596"/>
            <a:ext cx="1514802" cy="461665"/>
          </a:xfrm>
          <a:prstGeom prst="rect">
            <a:avLst/>
          </a:prstGeom>
        </p:spPr>
        <p:txBody>
          <a:bodyPr wrap="square">
            <a:spAutoFit/>
          </a:bodyPr>
          <a:lstStyle/>
          <a:p>
            <a:r>
              <a:rPr lang="en-US" altLang="zh-TW" sz="1200" dirty="0">
                <a:solidFill>
                  <a:schemeClr val="accent6">
                    <a:lumMod val="75000"/>
                  </a:schemeClr>
                </a:solidFill>
              </a:rPr>
              <a:t>Input Image</a:t>
            </a:r>
          </a:p>
          <a:p>
            <a:r>
              <a:rPr lang="en-US" altLang="zh-TW" sz="1200" dirty="0" err="1">
                <a:solidFill>
                  <a:schemeClr val="accent6">
                    <a:lumMod val="75000"/>
                  </a:schemeClr>
                </a:solidFill>
              </a:rPr>
              <a:t>WxH</a:t>
            </a:r>
            <a:r>
              <a:rPr lang="en-US" altLang="zh-TW" sz="1200" dirty="0">
                <a:solidFill>
                  <a:schemeClr val="accent6">
                    <a:lumMod val="75000"/>
                  </a:schemeClr>
                </a:solidFill>
              </a:rPr>
              <a:t>: </a:t>
            </a:r>
            <a:r>
              <a:rPr lang="en-US" altLang="zh-TW" sz="1200" dirty="0">
                <a:solidFill>
                  <a:srgbClr val="FF0000"/>
                </a:solidFill>
              </a:rPr>
              <a:t>448x448</a:t>
            </a:r>
            <a:r>
              <a:rPr lang="en-US" altLang="zh-TW" sz="1200" dirty="0"/>
              <a:t> pixels</a:t>
            </a:r>
          </a:p>
        </p:txBody>
      </p:sp>
      <p:pic>
        <p:nvPicPr>
          <p:cNvPr id="48" name="Picture 47"/>
          <p:cNvPicPr>
            <a:picLocks noChangeAspect="1"/>
          </p:cNvPicPr>
          <p:nvPr/>
        </p:nvPicPr>
        <p:blipFill>
          <a:blip r:embed="rId5"/>
          <a:stretch>
            <a:fillRect/>
          </a:stretch>
        </p:blipFill>
        <p:spPr>
          <a:xfrm>
            <a:off x="174340" y="852609"/>
            <a:ext cx="1069832" cy="1066155"/>
          </a:xfrm>
          <a:prstGeom prst="rect">
            <a:avLst/>
          </a:prstGeom>
        </p:spPr>
      </p:pic>
      <p:sp>
        <p:nvSpPr>
          <p:cNvPr id="49" name="Rectangle 48"/>
          <p:cNvSpPr/>
          <p:nvPr/>
        </p:nvSpPr>
        <p:spPr>
          <a:xfrm>
            <a:off x="47458" y="4737504"/>
            <a:ext cx="1514802" cy="461665"/>
          </a:xfrm>
          <a:prstGeom prst="rect">
            <a:avLst/>
          </a:prstGeom>
        </p:spPr>
        <p:txBody>
          <a:bodyPr wrap="square">
            <a:spAutoFit/>
          </a:bodyPr>
          <a:lstStyle/>
          <a:p>
            <a:r>
              <a:rPr lang="en-US" altLang="zh-TW" sz="1200" dirty="0">
                <a:solidFill>
                  <a:schemeClr val="accent6">
                    <a:lumMod val="75000"/>
                  </a:schemeClr>
                </a:solidFill>
              </a:rPr>
              <a:t>Input Image</a:t>
            </a:r>
          </a:p>
          <a:p>
            <a:r>
              <a:rPr lang="en-US" altLang="zh-TW" sz="1200" dirty="0" err="1">
                <a:solidFill>
                  <a:schemeClr val="accent6">
                    <a:lumMod val="75000"/>
                  </a:schemeClr>
                </a:solidFill>
              </a:rPr>
              <a:t>WxH</a:t>
            </a:r>
            <a:r>
              <a:rPr lang="en-US" altLang="zh-TW" sz="1200" dirty="0">
                <a:solidFill>
                  <a:schemeClr val="accent6">
                    <a:lumMod val="75000"/>
                  </a:schemeClr>
                </a:solidFill>
              </a:rPr>
              <a:t>: </a:t>
            </a:r>
            <a:r>
              <a:rPr lang="en-US" altLang="zh-TW" sz="1200" dirty="0">
                <a:solidFill>
                  <a:srgbClr val="FF0000"/>
                </a:solidFill>
              </a:rPr>
              <a:t>416x416</a:t>
            </a:r>
            <a:r>
              <a:rPr lang="en-US" altLang="zh-TW" sz="1200" dirty="0"/>
              <a:t> pixels</a:t>
            </a:r>
          </a:p>
        </p:txBody>
      </p:sp>
      <p:pic>
        <p:nvPicPr>
          <p:cNvPr id="50" name="Picture 49"/>
          <p:cNvPicPr>
            <a:picLocks noChangeAspect="1"/>
          </p:cNvPicPr>
          <p:nvPr/>
        </p:nvPicPr>
        <p:blipFill>
          <a:blip r:embed="rId5"/>
          <a:stretch>
            <a:fillRect/>
          </a:stretch>
        </p:blipFill>
        <p:spPr>
          <a:xfrm>
            <a:off x="174340" y="3725389"/>
            <a:ext cx="1062266" cy="1058615"/>
          </a:xfrm>
          <a:prstGeom prst="rect">
            <a:avLst/>
          </a:prstGeom>
        </p:spPr>
      </p:pic>
      <p:pic>
        <p:nvPicPr>
          <p:cNvPr id="57" name="Picture 56"/>
          <p:cNvPicPr>
            <a:picLocks noChangeAspect="1"/>
          </p:cNvPicPr>
          <p:nvPr/>
        </p:nvPicPr>
        <p:blipFill>
          <a:blip r:embed="rId6"/>
          <a:stretch>
            <a:fillRect/>
          </a:stretch>
        </p:blipFill>
        <p:spPr>
          <a:xfrm>
            <a:off x="7006673" y="6133035"/>
            <a:ext cx="594194" cy="624006"/>
          </a:xfrm>
          <a:prstGeom prst="rect">
            <a:avLst/>
          </a:prstGeom>
        </p:spPr>
      </p:pic>
      <p:sp>
        <p:nvSpPr>
          <p:cNvPr id="60" name="Right Arrow 59"/>
          <p:cNvSpPr/>
          <p:nvPr/>
        </p:nvSpPr>
        <p:spPr>
          <a:xfrm>
            <a:off x="1293924" y="1183098"/>
            <a:ext cx="239369" cy="239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a:off x="1244172" y="4298442"/>
            <a:ext cx="287522" cy="193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5681075" y="6333630"/>
            <a:ext cx="1742459" cy="461665"/>
          </a:xfrm>
          <a:prstGeom prst="rect">
            <a:avLst/>
          </a:prstGeom>
        </p:spPr>
        <p:txBody>
          <a:bodyPr wrap="square">
            <a:spAutoFit/>
          </a:bodyPr>
          <a:lstStyle/>
          <a:p>
            <a:r>
              <a:rPr lang="en-US" sz="1200" dirty="0">
                <a:solidFill>
                  <a:srgbClr val="00B0F0"/>
                </a:solidFill>
              </a:rPr>
              <a:t>(4) Anchor boxes + Dimension Clusters</a:t>
            </a:r>
          </a:p>
        </p:txBody>
      </p:sp>
      <p:sp>
        <p:nvSpPr>
          <p:cNvPr id="66" name="Rectangle 65"/>
          <p:cNvSpPr/>
          <p:nvPr/>
        </p:nvSpPr>
        <p:spPr>
          <a:xfrm>
            <a:off x="1355319" y="3267501"/>
            <a:ext cx="3972862" cy="276999"/>
          </a:xfrm>
          <a:prstGeom prst="rect">
            <a:avLst/>
          </a:prstGeom>
        </p:spPr>
        <p:txBody>
          <a:bodyPr wrap="square">
            <a:spAutoFit/>
          </a:bodyPr>
          <a:lstStyle/>
          <a:p>
            <a:r>
              <a:rPr lang="en-US" sz="1200" dirty="0">
                <a:solidFill>
                  <a:srgbClr val="00B0F0"/>
                </a:solidFill>
              </a:rPr>
              <a:t>(1) Batch Normalization (after every Convolutional Layer)</a:t>
            </a:r>
          </a:p>
        </p:txBody>
      </p:sp>
      <p:sp>
        <p:nvSpPr>
          <p:cNvPr id="67" name="Rectangle 66"/>
          <p:cNvSpPr/>
          <p:nvPr/>
        </p:nvSpPr>
        <p:spPr>
          <a:xfrm>
            <a:off x="7537052" y="5033928"/>
            <a:ext cx="1618242" cy="276999"/>
          </a:xfrm>
          <a:prstGeom prst="rect">
            <a:avLst/>
          </a:prstGeom>
        </p:spPr>
        <p:txBody>
          <a:bodyPr wrap="square">
            <a:spAutoFit/>
          </a:bodyPr>
          <a:lstStyle/>
          <a:p>
            <a:pPr marL="228600" lvl="1" indent="-228600"/>
            <a:r>
              <a:rPr lang="en-US" sz="1200" dirty="0">
                <a:solidFill>
                  <a:srgbClr val="00B0F0"/>
                </a:solidFill>
              </a:rPr>
              <a:t>(5)	Location prediction</a:t>
            </a:r>
          </a:p>
        </p:txBody>
      </p:sp>
      <p:sp>
        <p:nvSpPr>
          <p:cNvPr id="77" name="Rectangle 76"/>
          <p:cNvSpPr/>
          <p:nvPr/>
        </p:nvSpPr>
        <p:spPr>
          <a:xfrm>
            <a:off x="7115496" y="1542710"/>
            <a:ext cx="473114" cy="63206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6835925" y="4214617"/>
            <a:ext cx="2145897" cy="276999"/>
          </a:xfrm>
          <a:prstGeom prst="rect">
            <a:avLst/>
          </a:prstGeom>
          <a:noFill/>
        </p:spPr>
        <p:txBody>
          <a:bodyPr wrap="square" rtlCol="0">
            <a:spAutoFit/>
          </a:bodyPr>
          <a:lstStyle/>
          <a:p>
            <a:r>
              <a:rPr lang="en-US" sz="1200" b="1" dirty="0"/>
              <a:t>- Total: 13x13x5 </a:t>
            </a:r>
            <a:r>
              <a:rPr lang="en-US" sz="1200" dirty="0"/>
              <a:t>= </a:t>
            </a:r>
            <a:r>
              <a:rPr lang="en-US" sz="1200" dirty="0">
                <a:solidFill>
                  <a:srgbClr val="FF0000"/>
                </a:solidFill>
              </a:rPr>
              <a:t>845 </a:t>
            </a:r>
            <a:r>
              <a:rPr lang="en-US" sz="1200" dirty="0" err="1">
                <a:solidFill>
                  <a:srgbClr val="FF0000"/>
                </a:solidFill>
              </a:rPr>
              <a:t>BBoxes</a:t>
            </a:r>
            <a:r>
              <a:rPr lang="en-US" sz="1200" dirty="0">
                <a:solidFill>
                  <a:srgbClr val="FF0000"/>
                </a:solidFill>
              </a:rPr>
              <a:t>.</a:t>
            </a:r>
          </a:p>
        </p:txBody>
      </p:sp>
      <p:cxnSp>
        <p:nvCxnSpPr>
          <p:cNvPr id="24" name="Straight Arrow Connector 23"/>
          <p:cNvCxnSpPr>
            <a:cxnSpLocks/>
            <a:stCxn id="82" idx="2"/>
          </p:cNvCxnSpPr>
          <p:nvPr/>
        </p:nvCxnSpPr>
        <p:spPr>
          <a:xfrm>
            <a:off x="6118008" y="1085471"/>
            <a:ext cx="996025" cy="590623"/>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535156" y="317174"/>
            <a:ext cx="3525643" cy="768297"/>
            <a:chOff x="3117792" y="630985"/>
            <a:chExt cx="3525643" cy="768297"/>
          </a:xfrm>
        </p:grpSpPr>
        <p:sp>
          <p:nvSpPr>
            <p:cNvPr id="82" name="Rectangle 81"/>
            <p:cNvSpPr/>
            <p:nvPr/>
          </p:nvSpPr>
          <p:spPr>
            <a:xfrm>
              <a:off x="3117792" y="937617"/>
              <a:ext cx="1165704" cy="461665"/>
            </a:xfrm>
            <a:prstGeom prst="rect">
              <a:avLst/>
            </a:prstGeom>
          </p:spPr>
          <p:txBody>
            <a:bodyPr wrap="none">
              <a:spAutoFit/>
            </a:bodyPr>
            <a:lstStyle/>
            <a:p>
              <a:r>
                <a:rPr lang="en-US" sz="1200" dirty="0"/>
                <a:t>7x7 grid cells, </a:t>
              </a:r>
            </a:p>
            <a:p>
              <a:r>
                <a:rPr lang="en-US" sz="1200" dirty="0"/>
                <a:t>each cell(1 Cell)</a:t>
              </a:r>
            </a:p>
          </p:txBody>
        </p:sp>
        <p:sp>
          <p:nvSpPr>
            <p:cNvPr id="83" name="Rectangle 82"/>
            <p:cNvSpPr/>
            <p:nvPr/>
          </p:nvSpPr>
          <p:spPr>
            <a:xfrm>
              <a:off x="4369516" y="630985"/>
              <a:ext cx="2273919" cy="646331"/>
            </a:xfrm>
            <a:prstGeom prst="rect">
              <a:avLst/>
            </a:prstGeom>
          </p:spPr>
          <p:txBody>
            <a:bodyPr wrap="square">
              <a:spAutoFit/>
            </a:bodyPr>
            <a:lstStyle/>
            <a:p>
              <a:r>
                <a:rPr lang="en-US" sz="1200" dirty="0">
                  <a:solidFill>
                    <a:srgbClr val="FF0000"/>
                  </a:solidFill>
                </a:rPr>
                <a:t>Box 1</a:t>
              </a:r>
              <a:r>
                <a:rPr lang="en-US" sz="1200" dirty="0"/>
                <a:t>: b</a:t>
              </a:r>
              <a:r>
                <a:rPr lang="en-US" sz="1200" baseline="-25000" dirty="0"/>
                <a:t>x</a:t>
              </a:r>
              <a:r>
                <a:rPr lang="en-US" sz="1200" dirty="0"/>
                <a:t>, b</a:t>
              </a:r>
              <a:r>
                <a:rPr lang="en-US" sz="1200" baseline="-25000" dirty="0"/>
                <a:t>y</a:t>
              </a:r>
              <a:r>
                <a:rPr lang="en-US" sz="1200" dirty="0"/>
                <a:t>, </a:t>
              </a:r>
              <a:r>
                <a:rPr lang="en-US" sz="1200" dirty="0" err="1"/>
                <a:t>b</a:t>
              </a:r>
              <a:r>
                <a:rPr lang="en-US" sz="1200" baseline="-25000" dirty="0" err="1"/>
                <a:t>w</a:t>
              </a:r>
              <a:r>
                <a:rPr lang="en-US" sz="1200" dirty="0"/>
                <a:t>, </a:t>
              </a:r>
              <a:r>
                <a:rPr lang="en-US" sz="1200" dirty="0" err="1"/>
                <a:t>b</a:t>
              </a:r>
              <a:r>
                <a:rPr lang="en-US" sz="1200" baseline="-25000" dirty="0" err="1"/>
                <a:t>h</a:t>
              </a:r>
              <a:r>
                <a:rPr lang="en-US" sz="1200" dirty="0"/>
                <a:t>, c.</a:t>
              </a:r>
              <a:endParaRPr lang="en-US" sz="1200" b="1" strike="sngStrike" baseline="-25000" dirty="0"/>
            </a:p>
            <a:p>
              <a:r>
                <a:rPr lang="en-US" sz="1200" dirty="0">
                  <a:solidFill>
                    <a:srgbClr val="FF0000"/>
                  </a:solidFill>
                </a:rPr>
                <a:t>Box 2</a:t>
              </a:r>
              <a:r>
                <a:rPr lang="en-US" sz="1200" dirty="0"/>
                <a:t>: b</a:t>
              </a:r>
              <a:r>
                <a:rPr lang="en-US" sz="1200" baseline="-25000" dirty="0"/>
                <a:t>x</a:t>
              </a:r>
              <a:r>
                <a:rPr lang="en-US" sz="1200" dirty="0"/>
                <a:t>, b</a:t>
              </a:r>
              <a:r>
                <a:rPr lang="en-US" sz="1200" baseline="-25000" dirty="0"/>
                <a:t>y</a:t>
              </a:r>
              <a:r>
                <a:rPr lang="en-US" sz="1200" dirty="0"/>
                <a:t>, </a:t>
              </a:r>
              <a:r>
                <a:rPr lang="en-US" sz="1200" dirty="0" err="1"/>
                <a:t>b</a:t>
              </a:r>
              <a:r>
                <a:rPr lang="en-US" sz="1200" baseline="-25000" dirty="0" err="1"/>
                <a:t>w</a:t>
              </a:r>
              <a:r>
                <a:rPr lang="en-US" sz="1200" dirty="0"/>
                <a:t>, </a:t>
              </a:r>
              <a:r>
                <a:rPr lang="en-US" sz="1200" dirty="0" err="1"/>
                <a:t>b</a:t>
              </a:r>
              <a:r>
                <a:rPr lang="en-US" sz="1200" baseline="-25000" dirty="0" err="1"/>
                <a:t>h</a:t>
              </a:r>
              <a:r>
                <a:rPr lang="en-US" sz="1200" dirty="0"/>
                <a:t>, c.</a:t>
              </a:r>
              <a:endParaRPr lang="en-US" sz="1200" strike="sngStrike" baseline="-25000" dirty="0"/>
            </a:p>
            <a:p>
              <a:r>
                <a:rPr lang="en-US" sz="1200" dirty="0" err="1">
                  <a:solidFill>
                    <a:srgbClr val="FF0000"/>
                  </a:solidFill>
                </a:rPr>
                <a:t>Cell</a:t>
              </a:r>
              <a:r>
                <a:rPr lang="en-US" sz="1200" baseline="-25000" dirty="0" err="1">
                  <a:solidFill>
                    <a:srgbClr val="FF0000"/>
                  </a:solidFill>
                </a:rPr>
                <a:t>Cls</a:t>
              </a:r>
              <a:r>
                <a:rPr lang="en-US" sz="1200" b="1" dirty="0"/>
                <a:t>: </a:t>
              </a:r>
              <a:r>
                <a:rPr lang="en-US" sz="1200" dirty="0"/>
                <a:t>pc</a:t>
              </a:r>
              <a:r>
                <a:rPr lang="en-US" sz="1200" baseline="-25000" dirty="0"/>
                <a:t>0</a:t>
              </a:r>
              <a:r>
                <a:rPr lang="en-US" sz="1200" dirty="0"/>
                <a:t>, …, pc</a:t>
              </a:r>
              <a:r>
                <a:rPr lang="en-US" sz="1200" baseline="-25000" dirty="0"/>
                <a:t>19 </a:t>
              </a:r>
              <a:r>
                <a:rPr lang="en-US" sz="1200" dirty="0"/>
                <a:t>(PASCAL VOC)</a:t>
              </a:r>
              <a:endParaRPr lang="en-US" sz="1200" b="1" baseline="-25000" dirty="0"/>
            </a:p>
          </p:txBody>
        </p:sp>
        <p:cxnSp>
          <p:nvCxnSpPr>
            <p:cNvPr id="84" name="Straight Arrow Connector 83"/>
            <p:cNvCxnSpPr/>
            <p:nvPr/>
          </p:nvCxnSpPr>
          <p:spPr>
            <a:xfrm flipV="1">
              <a:off x="4076377" y="743679"/>
              <a:ext cx="293139" cy="383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076377" y="1116040"/>
              <a:ext cx="342184" cy="1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3" name="Rectangle 122"/>
              <p:cNvSpPr/>
              <p:nvPr/>
            </p:nvSpPr>
            <p:spPr>
              <a:xfrm>
                <a:off x="7593429" y="5203416"/>
                <a:ext cx="1594256" cy="1048300"/>
              </a:xfrm>
              <a:prstGeom prst="rect">
                <a:avLst/>
              </a:prstGeom>
            </p:spPr>
            <p:txBody>
              <a:bodyPr wrap="square">
                <a:spAutoFit/>
              </a:bodyPr>
              <a:lstStyle/>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x</m:t>
                      </m:r>
                      <m:r>
                        <a:rPr lang="en-US" altLang="zh-TW" sz="1050" i="0">
                          <a:latin typeface="Cambria Math" panose="02040503050406030204" pitchFamily="18" charset="0"/>
                        </a:rPr>
                        <m:t>= </m:t>
                      </m:r>
                      <m:r>
                        <m:rPr>
                          <m:sty m:val="p"/>
                        </m:rPr>
                        <a:rPr lang="zh-TW" altLang="en-US" sz="1050" i="0">
                          <a:latin typeface="Cambria Math" panose="02040503050406030204" pitchFamily="18" charset="0"/>
                        </a:rPr>
                        <m:t>σ</m:t>
                      </m:r>
                      <m:d>
                        <m:dPr>
                          <m:ctrlPr>
                            <a:rPr lang="en-US" altLang="zh-TW" sz="1050" i="1">
                              <a:latin typeface="Cambria Math" panose="02040503050406030204" pitchFamily="18" charset="0"/>
                            </a:rPr>
                          </m:ctrlPr>
                        </m:dPr>
                        <m:e>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x</m:t>
                          </m:r>
                        </m:e>
                      </m:d>
                      <m:r>
                        <a:rPr lang="en-US" altLang="zh-TW" sz="1050" i="0">
                          <a:latin typeface="Cambria Math" panose="02040503050406030204" pitchFamily="18" charset="0"/>
                        </a:rPr>
                        <m:t>+</m:t>
                      </m:r>
                      <m:r>
                        <m:rPr>
                          <m:sty m:val="p"/>
                        </m:rPr>
                        <a:rPr lang="en-US" altLang="zh-TW" sz="1050" i="0">
                          <a:latin typeface="Cambria Math" panose="02040503050406030204" pitchFamily="18" charset="0"/>
                        </a:rPr>
                        <m:t>cx</m:t>
                      </m:r>
                    </m:oMath>
                  </m:oMathPara>
                </a14:m>
                <a:endParaRPr lang="en-US" altLang="zh-TW" sz="1050" baseline="-25000" dirty="0"/>
              </a:p>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y</m:t>
                      </m:r>
                      <m:r>
                        <a:rPr lang="en-US" altLang="zh-TW" sz="1050" i="0">
                          <a:latin typeface="Cambria Math" panose="02040503050406030204" pitchFamily="18" charset="0"/>
                        </a:rPr>
                        <m:t>= </m:t>
                      </m:r>
                      <m:r>
                        <m:rPr>
                          <m:sty m:val="p"/>
                        </m:rPr>
                        <a:rPr lang="zh-TW" altLang="en-US" sz="1050" i="0">
                          <a:latin typeface="Cambria Math" panose="02040503050406030204" pitchFamily="18" charset="0"/>
                        </a:rPr>
                        <m:t>σ</m:t>
                      </m:r>
                      <m:d>
                        <m:dPr>
                          <m:ctrlPr>
                            <a:rPr lang="en-US" altLang="zh-TW" sz="1050" i="1">
                              <a:latin typeface="Cambria Math" panose="02040503050406030204" pitchFamily="18" charset="0"/>
                            </a:rPr>
                          </m:ctrlPr>
                        </m:dPr>
                        <m:e>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y</m:t>
                          </m:r>
                        </m:e>
                      </m:d>
                      <m:r>
                        <a:rPr lang="en-US" altLang="zh-TW" sz="1050" i="0">
                          <a:latin typeface="Cambria Math" panose="02040503050406030204" pitchFamily="18" charset="0"/>
                        </a:rPr>
                        <m:t>+</m:t>
                      </m:r>
                      <m:r>
                        <m:rPr>
                          <m:sty m:val="p"/>
                        </m:rPr>
                        <a:rPr lang="en-US" altLang="zh-TW" sz="1050" i="0">
                          <a:latin typeface="Cambria Math" panose="02040503050406030204" pitchFamily="18" charset="0"/>
                        </a:rPr>
                        <m:t>cy</m:t>
                      </m:r>
                    </m:oMath>
                  </m:oMathPara>
                </a14:m>
                <a:endParaRPr lang="en-US" altLang="zh-TW" sz="1050" baseline="-25000" dirty="0"/>
              </a:p>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w</m:t>
                      </m:r>
                      <m:r>
                        <a:rPr lang="en-US" altLang="zh-TW" sz="1050" i="0">
                          <a:latin typeface="Cambria Math" panose="02040503050406030204" pitchFamily="18" charset="0"/>
                        </a:rPr>
                        <m:t>=</m:t>
                      </m:r>
                      <m:r>
                        <m:rPr>
                          <m:sty m:val="p"/>
                        </m:rPr>
                        <a:rPr lang="en-US" altLang="zh-TW" sz="1050" i="0">
                          <a:latin typeface="Cambria Math" panose="02040503050406030204" pitchFamily="18" charset="0"/>
                        </a:rPr>
                        <m:t>p</m:t>
                      </m:r>
                      <m:sSup>
                        <m:sSupPr>
                          <m:ctrlPr>
                            <a:rPr lang="en-US" altLang="zh-TW" sz="1050" i="1">
                              <a:latin typeface="Cambria Math" panose="02040503050406030204" pitchFamily="18" charset="0"/>
                            </a:rPr>
                          </m:ctrlPr>
                        </m:sSupPr>
                        <m:e>
                          <m:r>
                            <m:rPr>
                              <m:sty m:val="p"/>
                            </m:rPr>
                            <a:rPr lang="en-US" altLang="zh-TW" sz="1050" i="0" baseline="-25000">
                              <a:latin typeface="Cambria Math" panose="02040503050406030204" pitchFamily="18" charset="0"/>
                            </a:rPr>
                            <m:t>w</m:t>
                          </m:r>
                          <m:r>
                            <m:rPr>
                              <m:sty m:val="p"/>
                            </m:rPr>
                            <a:rPr lang="en-US" altLang="zh-TW" sz="1050" i="0">
                              <a:latin typeface="Cambria Math" panose="02040503050406030204" pitchFamily="18" charset="0"/>
                            </a:rPr>
                            <m:t>e</m:t>
                          </m:r>
                        </m:e>
                        <m:sup>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w</m:t>
                          </m:r>
                        </m:sup>
                      </m:sSup>
                    </m:oMath>
                  </m:oMathPara>
                </a14:m>
                <a:endParaRPr lang="en-US" altLang="zh-TW" sz="1050" baseline="-25000" dirty="0"/>
              </a:p>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h</m:t>
                      </m:r>
                      <m:r>
                        <a:rPr lang="en-US" altLang="zh-TW" sz="1050" i="0">
                          <a:latin typeface="Cambria Math" panose="02040503050406030204" pitchFamily="18" charset="0"/>
                        </a:rPr>
                        <m:t>=</m:t>
                      </m:r>
                      <m:r>
                        <m:rPr>
                          <m:sty m:val="p"/>
                        </m:rPr>
                        <a:rPr lang="en-US" altLang="zh-TW" sz="1050" i="0">
                          <a:latin typeface="Cambria Math" panose="02040503050406030204" pitchFamily="18" charset="0"/>
                        </a:rPr>
                        <m:t>p</m:t>
                      </m:r>
                      <m:sSup>
                        <m:sSupPr>
                          <m:ctrlPr>
                            <a:rPr lang="en-US" altLang="zh-TW" sz="1050" i="1">
                              <a:latin typeface="Cambria Math" panose="02040503050406030204" pitchFamily="18" charset="0"/>
                            </a:rPr>
                          </m:ctrlPr>
                        </m:sSupPr>
                        <m:e>
                          <m:r>
                            <m:rPr>
                              <m:sty m:val="p"/>
                            </m:rPr>
                            <a:rPr lang="en-US" altLang="zh-TW" sz="1050" i="0" baseline="-25000">
                              <a:latin typeface="Cambria Math" panose="02040503050406030204" pitchFamily="18" charset="0"/>
                            </a:rPr>
                            <m:t>h</m:t>
                          </m:r>
                          <m:r>
                            <m:rPr>
                              <m:sty m:val="p"/>
                            </m:rPr>
                            <a:rPr lang="en-US" altLang="zh-TW" sz="1050" i="0">
                              <a:latin typeface="Cambria Math" panose="02040503050406030204" pitchFamily="18" charset="0"/>
                            </a:rPr>
                            <m:t>e</m:t>
                          </m:r>
                        </m:e>
                        <m:sup>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h</m:t>
                          </m:r>
                        </m:sup>
                      </m:sSup>
                    </m:oMath>
                  </m:oMathPara>
                </a14:m>
                <a:endParaRPr lang="en-US" sz="1050" dirty="0"/>
              </a:p>
              <a:p>
                <a:pPr marL="0" lvl="1" algn="r">
                  <a:spcBef>
                    <a:spcPts val="300"/>
                  </a:spcBef>
                </a:pPr>
                <a14:m>
                  <m:oMathPara xmlns:m="http://schemas.openxmlformats.org/officeDocument/2006/math">
                    <m:oMathParaPr>
                      <m:jc m:val="left"/>
                    </m:oMathParaPr>
                    <m:oMath xmlns:m="http://schemas.openxmlformats.org/officeDocument/2006/math">
                      <m:func>
                        <m:funcPr>
                          <m:ctrlPr>
                            <a:rPr lang="en-US" altLang="zh-TW" sz="1050" i="1" smtClean="0">
                              <a:solidFill>
                                <a:srgbClr val="FF0000"/>
                              </a:solidFill>
                              <a:latin typeface="Cambria Math" panose="02040503050406030204" pitchFamily="18" charset="0"/>
                            </a:rPr>
                          </m:ctrlPr>
                        </m:funcPr>
                        <m:fName>
                          <m:r>
                            <m:rPr>
                              <m:sty m:val="p"/>
                            </m:rPr>
                            <a:rPr lang="en-US" altLang="zh-TW" sz="1050">
                              <a:solidFill>
                                <a:srgbClr val="FF0000"/>
                              </a:solidFill>
                              <a:latin typeface="Cambria Math" panose="02040503050406030204" pitchFamily="18" charset="0"/>
                            </a:rPr>
                            <m:t>Pr</m:t>
                          </m:r>
                        </m:fName>
                        <m:e>
                          <m:d>
                            <m:dPr>
                              <m:ctrlPr>
                                <a:rPr lang="en-US" altLang="zh-TW" sz="1050" i="1">
                                  <a:solidFill>
                                    <a:srgbClr val="FF0000"/>
                                  </a:solidFill>
                                  <a:latin typeface="Cambria Math" panose="02040503050406030204" pitchFamily="18" charset="0"/>
                                </a:rPr>
                              </m:ctrlPr>
                            </m:dPr>
                            <m:e>
                              <m:r>
                                <m:rPr>
                                  <m:sty m:val="p"/>
                                </m:rPr>
                                <a:rPr lang="en-US" altLang="zh-TW" sz="1050">
                                  <a:solidFill>
                                    <a:srgbClr val="FF0000"/>
                                  </a:solidFill>
                                  <a:latin typeface="Cambria Math" panose="02040503050406030204" pitchFamily="18" charset="0"/>
                                </a:rPr>
                                <m:t>object</m:t>
                              </m:r>
                            </m:e>
                          </m:d>
                        </m:e>
                      </m:func>
                      <m:r>
                        <a:rPr lang="en-US" altLang="zh-TW" sz="1050">
                          <a:latin typeface="Cambria Math" panose="02040503050406030204" pitchFamily="18" charset="0"/>
                        </a:rPr>
                        <m:t>∗</m:t>
                      </m:r>
                      <m:r>
                        <m:rPr>
                          <m:sty m:val="p"/>
                        </m:rPr>
                        <a:rPr lang="en-US" altLang="zh-TW" sz="1050">
                          <a:latin typeface="Cambria Math" panose="02040503050406030204" pitchFamily="18" charset="0"/>
                        </a:rPr>
                        <m:t>IOU</m:t>
                      </m:r>
                      <m:d>
                        <m:dPr>
                          <m:ctrlPr>
                            <a:rPr lang="en-US" altLang="zh-TW" sz="1050" i="1">
                              <a:latin typeface="Cambria Math" panose="02040503050406030204" pitchFamily="18" charset="0"/>
                            </a:rPr>
                          </m:ctrlPr>
                        </m:dPr>
                        <m:e>
                          <m:r>
                            <m:rPr>
                              <m:sty m:val="p"/>
                            </m:rPr>
                            <a:rPr lang="en-US" altLang="zh-TW" sz="1050">
                              <a:latin typeface="Cambria Math" panose="02040503050406030204" pitchFamily="18" charset="0"/>
                            </a:rPr>
                            <m:t>b</m:t>
                          </m:r>
                          <m:r>
                            <a:rPr lang="en-US" altLang="zh-TW" sz="1050">
                              <a:latin typeface="Cambria Math" panose="02040503050406030204" pitchFamily="18" charset="0"/>
                            </a:rPr>
                            <m:t>,</m:t>
                          </m:r>
                          <m:r>
                            <m:rPr>
                              <m:sty m:val="p"/>
                            </m:rPr>
                            <a:rPr lang="en-US" altLang="zh-TW" sz="1050">
                              <a:latin typeface="Cambria Math" panose="02040503050406030204" pitchFamily="18" charset="0"/>
                            </a:rPr>
                            <m:t>object</m:t>
                          </m:r>
                        </m:e>
                      </m:d>
                      <m:r>
                        <a:rPr lang="en-US" altLang="zh-TW" sz="1050">
                          <a:latin typeface="Cambria Math" panose="02040503050406030204" pitchFamily="18" charset="0"/>
                        </a:rPr>
                        <m:t>= </m:t>
                      </m:r>
                      <m:r>
                        <m:rPr>
                          <m:sty m:val="p"/>
                        </m:rPr>
                        <a:rPr lang="zh-TW" altLang="en-US" sz="1050">
                          <a:latin typeface="Cambria Math" panose="02040503050406030204" pitchFamily="18" charset="0"/>
                        </a:rPr>
                        <m:t>σ</m:t>
                      </m:r>
                      <m:r>
                        <a:rPr lang="en-US" altLang="zh-TW" sz="1050">
                          <a:latin typeface="Cambria Math" panose="02040503050406030204" pitchFamily="18" charset="0"/>
                        </a:rPr>
                        <m:t>(</m:t>
                      </m:r>
                      <m:r>
                        <m:rPr>
                          <m:sty m:val="p"/>
                        </m:rPr>
                        <a:rPr lang="en-US" altLang="zh-TW" sz="1050">
                          <a:latin typeface="Cambria Math" panose="02040503050406030204" pitchFamily="18" charset="0"/>
                        </a:rPr>
                        <m:t>t</m:t>
                      </m:r>
                      <m:r>
                        <a:rPr lang="en-US" altLang="zh-TW" sz="1050" baseline="-25000">
                          <a:latin typeface="Cambria Math" panose="02040503050406030204" pitchFamily="18" charset="0"/>
                        </a:rPr>
                        <m:t>0</m:t>
                      </m:r>
                      <m:r>
                        <a:rPr lang="en-US" altLang="zh-TW" sz="1050">
                          <a:latin typeface="Cambria Math" panose="02040503050406030204" pitchFamily="18" charset="0"/>
                        </a:rPr>
                        <m:t>)</m:t>
                      </m:r>
                    </m:oMath>
                  </m:oMathPara>
                </a14:m>
                <a:endParaRPr lang="en-US" sz="1050" dirty="0"/>
              </a:p>
            </p:txBody>
          </p:sp>
        </mc:Choice>
        <mc:Fallback xmlns="">
          <p:sp>
            <p:nvSpPr>
              <p:cNvPr id="123" name="Rectangle 122"/>
              <p:cNvSpPr>
                <a:spLocks noRot="1" noChangeAspect="1" noMove="1" noResize="1" noEditPoints="1" noAdjustHandles="1" noChangeArrowheads="1" noChangeShapeType="1" noTextEdit="1"/>
              </p:cNvSpPr>
              <p:nvPr/>
            </p:nvSpPr>
            <p:spPr>
              <a:xfrm>
                <a:off x="7593429" y="5203416"/>
                <a:ext cx="1594256" cy="1048300"/>
              </a:xfrm>
              <a:prstGeom prst="rect">
                <a:avLst/>
              </a:prstGeom>
              <a:blipFill>
                <a:blip r:embed="rId7"/>
                <a:stretch>
                  <a:fillRect b="-581"/>
                </a:stretch>
              </a:blipFill>
            </p:spPr>
            <p:txBody>
              <a:bodyPr/>
              <a:lstStyle/>
              <a:p>
                <a:r>
                  <a:rPr lang="en-US">
                    <a:noFill/>
                  </a:rPr>
                  <a:t> </a:t>
                </a:r>
              </a:p>
            </p:txBody>
          </p:sp>
        </mc:Fallback>
      </mc:AlternateContent>
      <p:cxnSp>
        <p:nvCxnSpPr>
          <p:cNvPr id="125" name="Elbow Connector 124"/>
          <p:cNvCxnSpPr>
            <a:cxnSpLocks/>
          </p:cNvCxnSpPr>
          <p:nvPr/>
        </p:nvCxnSpPr>
        <p:spPr>
          <a:xfrm rot="5400000">
            <a:off x="8331798" y="4473462"/>
            <a:ext cx="1213195" cy="105"/>
          </a:xfrm>
          <a:prstGeom prst="bentConnector3">
            <a:avLst>
              <a:gd name="adj1" fmla="val 50000"/>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106361" y="2912724"/>
            <a:ext cx="2877949" cy="400110"/>
          </a:xfrm>
          <a:prstGeom prst="rect">
            <a:avLst/>
          </a:prstGeom>
          <a:ln>
            <a:solidFill>
              <a:srgbClr val="00B0F0"/>
            </a:solidFill>
          </a:ln>
        </p:spPr>
        <p:txBody>
          <a:bodyPr wrap="square">
            <a:spAutoFit/>
          </a:bodyPr>
          <a:lstStyle/>
          <a:p>
            <a:r>
              <a:rPr lang="en-US" sz="1000" dirty="0">
                <a:solidFill>
                  <a:srgbClr val="FF0000"/>
                </a:solidFill>
              </a:rPr>
              <a:t>b</a:t>
            </a:r>
            <a:r>
              <a:rPr lang="en-US" sz="1000" baseline="-25000" dirty="0">
                <a:solidFill>
                  <a:srgbClr val="FF0000"/>
                </a:solidFill>
              </a:rPr>
              <a:t>x</a:t>
            </a:r>
            <a:r>
              <a:rPr lang="en-US" sz="1000" dirty="0">
                <a:solidFill>
                  <a:srgbClr val="FF0000"/>
                </a:solidFill>
              </a:rPr>
              <a:t>, b</a:t>
            </a:r>
            <a:r>
              <a:rPr lang="en-US" sz="1000" baseline="-25000" dirty="0">
                <a:solidFill>
                  <a:srgbClr val="FF0000"/>
                </a:solidFill>
              </a:rPr>
              <a:t>y</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w</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h</a:t>
            </a:r>
            <a:r>
              <a:rPr lang="en-US" sz="1000" dirty="0">
                <a:solidFill>
                  <a:srgbClr val="FF0000"/>
                </a:solidFill>
              </a:rPr>
              <a:t>, c</a:t>
            </a:r>
            <a:r>
              <a:rPr lang="en-US" sz="1000" dirty="0"/>
              <a:t>: Geometric </a:t>
            </a:r>
            <a:r>
              <a:rPr lang="en-US" sz="1000" dirty="0" err="1"/>
              <a:t>Infor</a:t>
            </a:r>
            <a:r>
              <a:rPr lang="en-US" sz="1000" dirty="0"/>
              <a:t> (Image coordinate)</a:t>
            </a:r>
          </a:p>
          <a:p>
            <a:r>
              <a:rPr lang="en-US" sz="1000" dirty="0">
                <a:solidFill>
                  <a:srgbClr val="FF0000"/>
                </a:solidFill>
              </a:rPr>
              <a:t>pc</a:t>
            </a:r>
            <a:r>
              <a:rPr lang="en-US" sz="1000" baseline="-25000" dirty="0">
                <a:solidFill>
                  <a:srgbClr val="FF0000"/>
                </a:solidFill>
              </a:rPr>
              <a:t>1</a:t>
            </a:r>
            <a:r>
              <a:rPr lang="en-US" sz="1000" dirty="0">
                <a:solidFill>
                  <a:srgbClr val="FF0000"/>
                </a:solidFill>
              </a:rPr>
              <a:t>, pc</a:t>
            </a:r>
            <a:r>
              <a:rPr lang="en-US" sz="1000" baseline="-25000" dirty="0">
                <a:solidFill>
                  <a:srgbClr val="FF0000"/>
                </a:solidFill>
              </a:rPr>
              <a:t>2</a:t>
            </a:r>
            <a:r>
              <a:rPr lang="en-US" sz="1000" dirty="0">
                <a:solidFill>
                  <a:srgbClr val="FF0000"/>
                </a:solidFill>
              </a:rPr>
              <a:t>, …, pc</a:t>
            </a:r>
            <a:r>
              <a:rPr lang="en-US" sz="1000" baseline="-25000" dirty="0">
                <a:solidFill>
                  <a:srgbClr val="FF0000"/>
                </a:solidFill>
              </a:rPr>
              <a:t>20</a:t>
            </a:r>
            <a:r>
              <a:rPr lang="en-US" sz="1000" dirty="0"/>
              <a:t>: </a:t>
            </a:r>
            <a:r>
              <a:rPr lang="en-US" sz="1000" dirty="0" err="1"/>
              <a:t>Prob</a:t>
            </a:r>
            <a:r>
              <a:rPr lang="en-US" sz="1000" dirty="0"/>
              <a:t> of Object belong to each class</a:t>
            </a:r>
            <a:endParaRPr lang="en-US" sz="1000" b="1" baseline="-25000" dirty="0"/>
          </a:p>
        </p:txBody>
      </p:sp>
      <p:sp>
        <p:nvSpPr>
          <p:cNvPr id="113" name="Rectangle 112"/>
          <p:cNvSpPr/>
          <p:nvPr/>
        </p:nvSpPr>
        <p:spPr>
          <a:xfrm>
            <a:off x="3427239" y="433729"/>
            <a:ext cx="2929826" cy="769441"/>
          </a:xfrm>
          <a:prstGeom prst="rect">
            <a:avLst/>
          </a:prstGeom>
        </p:spPr>
        <p:txBody>
          <a:bodyPr wrap="square">
            <a:spAutoFit/>
          </a:bodyPr>
          <a:lstStyle/>
          <a:p>
            <a:pPr marL="0" lvl="3"/>
            <a:r>
              <a:rPr lang="en-US" altLang="zh-TW" sz="1100" dirty="0"/>
              <a:t>Backbone: </a:t>
            </a:r>
            <a:r>
              <a:rPr lang="en-US" altLang="zh-TW" sz="1100" b="1" dirty="0">
                <a:solidFill>
                  <a:srgbClr val="00B050"/>
                </a:solidFill>
              </a:rPr>
              <a:t>Custom Network</a:t>
            </a:r>
          </a:p>
          <a:p>
            <a:pPr marL="174625" lvl="1" indent="-174625">
              <a:buFont typeface="Wingdings" panose="05000000000000000000" pitchFamily="2" charset="2"/>
              <a:buChar char="§"/>
            </a:pPr>
            <a:r>
              <a:rPr lang="en-US" altLang="zh-TW" sz="1100" dirty="0"/>
              <a:t>24 Convolutional layers</a:t>
            </a:r>
          </a:p>
          <a:p>
            <a:pPr marL="174625" lvl="1" indent="-174625">
              <a:buFont typeface="Wingdings" panose="05000000000000000000" pitchFamily="2" charset="2"/>
              <a:buChar char="§"/>
            </a:pPr>
            <a:r>
              <a:rPr lang="en-US" altLang="zh-TW" sz="1100" dirty="0"/>
              <a:t>4 Max-pooling layers.</a:t>
            </a:r>
          </a:p>
          <a:p>
            <a:pPr marL="174625" lvl="1" indent="-174625">
              <a:buFont typeface="Wingdings" panose="05000000000000000000" pitchFamily="2" charset="2"/>
              <a:buChar char="§"/>
            </a:pPr>
            <a:r>
              <a:rPr lang="en-US" sz="1100" dirty="0"/>
              <a:t>2 Fully connected layers.</a:t>
            </a:r>
          </a:p>
        </p:txBody>
      </p:sp>
      <p:grpSp>
        <p:nvGrpSpPr>
          <p:cNvPr id="87" name="Group 86"/>
          <p:cNvGrpSpPr/>
          <p:nvPr/>
        </p:nvGrpSpPr>
        <p:grpSpPr>
          <a:xfrm>
            <a:off x="4746204" y="3451418"/>
            <a:ext cx="4290214" cy="830997"/>
            <a:chOff x="5330414" y="3779744"/>
            <a:chExt cx="4290214" cy="830997"/>
          </a:xfrm>
        </p:grpSpPr>
        <p:sp>
          <p:nvSpPr>
            <p:cNvPr id="88" name="Rectangle 87"/>
            <p:cNvSpPr/>
            <p:nvPr/>
          </p:nvSpPr>
          <p:spPr>
            <a:xfrm>
              <a:off x="5330414" y="3907033"/>
              <a:ext cx="1917513" cy="276999"/>
            </a:xfrm>
            <a:prstGeom prst="rect">
              <a:avLst/>
            </a:prstGeom>
          </p:spPr>
          <p:txBody>
            <a:bodyPr wrap="none">
              <a:spAutoFit/>
            </a:bodyPr>
            <a:lstStyle/>
            <a:p>
              <a:r>
                <a:rPr lang="en-US" sz="1200" dirty="0"/>
                <a:t>13x13 cells, each cell = grid </a:t>
              </a:r>
            </a:p>
          </p:txBody>
        </p:sp>
        <p:sp>
          <p:nvSpPr>
            <p:cNvPr id="89" name="Rectangle 88"/>
            <p:cNvSpPr/>
            <p:nvPr/>
          </p:nvSpPr>
          <p:spPr>
            <a:xfrm>
              <a:off x="7421941" y="3779744"/>
              <a:ext cx="2198687" cy="830997"/>
            </a:xfrm>
            <a:prstGeom prst="rect">
              <a:avLst/>
            </a:prstGeom>
          </p:spPr>
          <p:txBody>
            <a:bodyPr wrap="square">
              <a:spAutoFit/>
            </a:bodyPr>
            <a:lstStyle/>
            <a:p>
              <a:r>
                <a:rPr lang="en-US" sz="1200" dirty="0">
                  <a:solidFill>
                    <a:srgbClr val="FF0000"/>
                  </a:solidFill>
                </a:rPr>
                <a:t>Box 1</a:t>
              </a:r>
              <a:r>
                <a:rPr lang="en-US" sz="1200" dirty="0"/>
                <a:t>: </a:t>
              </a:r>
              <a:r>
                <a:rPr lang="en-US" sz="1200" dirty="0" err="1"/>
                <a:t>t</a:t>
              </a:r>
              <a:r>
                <a:rPr lang="en-US" sz="1200" baseline="-25000" dirty="0" err="1"/>
                <a:t>x</a:t>
              </a:r>
              <a:r>
                <a:rPr lang="en-US" sz="1200" dirty="0"/>
                <a:t>, t</a:t>
              </a:r>
              <a:r>
                <a:rPr lang="en-US" sz="1200" baseline="-25000" dirty="0"/>
                <a:t>y</a:t>
              </a:r>
              <a:r>
                <a:rPr lang="en-US" sz="1200" dirty="0"/>
                <a:t>, </a:t>
              </a:r>
              <a:r>
                <a:rPr lang="en-US" sz="1200" dirty="0" err="1"/>
                <a:t>t</a:t>
              </a:r>
              <a:r>
                <a:rPr lang="en-US" sz="1200" baseline="-25000" dirty="0" err="1"/>
                <a:t>w</a:t>
              </a:r>
              <a:r>
                <a:rPr lang="en-US" sz="1200" dirty="0"/>
                <a:t>, </a:t>
              </a:r>
              <a:r>
                <a:rPr lang="en-US" sz="1200" dirty="0" err="1"/>
                <a:t>t</a:t>
              </a:r>
              <a:r>
                <a:rPr lang="en-US" sz="1200" baseline="-25000" dirty="0" err="1"/>
                <a:t>h</a:t>
              </a:r>
              <a:r>
                <a:rPr lang="en-US" sz="1200" dirty="0"/>
                <a:t>, </a:t>
              </a:r>
              <a:r>
                <a:rPr lang="en-US" sz="1200" dirty="0" err="1"/>
                <a:t>t</a:t>
              </a:r>
              <a:r>
                <a:rPr lang="en-US" sz="1200" baseline="-25000" dirty="0" err="1"/>
                <a:t>O</a:t>
              </a:r>
              <a:r>
                <a:rPr lang="en-US" sz="1200" dirty="0"/>
                <a:t>, pc</a:t>
              </a:r>
              <a:r>
                <a:rPr lang="en-US" sz="1200" baseline="-25000" dirty="0"/>
                <a:t>0</a:t>
              </a:r>
              <a:r>
                <a:rPr lang="en-US" sz="1200" dirty="0"/>
                <a:t>, …, pc</a:t>
              </a:r>
              <a:r>
                <a:rPr lang="en-US" sz="1200" baseline="-25000" dirty="0"/>
                <a:t>19 </a:t>
              </a:r>
              <a:endParaRPr lang="en-US" sz="1200" dirty="0"/>
            </a:p>
            <a:p>
              <a:r>
                <a:rPr lang="en-US" sz="1200" dirty="0">
                  <a:solidFill>
                    <a:srgbClr val="FF0000"/>
                  </a:solidFill>
                </a:rPr>
                <a:t>Box 2</a:t>
              </a:r>
              <a:r>
                <a:rPr lang="en-US" sz="1200" dirty="0"/>
                <a:t>: </a:t>
              </a:r>
              <a:r>
                <a:rPr lang="en-US" sz="1200" dirty="0" err="1"/>
                <a:t>t</a:t>
              </a:r>
              <a:r>
                <a:rPr lang="en-US" sz="1200" baseline="-25000" dirty="0" err="1"/>
                <a:t>x</a:t>
              </a:r>
              <a:r>
                <a:rPr lang="en-US" sz="1200" dirty="0"/>
                <a:t>, t</a:t>
              </a:r>
              <a:r>
                <a:rPr lang="en-US" sz="1200" baseline="-25000" dirty="0"/>
                <a:t>y</a:t>
              </a:r>
              <a:r>
                <a:rPr lang="en-US" sz="1200" dirty="0"/>
                <a:t>, </a:t>
              </a:r>
              <a:r>
                <a:rPr lang="en-US" sz="1200" dirty="0" err="1"/>
                <a:t>t</a:t>
              </a:r>
              <a:r>
                <a:rPr lang="en-US" sz="1200" baseline="-25000" dirty="0" err="1"/>
                <a:t>w</a:t>
              </a:r>
              <a:r>
                <a:rPr lang="en-US" sz="1200" dirty="0"/>
                <a:t>, </a:t>
              </a:r>
              <a:r>
                <a:rPr lang="en-US" sz="1200" dirty="0" err="1"/>
                <a:t>t</a:t>
              </a:r>
              <a:r>
                <a:rPr lang="en-US" sz="1200" baseline="-25000" dirty="0" err="1"/>
                <a:t>h</a:t>
              </a:r>
              <a:r>
                <a:rPr lang="en-US" sz="1200" dirty="0"/>
                <a:t>, </a:t>
              </a:r>
              <a:r>
                <a:rPr lang="en-US" sz="1200" dirty="0" err="1"/>
                <a:t>t</a:t>
              </a:r>
              <a:r>
                <a:rPr lang="en-US" sz="1200" baseline="-25000" dirty="0" err="1"/>
                <a:t>O</a:t>
              </a:r>
              <a:r>
                <a:rPr lang="en-US" sz="1200" dirty="0"/>
                <a:t>, pc</a:t>
              </a:r>
              <a:r>
                <a:rPr lang="en-US" sz="1200" baseline="-25000" dirty="0"/>
                <a:t>0</a:t>
              </a:r>
              <a:r>
                <a:rPr lang="en-US" sz="1200" dirty="0"/>
                <a:t>, …, pc</a:t>
              </a:r>
              <a:r>
                <a:rPr lang="en-US" sz="1200" baseline="-25000" dirty="0"/>
                <a:t>19 </a:t>
              </a:r>
              <a:endParaRPr lang="en-US" sz="1200" dirty="0"/>
            </a:p>
            <a:p>
              <a:r>
                <a:rPr lang="en-US" sz="1200" dirty="0">
                  <a:solidFill>
                    <a:srgbClr val="FF0000"/>
                  </a:solidFill>
                </a:rPr>
                <a:t>…</a:t>
              </a:r>
              <a:endParaRPr lang="en-US" sz="1200" dirty="0"/>
            </a:p>
            <a:p>
              <a:r>
                <a:rPr lang="en-US" sz="1200" dirty="0">
                  <a:solidFill>
                    <a:srgbClr val="FF0000"/>
                  </a:solidFill>
                </a:rPr>
                <a:t>Box 5</a:t>
              </a:r>
              <a:r>
                <a:rPr lang="en-US" sz="1200" dirty="0"/>
                <a:t>: </a:t>
              </a:r>
              <a:r>
                <a:rPr lang="en-US" sz="1200" dirty="0" err="1"/>
                <a:t>t</a:t>
              </a:r>
              <a:r>
                <a:rPr lang="en-US" sz="1200" baseline="-25000" dirty="0" err="1"/>
                <a:t>x</a:t>
              </a:r>
              <a:r>
                <a:rPr lang="en-US" sz="1200" dirty="0"/>
                <a:t>, t</a:t>
              </a:r>
              <a:r>
                <a:rPr lang="en-US" sz="1200" baseline="-25000" dirty="0"/>
                <a:t>y</a:t>
              </a:r>
              <a:r>
                <a:rPr lang="en-US" sz="1200" dirty="0"/>
                <a:t>, </a:t>
              </a:r>
              <a:r>
                <a:rPr lang="en-US" sz="1200" dirty="0" err="1"/>
                <a:t>t</a:t>
              </a:r>
              <a:r>
                <a:rPr lang="en-US" sz="1200" baseline="-25000" dirty="0" err="1"/>
                <a:t>w</a:t>
              </a:r>
              <a:r>
                <a:rPr lang="en-US" sz="1200" dirty="0"/>
                <a:t>, </a:t>
              </a:r>
              <a:r>
                <a:rPr lang="en-US" sz="1200" dirty="0" err="1"/>
                <a:t>t</a:t>
              </a:r>
              <a:r>
                <a:rPr lang="en-US" sz="1200" baseline="-25000" dirty="0" err="1"/>
                <a:t>h</a:t>
              </a:r>
              <a:r>
                <a:rPr lang="en-US" sz="1200" dirty="0"/>
                <a:t>, </a:t>
              </a:r>
              <a:r>
                <a:rPr lang="en-US" sz="1200" dirty="0" err="1"/>
                <a:t>t</a:t>
              </a:r>
              <a:r>
                <a:rPr lang="en-US" sz="1200" baseline="-25000" dirty="0" err="1"/>
                <a:t>O</a:t>
              </a:r>
              <a:r>
                <a:rPr lang="en-US" sz="1200" dirty="0"/>
                <a:t>, pc</a:t>
              </a:r>
              <a:r>
                <a:rPr lang="en-US" sz="1200" baseline="-25000" dirty="0"/>
                <a:t>0</a:t>
              </a:r>
              <a:r>
                <a:rPr lang="en-US" sz="1200" dirty="0"/>
                <a:t>, …, pc</a:t>
              </a:r>
              <a:r>
                <a:rPr lang="en-US" sz="1200" baseline="-25000" dirty="0"/>
                <a:t>19 </a:t>
              </a:r>
              <a:endParaRPr lang="en-US" sz="1200" dirty="0"/>
            </a:p>
          </p:txBody>
        </p:sp>
        <p:cxnSp>
          <p:nvCxnSpPr>
            <p:cNvPr id="90" name="Straight Arrow Connector 89"/>
            <p:cNvCxnSpPr/>
            <p:nvPr/>
          </p:nvCxnSpPr>
          <p:spPr>
            <a:xfrm flipV="1">
              <a:off x="7157290" y="3871161"/>
              <a:ext cx="337896" cy="17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7157290" y="4042739"/>
              <a:ext cx="337896" cy="1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7157290" y="4048060"/>
              <a:ext cx="325201" cy="18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7157290" y="4050000"/>
              <a:ext cx="332826" cy="367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6" name="矩形 95"/>
          <p:cNvSpPr/>
          <p:nvPr/>
        </p:nvSpPr>
        <p:spPr>
          <a:xfrm>
            <a:off x="1404128" y="441776"/>
            <a:ext cx="5200064" cy="1757818"/>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08364" y="6238384"/>
            <a:ext cx="2941032" cy="553998"/>
          </a:xfrm>
          <a:prstGeom prst="rect">
            <a:avLst/>
          </a:prstGeom>
          <a:ln>
            <a:solidFill>
              <a:srgbClr val="00B0F0"/>
            </a:solidFill>
          </a:ln>
        </p:spPr>
        <p:txBody>
          <a:bodyPr wrap="square">
            <a:spAutoFit/>
          </a:bodyPr>
          <a:lstStyle/>
          <a:p>
            <a:pPr lvl="0"/>
            <a:r>
              <a:rPr lang="en-US" sz="1000" dirty="0" err="1">
                <a:solidFill>
                  <a:srgbClr val="FF0000"/>
                </a:solidFill>
              </a:rPr>
              <a:t>t</a:t>
            </a:r>
            <a:r>
              <a:rPr lang="en-US" sz="1000" baseline="-25000" dirty="0" err="1">
                <a:solidFill>
                  <a:srgbClr val="FF0000"/>
                </a:solidFill>
              </a:rPr>
              <a:t>x</a:t>
            </a:r>
            <a:r>
              <a:rPr lang="en-US" sz="1000" dirty="0">
                <a:solidFill>
                  <a:srgbClr val="FF0000"/>
                </a:solidFill>
              </a:rPr>
              <a:t>, t</a:t>
            </a:r>
            <a:r>
              <a:rPr lang="en-US" sz="1000" baseline="-25000" dirty="0">
                <a:solidFill>
                  <a:srgbClr val="FF0000"/>
                </a:solidFill>
              </a:rPr>
              <a:t>y</a:t>
            </a:r>
            <a:r>
              <a:rPr lang="en-US" sz="1000" dirty="0">
                <a:solidFill>
                  <a:srgbClr val="FF0000"/>
                </a:solidFill>
              </a:rPr>
              <a:t>, </a:t>
            </a:r>
            <a:r>
              <a:rPr lang="en-US" sz="1000" dirty="0" err="1">
                <a:solidFill>
                  <a:srgbClr val="FF0000"/>
                </a:solidFill>
              </a:rPr>
              <a:t>t</a:t>
            </a:r>
            <a:r>
              <a:rPr lang="en-US" sz="1000" baseline="-25000" dirty="0" err="1">
                <a:solidFill>
                  <a:srgbClr val="FF0000"/>
                </a:solidFill>
              </a:rPr>
              <a:t>w</a:t>
            </a:r>
            <a:r>
              <a:rPr lang="en-US" sz="1000" dirty="0">
                <a:solidFill>
                  <a:srgbClr val="FF0000"/>
                </a:solidFill>
              </a:rPr>
              <a:t>, </a:t>
            </a:r>
            <a:r>
              <a:rPr lang="en-US" sz="1000" dirty="0" err="1">
                <a:solidFill>
                  <a:srgbClr val="FF0000"/>
                </a:solidFill>
              </a:rPr>
              <a:t>t</a:t>
            </a:r>
            <a:r>
              <a:rPr lang="en-US" sz="1000" baseline="-25000" dirty="0" err="1">
                <a:solidFill>
                  <a:srgbClr val="FF0000"/>
                </a:solidFill>
              </a:rPr>
              <a:t>h</a:t>
            </a:r>
            <a:r>
              <a:rPr lang="en-US" sz="1000" dirty="0">
                <a:solidFill>
                  <a:srgbClr val="FF0000"/>
                </a:solidFill>
              </a:rPr>
              <a:t>, </a:t>
            </a:r>
            <a:r>
              <a:rPr lang="en-US" sz="1000" dirty="0" err="1">
                <a:solidFill>
                  <a:srgbClr val="FF0000"/>
                </a:solidFill>
              </a:rPr>
              <a:t>t</a:t>
            </a:r>
            <a:r>
              <a:rPr lang="en-US" sz="1000" baseline="-25000" dirty="0" err="1">
                <a:solidFill>
                  <a:srgbClr val="FF0000"/>
                </a:solidFill>
              </a:rPr>
              <a:t>O</a:t>
            </a:r>
            <a:r>
              <a:rPr lang="en-US" sz="1000" baseline="-25000" dirty="0">
                <a:solidFill>
                  <a:srgbClr val="FF0000"/>
                </a:solidFill>
              </a:rPr>
              <a:t> </a:t>
            </a:r>
            <a:r>
              <a:rPr lang="en-US" sz="1000" dirty="0">
                <a:solidFill>
                  <a:prstClr val="black"/>
                </a:solidFill>
              </a:rPr>
              <a:t>: Geometric Inform (Cell coordinate)</a:t>
            </a:r>
          </a:p>
          <a:p>
            <a:r>
              <a:rPr lang="en-US" sz="1000" dirty="0" err="1">
                <a:solidFill>
                  <a:srgbClr val="FF0000"/>
                </a:solidFill>
              </a:rPr>
              <a:t>b</a:t>
            </a:r>
            <a:r>
              <a:rPr lang="en-US" sz="1000" baseline="-25000" dirty="0" err="1">
                <a:solidFill>
                  <a:srgbClr val="FF0000"/>
                </a:solidFill>
              </a:rPr>
              <a:t>x</a:t>
            </a:r>
            <a:r>
              <a:rPr lang="en-US" sz="1000" dirty="0">
                <a:solidFill>
                  <a:srgbClr val="FF0000"/>
                </a:solidFill>
              </a:rPr>
              <a:t>, b</a:t>
            </a:r>
            <a:r>
              <a:rPr lang="en-US" sz="1000" baseline="-25000" dirty="0">
                <a:solidFill>
                  <a:srgbClr val="FF0000"/>
                </a:solidFill>
              </a:rPr>
              <a:t>y</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w</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h</a:t>
            </a:r>
            <a:r>
              <a:rPr lang="en-US" sz="1000" dirty="0">
                <a:solidFill>
                  <a:srgbClr val="FF0000"/>
                </a:solidFill>
              </a:rPr>
              <a:t>, c</a:t>
            </a:r>
            <a:r>
              <a:rPr lang="en-US" sz="1000" dirty="0"/>
              <a:t>: Geometric Inform (Image coordinate)</a:t>
            </a:r>
          </a:p>
          <a:p>
            <a:r>
              <a:rPr lang="en-US" sz="1000" dirty="0">
                <a:solidFill>
                  <a:srgbClr val="FF0000"/>
                </a:solidFill>
              </a:rPr>
              <a:t>pc</a:t>
            </a:r>
            <a:r>
              <a:rPr lang="en-US" sz="1000" baseline="-25000" dirty="0">
                <a:solidFill>
                  <a:srgbClr val="FF0000"/>
                </a:solidFill>
              </a:rPr>
              <a:t>1</a:t>
            </a:r>
            <a:r>
              <a:rPr lang="en-US" sz="1000" dirty="0">
                <a:solidFill>
                  <a:srgbClr val="FF0000"/>
                </a:solidFill>
              </a:rPr>
              <a:t>, pc</a:t>
            </a:r>
            <a:r>
              <a:rPr lang="en-US" sz="1000" baseline="-25000" dirty="0">
                <a:solidFill>
                  <a:srgbClr val="FF0000"/>
                </a:solidFill>
              </a:rPr>
              <a:t>2</a:t>
            </a:r>
            <a:r>
              <a:rPr lang="en-US" sz="1000" dirty="0">
                <a:solidFill>
                  <a:srgbClr val="FF0000"/>
                </a:solidFill>
              </a:rPr>
              <a:t>, …, pc</a:t>
            </a:r>
            <a:r>
              <a:rPr lang="en-US" sz="1000" baseline="-25000" dirty="0">
                <a:solidFill>
                  <a:srgbClr val="FF0000"/>
                </a:solidFill>
              </a:rPr>
              <a:t>20</a:t>
            </a:r>
            <a:r>
              <a:rPr lang="en-US" sz="1000" dirty="0"/>
              <a:t>: </a:t>
            </a:r>
            <a:r>
              <a:rPr lang="en-US" sz="1000" dirty="0" err="1"/>
              <a:t>Prob</a:t>
            </a:r>
            <a:r>
              <a:rPr lang="en-US" sz="1000" dirty="0"/>
              <a:t> of Object belong to each Class</a:t>
            </a:r>
          </a:p>
        </p:txBody>
      </p:sp>
      <p:cxnSp>
        <p:nvCxnSpPr>
          <p:cNvPr id="86" name="直線接點 85"/>
          <p:cNvCxnSpPr/>
          <p:nvPr/>
        </p:nvCxnSpPr>
        <p:spPr>
          <a:xfrm>
            <a:off x="8210898" y="3436795"/>
            <a:ext cx="0" cy="8355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627047" y="881483"/>
            <a:ext cx="2326449" cy="584775"/>
          </a:xfrm>
          <a:prstGeom prst="rect">
            <a:avLst/>
          </a:prstGeom>
          <a:noFill/>
        </p:spPr>
        <p:txBody>
          <a:bodyPr wrap="square" rtlCol="0">
            <a:spAutoFit/>
          </a:bodyPr>
          <a:lstStyle/>
          <a:p>
            <a:r>
              <a:rPr lang="en-US" sz="1200" dirty="0">
                <a:solidFill>
                  <a:srgbClr val="FF0000"/>
                </a:solidFill>
              </a:rPr>
              <a:t>- </a:t>
            </a:r>
            <a:r>
              <a:rPr lang="en-US" sz="1200" b="1" dirty="0"/>
              <a:t>Total: 7x7x2</a:t>
            </a:r>
            <a:r>
              <a:rPr lang="en-US" sz="1200" dirty="0"/>
              <a:t> = </a:t>
            </a:r>
            <a:r>
              <a:rPr lang="en-US" sz="1200" dirty="0">
                <a:solidFill>
                  <a:srgbClr val="FF0000"/>
                </a:solidFill>
              </a:rPr>
              <a:t>98 </a:t>
            </a:r>
            <a:r>
              <a:rPr lang="en-US" sz="1200" dirty="0" err="1">
                <a:solidFill>
                  <a:srgbClr val="FF0000"/>
                </a:solidFill>
              </a:rPr>
              <a:t>BBoxes</a:t>
            </a:r>
            <a:r>
              <a:rPr lang="en-US" sz="1200" dirty="0">
                <a:solidFill>
                  <a:srgbClr val="FF0000"/>
                </a:solidFill>
              </a:rPr>
              <a:t>.</a:t>
            </a:r>
          </a:p>
          <a:p>
            <a:r>
              <a:rPr lang="en-US" sz="1000" dirty="0">
                <a:solidFill>
                  <a:srgbClr val="FF0000"/>
                </a:solidFill>
              </a:rPr>
              <a:t>- For each o/p vector: </a:t>
            </a:r>
          </a:p>
          <a:p>
            <a:r>
              <a:rPr lang="en-US" sz="1000" dirty="0">
                <a:solidFill>
                  <a:srgbClr val="FF0000"/>
                </a:solidFill>
              </a:rPr>
              <a:t>   30ch = (4+1)(b1) + (4+1)(b2) + 20(class)</a:t>
            </a:r>
          </a:p>
        </p:txBody>
      </p:sp>
      <p:sp>
        <p:nvSpPr>
          <p:cNvPr id="94" name="文字方塊 93"/>
          <p:cNvSpPr txBox="1"/>
          <p:nvPr/>
        </p:nvSpPr>
        <p:spPr>
          <a:xfrm>
            <a:off x="6856268" y="4362200"/>
            <a:ext cx="1989582" cy="461665"/>
          </a:xfrm>
          <a:prstGeom prst="rect">
            <a:avLst/>
          </a:prstGeom>
          <a:noFill/>
        </p:spPr>
        <p:txBody>
          <a:bodyPr wrap="square" rtlCol="0">
            <a:spAutoFit/>
          </a:bodyPr>
          <a:lstStyle/>
          <a:p>
            <a:r>
              <a:rPr lang="en-US" sz="1200" dirty="0">
                <a:solidFill>
                  <a:srgbClr val="FF0000"/>
                </a:solidFill>
              </a:rPr>
              <a:t>-For each o/p vector </a:t>
            </a:r>
          </a:p>
          <a:p>
            <a:r>
              <a:rPr lang="en-US" sz="1200" dirty="0">
                <a:solidFill>
                  <a:srgbClr val="FF0000"/>
                </a:solidFill>
              </a:rPr>
              <a:t>  125c = 5x(5+20)</a:t>
            </a:r>
          </a:p>
        </p:txBody>
      </p:sp>
      <p:sp>
        <p:nvSpPr>
          <p:cNvPr id="10" name="文字方塊 9"/>
          <p:cNvSpPr txBox="1"/>
          <p:nvPr/>
        </p:nvSpPr>
        <p:spPr>
          <a:xfrm>
            <a:off x="7559905" y="1465050"/>
            <a:ext cx="1423877" cy="1015663"/>
          </a:xfrm>
          <a:prstGeom prst="rect">
            <a:avLst/>
          </a:prstGeom>
          <a:noFill/>
        </p:spPr>
        <p:txBody>
          <a:bodyPr wrap="square" rtlCol="0">
            <a:spAutoFit/>
          </a:bodyPr>
          <a:lstStyle/>
          <a:p>
            <a:pPr marL="180975" indent="-180975">
              <a:buAutoNum type="arabicParenR"/>
            </a:pPr>
            <a:r>
              <a:rPr lang="en-US" sz="1000" dirty="0"/>
              <a:t>For </a:t>
            </a:r>
            <a:r>
              <a:rPr lang="en-US" sz="1000" dirty="0">
                <a:solidFill>
                  <a:srgbClr val="FF0000"/>
                </a:solidFill>
              </a:rPr>
              <a:t>each grid</a:t>
            </a:r>
            <a:r>
              <a:rPr lang="en-US" sz="1000" dirty="0"/>
              <a:t>, select one from </a:t>
            </a:r>
            <a:r>
              <a:rPr lang="en-US" sz="1000" dirty="0">
                <a:solidFill>
                  <a:srgbClr val="FF0000"/>
                </a:solidFill>
              </a:rPr>
              <a:t>two boxes </a:t>
            </a:r>
            <a:r>
              <a:rPr lang="en-US" sz="1000" dirty="0"/>
              <a:t>by having max c</a:t>
            </a:r>
          </a:p>
          <a:p>
            <a:pPr marL="180975" indent="-180975">
              <a:buAutoNum type="arabicParenR"/>
            </a:pPr>
            <a:r>
              <a:rPr lang="en-US" sz="1000" dirty="0"/>
              <a:t>Later, we use NMS, but for each box has only </a:t>
            </a:r>
            <a:r>
              <a:rPr lang="en-US" sz="1000" dirty="0">
                <a:solidFill>
                  <a:srgbClr val="FF0000"/>
                </a:solidFill>
              </a:rPr>
              <a:t>one object</a:t>
            </a:r>
            <a:r>
              <a:rPr lang="en-US" sz="1000" dirty="0"/>
              <a:t>.</a:t>
            </a:r>
          </a:p>
        </p:txBody>
      </p:sp>
      <p:sp>
        <p:nvSpPr>
          <p:cNvPr id="97" name="文字方塊 96"/>
          <p:cNvSpPr txBox="1"/>
          <p:nvPr/>
        </p:nvSpPr>
        <p:spPr>
          <a:xfrm>
            <a:off x="7282523" y="4680002"/>
            <a:ext cx="1759566" cy="400110"/>
          </a:xfrm>
          <a:prstGeom prst="rect">
            <a:avLst/>
          </a:prstGeom>
          <a:noFill/>
        </p:spPr>
        <p:txBody>
          <a:bodyPr wrap="square" rtlCol="0">
            <a:spAutoFit/>
          </a:bodyPr>
          <a:lstStyle/>
          <a:p>
            <a:r>
              <a:rPr lang="en-US" sz="1000" dirty="0"/>
              <a:t>Later, we use NMS, for each cell, can contain </a:t>
            </a:r>
            <a:r>
              <a:rPr lang="en-US" sz="1000" dirty="0">
                <a:solidFill>
                  <a:srgbClr val="FF0000"/>
                </a:solidFill>
              </a:rPr>
              <a:t>5 objects</a:t>
            </a:r>
          </a:p>
        </p:txBody>
      </p:sp>
      <p:sp>
        <p:nvSpPr>
          <p:cNvPr id="23" name="Rectangle 22"/>
          <p:cNvSpPr/>
          <p:nvPr/>
        </p:nvSpPr>
        <p:spPr>
          <a:xfrm>
            <a:off x="8137512" y="3292369"/>
            <a:ext cx="1046505" cy="276999"/>
          </a:xfrm>
          <a:prstGeom prst="rect">
            <a:avLst/>
          </a:prstGeom>
        </p:spPr>
        <p:txBody>
          <a:bodyPr wrap="none">
            <a:spAutoFit/>
          </a:bodyPr>
          <a:lstStyle/>
          <a:p>
            <a:r>
              <a:rPr lang="en-US" sz="1200" dirty="0"/>
              <a:t>(PASCAL VOC)</a:t>
            </a:r>
            <a:endParaRPr lang="en-US" sz="1200" b="1" baseline="-25000" dirty="0"/>
          </a:p>
        </p:txBody>
      </p:sp>
      <p:cxnSp>
        <p:nvCxnSpPr>
          <p:cNvPr id="104" name="Elbow Connector 103"/>
          <p:cNvCxnSpPr>
            <a:stCxn id="57" idx="3"/>
            <a:endCxn id="123" idx="2"/>
          </p:cNvCxnSpPr>
          <p:nvPr/>
        </p:nvCxnSpPr>
        <p:spPr>
          <a:xfrm flipV="1">
            <a:off x="7600867" y="6251716"/>
            <a:ext cx="789690" cy="193322"/>
          </a:xfrm>
          <a:prstGeom prst="bentConnector2">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B95D76-F948-4D9F-8E70-69CEA20152CF}"/>
              </a:ext>
            </a:extLst>
          </p:cNvPr>
          <p:cNvSpPr txBox="1"/>
          <p:nvPr/>
        </p:nvSpPr>
        <p:spPr>
          <a:xfrm>
            <a:off x="157901" y="2317207"/>
            <a:ext cx="498855" cy="215444"/>
          </a:xfrm>
          <a:prstGeom prst="rect">
            <a:avLst/>
          </a:prstGeom>
          <a:noFill/>
        </p:spPr>
        <p:txBody>
          <a:bodyPr wrap="none" rtlCol="0">
            <a:spAutoFit/>
          </a:bodyPr>
          <a:lstStyle/>
          <a:p>
            <a:r>
              <a:rPr lang="en-US" altLang="ko-KR" sz="800" dirty="0"/>
              <a:t>Tommy</a:t>
            </a:r>
          </a:p>
        </p:txBody>
      </p:sp>
      <p:sp>
        <p:nvSpPr>
          <p:cNvPr id="21" name="TextBox 20">
            <a:extLst>
              <a:ext uri="{FF2B5EF4-FFF2-40B4-BE49-F238E27FC236}">
                <a16:creationId xmlns:a16="http://schemas.microsoft.com/office/drawing/2014/main" id="{EAAF66FF-7BD1-48C5-AC77-FB430F414F9A}"/>
              </a:ext>
            </a:extLst>
          </p:cNvPr>
          <p:cNvSpPr txBox="1"/>
          <p:nvPr/>
        </p:nvSpPr>
        <p:spPr>
          <a:xfrm>
            <a:off x="182257" y="2465357"/>
            <a:ext cx="699230" cy="338554"/>
          </a:xfrm>
          <a:prstGeom prst="rect">
            <a:avLst/>
          </a:prstGeom>
          <a:noFill/>
        </p:spPr>
        <p:txBody>
          <a:bodyPr wrap="none" rtlCol="0">
            <a:spAutoFit/>
          </a:bodyPr>
          <a:lstStyle/>
          <a:p>
            <a:r>
              <a:rPr lang="en-US" altLang="ko-KR" sz="800" dirty="0"/>
              <a:t>S:stride</a:t>
            </a:r>
          </a:p>
          <a:p>
            <a:r>
              <a:rPr lang="en-US" altLang="ko-KR" sz="800" dirty="0"/>
              <a:t>S-2 : stride 2</a:t>
            </a:r>
            <a:endParaRPr lang="ko-KR" altLang="en-US" sz="800" dirty="0"/>
          </a:p>
        </p:txBody>
      </p:sp>
      <p:sp>
        <p:nvSpPr>
          <p:cNvPr id="22" name="직사각형 21">
            <a:extLst>
              <a:ext uri="{FF2B5EF4-FFF2-40B4-BE49-F238E27FC236}">
                <a16:creationId xmlns:a16="http://schemas.microsoft.com/office/drawing/2014/main" id="{56A232C9-8B45-40D1-BF7F-CCF1350084A9}"/>
              </a:ext>
            </a:extLst>
          </p:cNvPr>
          <p:cNvSpPr/>
          <p:nvPr/>
        </p:nvSpPr>
        <p:spPr>
          <a:xfrm>
            <a:off x="205648" y="2492505"/>
            <a:ext cx="740202" cy="275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TextBox 99">
            <a:extLst>
              <a:ext uri="{FF2B5EF4-FFF2-40B4-BE49-F238E27FC236}">
                <a16:creationId xmlns:a16="http://schemas.microsoft.com/office/drawing/2014/main" id="{85766F9E-5C3F-4267-83D4-585FE17255A8}"/>
              </a:ext>
            </a:extLst>
          </p:cNvPr>
          <p:cNvSpPr txBox="1"/>
          <p:nvPr/>
        </p:nvSpPr>
        <p:spPr>
          <a:xfrm>
            <a:off x="8500764" y="2530726"/>
            <a:ext cx="498855" cy="215444"/>
          </a:xfrm>
          <a:prstGeom prst="rect">
            <a:avLst/>
          </a:prstGeom>
          <a:noFill/>
        </p:spPr>
        <p:txBody>
          <a:bodyPr wrap="none" rtlCol="0">
            <a:spAutoFit/>
          </a:bodyPr>
          <a:lstStyle/>
          <a:p>
            <a:r>
              <a:rPr lang="en-US" altLang="ko-KR" sz="800" dirty="0"/>
              <a:t>Tommy</a:t>
            </a:r>
          </a:p>
        </p:txBody>
      </p:sp>
      <p:sp>
        <p:nvSpPr>
          <p:cNvPr id="102" name="TextBox 101">
            <a:extLst>
              <a:ext uri="{FF2B5EF4-FFF2-40B4-BE49-F238E27FC236}">
                <a16:creationId xmlns:a16="http://schemas.microsoft.com/office/drawing/2014/main" id="{30D1E475-0612-4A57-B63C-663002E2D0C9}"/>
              </a:ext>
            </a:extLst>
          </p:cNvPr>
          <p:cNvSpPr txBox="1"/>
          <p:nvPr/>
        </p:nvSpPr>
        <p:spPr>
          <a:xfrm>
            <a:off x="5479592" y="2710758"/>
            <a:ext cx="3458750" cy="584775"/>
          </a:xfrm>
          <a:prstGeom prst="rect">
            <a:avLst/>
          </a:prstGeom>
          <a:noFill/>
          <a:ln>
            <a:solidFill>
              <a:schemeClr val="tx1"/>
            </a:solidFill>
          </a:ln>
        </p:spPr>
        <p:txBody>
          <a:bodyPr wrap="square" rtlCol="0">
            <a:spAutoFit/>
          </a:bodyPr>
          <a:lstStyle/>
          <a:p>
            <a:r>
              <a:rPr lang="en-US" altLang="ko-KR" sz="800" dirty="0"/>
              <a:t>30channels  detail Information</a:t>
            </a:r>
          </a:p>
          <a:p>
            <a:r>
              <a:rPr lang="en-US" altLang="ko-KR" sz="800" dirty="0"/>
              <a:t>= (Box1 Info(</a:t>
            </a:r>
            <a:r>
              <a:rPr lang="en-US" altLang="ko-KR" sz="800" dirty="0" err="1"/>
              <a:t>x,y,w,h</a:t>
            </a:r>
            <a:r>
              <a:rPr lang="en-US" altLang="ko-KR" sz="800" dirty="0"/>
              <a:t>)[4]+confidence[1]) + (Box2 Info(</a:t>
            </a:r>
            <a:r>
              <a:rPr lang="en-US" altLang="ko-KR" sz="800" dirty="0" err="1"/>
              <a:t>x,y,w,h</a:t>
            </a:r>
            <a:r>
              <a:rPr lang="en-US" altLang="ko-KR" sz="800" dirty="0"/>
              <a:t>)[4]+confidence[1])</a:t>
            </a:r>
          </a:p>
          <a:p>
            <a:r>
              <a:rPr lang="en-US" altLang="ko-KR" sz="800" dirty="0"/>
              <a:t>Conditional class probability of entire classes[20]</a:t>
            </a:r>
          </a:p>
          <a:p>
            <a:r>
              <a:rPr lang="en-US" altLang="ko-KR" sz="800" b="1" dirty="0">
                <a:solidFill>
                  <a:srgbClr val="FF0000"/>
                </a:solidFill>
              </a:rPr>
              <a:t>Prediction 	S x S X (B*5 + C),  (</a:t>
            </a:r>
            <a:r>
              <a:rPr lang="en-US" altLang="ko-KR" sz="800" b="1" dirty="0" err="1">
                <a:solidFill>
                  <a:srgbClr val="FF0000"/>
                </a:solidFill>
              </a:rPr>
              <a:t>S:grid</a:t>
            </a:r>
            <a:r>
              <a:rPr lang="en-US" altLang="ko-KR" sz="800" b="1" dirty="0">
                <a:solidFill>
                  <a:srgbClr val="FF0000"/>
                </a:solidFill>
              </a:rPr>
              <a:t> counts, B:Bbox counts, C:Class </a:t>
            </a:r>
            <a:r>
              <a:rPr lang="en-US" altLang="ko-KR" sz="800" b="1" dirty="0" err="1">
                <a:solidFill>
                  <a:srgbClr val="FF0000"/>
                </a:solidFill>
              </a:rPr>
              <a:t>probabitly</a:t>
            </a:r>
            <a:r>
              <a:rPr lang="en-US" altLang="ko-KR" sz="800" b="1" dirty="0">
                <a:solidFill>
                  <a:srgbClr val="FF0000"/>
                </a:solidFill>
              </a:rPr>
              <a:t>)</a:t>
            </a:r>
            <a:endParaRPr lang="ko-KR" altLang="en-US" sz="800" b="1" dirty="0">
              <a:solidFill>
                <a:srgbClr val="FF0000"/>
              </a:solidFill>
            </a:endParaRPr>
          </a:p>
        </p:txBody>
      </p:sp>
      <p:sp>
        <p:nvSpPr>
          <p:cNvPr id="99" name="TextBox 98">
            <a:extLst>
              <a:ext uri="{FF2B5EF4-FFF2-40B4-BE49-F238E27FC236}">
                <a16:creationId xmlns:a16="http://schemas.microsoft.com/office/drawing/2014/main" id="{9F55712E-7864-4FA7-B688-654B7E2070E5}"/>
              </a:ext>
            </a:extLst>
          </p:cNvPr>
          <p:cNvSpPr txBox="1"/>
          <p:nvPr/>
        </p:nvSpPr>
        <p:spPr>
          <a:xfrm>
            <a:off x="4835419" y="4500206"/>
            <a:ext cx="2138088" cy="246221"/>
          </a:xfrm>
          <a:prstGeom prst="rect">
            <a:avLst/>
          </a:prstGeom>
          <a:noFill/>
        </p:spPr>
        <p:txBody>
          <a:bodyPr wrap="square" rtlCol="0">
            <a:spAutoFit/>
          </a:bodyPr>
          <a:lstStyle/>
          <a:p>
            <a:pPr algn="ctr"/>
            <a:r>
              <a:rPr lang="en-US" sz="1000" b="1" dirty="0">
                <a:solidFill>
                  <a:srgbClr val="FF0000"/>
                </a:solidFill>
              </a:rPr>
              <a:t>(Skip after than concatenate)</a:t>
            </a:r>
          </a:p>
        </p:txBody>
      </p:sp>
      <p:sp>
        <p:nvSpPr>
          <p:cNvPr id="105" name="TextBox 104">
            <a:extLst>
              <a:ext uri="{FF2B5EF4-FFF2-40B4-BE49-F238E27FC236}">
                <a16:creationId xmlns:a16="http://schemas.microsoft.com/office/drawing/2014/main" id="{77081280-9D99-4B12-A6EA-4BEA9557706A}"/>
              </a:ext>
            </a:extLst>
          </p:cNvPr>
          <p:cNvSpPr txBox="1"/>
          <p:nvPr/>
        </p:nvSpPr>
        <p:spPr>
          <a:xfrm>
            <a:off x="4727240" y="4518899"/>
            <a:ext cx="498855" cy="215444"/>
          </a:xfrm>
          <a:prstGeom prst="rect">
            <a:avLst/>
          </a:prstGeom>
          <a:noFill/>
        </p:spPr>
        <p:txBody>
          <a:bodyPr wrap="none" rtlCol="0">
            <a:spAutoFit/>
          </a:bodyPr>
          <a:lstStyle/>
          <a:p>
            <a:r>
              <a:rPr lang="en-US" altLang="ko-KR" sz="800" dirty="0"/>
              <a:t>Tommy</a:t>
            </a:r>
          </a:p>
        </p:txBody>
      </p:sp>
      <p:sp>
        <p:nvSpPr>
          <p:cNvPr id="106" name="직사각형 105">
            <a:extLst>
              <a:ext uri="{FF2B5EF4-FFF2-40B4-BE49-F238E27FC236}">
                <a16:creationId xmlns:a16="http://schemas.microsoft.com/office/drawing/2014/main" id="{24D737ED-7CAB-4519-B456-4FFBDD2658A6}"/>
              </a:ext>
            </a:extLst>
          </p:cNvPr>
          <p:cNvSpPr/>
          <p:nvPr/>
        </p:nvSpPr>
        <p:spPr>
          <a:xfrm>
            <a:off x="3850889" y="4444601"/>
            <a:ext cx="695597" cy="2104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175CDE5A-3C46-4A92-AF06-627737020CED}"/>
              </a:ext>
            </a:extLst>
          </p:cNvPr>
          <p:cNvSpPr txBox="1"/>
          <p:nvPr/>
        </p:nvSpPr>
        <p:spPr>
          <a:xfrm>
            <a:off x="3843320" y="4448791"/>
            <a:ext cx="768561" cy="215444"/>
          </a:xfrm>
          <a:prstGeom prst="rect">
            <a:avLst/>
          </a:prstGeom>
          <a:noFill/>
        </p:spPr>
        <p:txBody>
          <a:bodyPr wrap="square" rtlCol="0">
            <a:spAutoFit/>
          </a:bodyPr>
          <a:lstStyle/>
          <a:p>
            <a:r>
              <a:rPr lang="en-US" altLang="ko-KR" sz="800" dirty="0"/>
              <a:t>7x7 -&gt; 12 x 12</a:t>
            </a:r>
            <a:endParaRPr lang="ko-KR" altLang="en-US" sz="800" dirty="0"/>
          </a:p>
        </p:txBody>
      </p:sp>
      <p:cxnSp>
        <p:nvCxnSpPr>
          <p:cNvPr id="107" name="Straight Arrow Connector 23">
            <a:extLst>
              <a:ext uri="{FF2B5EF4-FFF2-40B4-BE49-F238E27FC236}">
                <a16:creationId xmlns:a16="http://schemas.microsoft.com/office/drawing/2014/main" id="{27CFFC06-E84C-46AB-8D2F-BEC5C72E05FF}"/>
              </a:ext>
            </a:extLst>
          </p:cNvPr>
          <p:cNvCxnSpPr>
            <a:cxnSpLocks/>
          </p:cNvCxnSpPr>
          <p:nvPr/>
        </p:nvCxnSpPr>
        <p:spPr>
          <a:xfrm flipH="1" flipV="1">
            <a:off x="4546486" y="4653598"/>
            <a:ext cx="652793" cy="170267"/>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513704D-DB91-4AED-A132-CA3BB6744BE8}"/>
              </a:ext>
            </a:extLst>
          </p:cNvPr>
          <p:cNvSpPr txBox="1"/>
          <p:nvPr/>
        </p:nvSpPr>
        <p:spPr>
          <a:xfrm>
            <a:off x="3412527" y="4438154"/>
            <a:ext cx="498855" cy="215444"/>
          </a:xfrm>
          <a:prstGeom prst="rect">
            <a:avLst/>
          </a:prstGeom>
          <a:noFill/>
        </p:spPr>
        <p:txBody>
          <a:bodyPr wrap="none" rtlCol="0">
            <a:spAutoFit/>
          </a:bodyPr>
          <a:lstStyle/>
          <a:p>
            <a:r>
              <a:rPr lang="en-US" altLang="ko-KR" sz="800" dirty="0"/>
              <a:t>Tommy</a:t>
            </a:r>
          </a:p>
        </p:txBody>
      </p:sp>
      <p:sp>
        <p:nvSpPr>
          <p:cNvPr id="35" name="TextBox 34">
            <a:extLst>
              <a:ext uri="{FF2B5EF4-FFF2-40B4-BE49-F238E27FC236}">
                <a16:creationId xmlns:a16="http://schemas.microsoft.com/office/drawing/2014/main" id="{C919037C-A25A-45A2-A580-D04715AA53F5}"/>
              </a:ext>
            </a:extLst>
          </p:cNvPr>
          <p:cNvSpPr txBox="1"/>
          <p:nvPr/>
        </p:nvSpPr>
        <p:spPr>
          <a:xfrm>
            <a:off x="8377875" y="1101987"/>
            <a:ext cx="498855" cy="215444"/>
          </a:xfrm>
          <a:prstGeom prst="rect">
            <a:avLst/>
          </a:prstGeom>
          <a:noFill/>
        </p:spPr>
        <p:txBody>
          <a:bodyPr wrap="none" rtlCol="0">
            <a:spAutoFit/>
          </a:bodyPr>
          <a:lstStyle/>
          <a:p>
            <a:r>
              <a:rPr lang="en-US" altLang="ko-KR" sz="800" dirty="0"/>
              <a:t>Tommy</a:t>
            </a:r>
          </a:p>
        </p:txBody>
      </p:sp>
      <p:sp>
        <p:nvSpPr>
          <p:cNvPr id="34" name="投影片編號版面配置區 33">
            <a:extLst>
              <a:ext uri="{FF2B5EF4-FFF2-40B4-BE49-F238E27FC236}">
                <a16:creationId xmlns:a16="http://schemas.microsoft.com/office/drawing/2014/main" id="{72C5A56D-406E-4958-961F-8460B5B2063B}"/>
              </a:ext>
            </a:extLst>
          </p:cNvPr>
          <p:cNvSpPr>
            <a:spLocks noGrp="1"/>
          </p:cNvSpPr>
          <p:nvPr>
            <p:ph type="sldNum" sz="quarter" idx="12"/>
          </p:nvPr>
        </p:nvSpPr>
        <p:spPr/>
        <p:txBody>
          <a:bodyPr/>
          <a:lstStyle/>
          <a:p>
            <a:fld id="{F8A2D2AA-0FE8-4114-AED6-026211289AC6}" type="slidenum">
              <a:rPr lang="zh-TW" altLang="en-US" smtClean="0"/>
              <a:pPr/>
              <a:t>5</a:t>
            </a:fld>
            <a:endParaRPr lang="zh-TW" altLang="en-US"/>
          </a:p>
        </p:txBody>
      </p:sp>
    </p:spTree>
    <p:extLst>
      <p:ext uri="{BB962C8B-B14F-4D97-AF65-F5344CB8AC3E}">
        <p14:creationId xmlns:p14="http://schemas.microsoft.com/office/powerpoint/2010/main" val="192064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Backbone – C4</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50</a:t>
            </a:fld>
            <a:endParaRPr lang="zh-TW" altLang="en-US"/>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grpSp>
        <p:nvGrpSpPr>
          <p:cNvPr id="19" name="群組 18">
            <a:extLst>
              <a:ext uri="{FF2B5EF4-FFF2-40B4-BE49-F238E27FC236}">
                <a16:creationId xmlns:a16="http://schemas.microsoft.com/office/drawing/2014/main" id="{A9CF79CF-22FA-59F5-6393-43C11A472AA8}"/>
              </a:ext>
            </a:extLst>
          </p:cNvPr>
          <p:cNvGrpSpPr/>
          <p:nvPr/>
        </p:nvGrpSpPr>
        <p:grpSpPr>
          <a:xfrm>
            <a:off x="4916814" y="5325858"/>
            <a:ext cx="4084358" cy="1250922"/>
            <a:chOff x="852339" y="3178322"/>
            <a:chExt cx="2597162" cy="729954"/>
          </a:xfrm>
        </p:grpSpPr>
        <p:grpSp>
          <p:nvGrpSpPr>
            <p:cNvPr id="20" name="群組 19">
              <a:extLst>
                <a:ext uri="{FF2B5EF4-FFF2-40B4-BE49-F238E27FC236}">
                  <a16:creationId xmlns:a16="http://schemas.microsoft.com/office/drawing/2014/main" id="{AFC2EB72-D6C0-FB3D-20BB-4FC764562E68}"/>
                </a:ext>
              </a:extLst>
            </p:cNvPr>
            <p:cNvGrpSpPr/>
            <p:nvPr/>
          </p:nvGrpSpPr>
          <p:grpSpPr>
            <a:xfrm>
              <a:off x="1419093" y="3205163"/>
              <a:ext cx="385130" cy="222446"/>
              <a:chOff x="904331" y="5049688"/>
              <a:chExt cx="385130" cy="222446"/>
            </a:xfrm>
          </p:grpSpPr>
          <p:sp>
            <p:nvSpPr>
              <p:cNvPr id="53" name="矩形: 圓角 52">
                <a:extLst>
                  <a:ext uri="{FF2B5EF4-FFF2-40B4-BE49-F238E27FC236}">
                    <a16:creationId xmlns:a16="http://schemas.microsoft.com/office/drawing/2014/main" id="{C990B77A-5A2F-1493-63BC-46CD8F4C7062}"/>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4" name="文字方塊 53">
                <a:extLst>
                  <a:ext uri="{FF2B5EF4-FFF2-40B4-BE49-F238E27FC236}">
                    <a16:creationId xmlns:a16="http://schemas.microsoft.com/office/drawing/2014/main" id="{4D34CBA0-E966-E684-E12C-0E248A56FF35}"/>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21" name="群組 20">
              <a:extLst>
                <a:ext uri="{FF2B5EF4-FFF2-40B4-BE49-F238E27FC236}">
                  <a16:creationId xmlns:a16="http://schemas.microsoft.com/office/drawing/2014/main" id="{D7C34030-744B-CB46-B859-9364F6844261}"/>
                </a:ext>
              </a:extLst>
            </p:cNvPr>
            <p:cNvGrpSpPr/>
            <p:nvPr/>
          </p:nvGrpSpPr>
          <p:grpSpPr>
            <a:xfrm>
              <a:off x="1905786" y="3178322"/>
              <a:ext cx="385130" cy="303665"/>
              <a:chOff x="1905786" y="3510824"/>
              <a:chExt cx="385130" cy="303665"/>
            </a:xfrm>
          </p:grpSpPr>
          <p:sp>
            <p:nvSpPr>
              <p:cNvPr id="48" name="矩形: 圓角 47">
                <a:extLst>
                  <a:ext uri="{FF2B5EF4-FFF2-40B4-BE49-F238E27FC236}">
                    <a16:creationId xmlns:a16="http://schemas.microsoft.com/office/drawing/2014/main" id="{BED7BDE8-1FE6-B7E6-E522-0F860422DE93}"/>
                  </a:ext>
                </a:extLst>
              </p:cNvPr>
              <p:cNvSpPr/>
              <p:nvPr/>
            </p:nvSpPr>
            <p:spPr>
              <a:xfrm>
                <a:off x="1922236" y="3510824"/>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9" name="矩形: 圓角 48">
                <a:extLst>
                  <a:ext uri="{FF2B5EF4-FFF2-40B4-BE49-F238E27FC236}">
                    <a16:creationId xmlns:a16="http://schemas.microsoft.com/office/drawing/2014/main" id="{A517FB10-2F84-1014-B67D-E2940B44E066}"/>
                  </a:ext>
                </a:extLst>
              </p:cNvPr>
              <p:cNvSpPr/>
              <p:nvPr/>
            </p:nvSpPr>
            <p:spPr>
              <a:xfrm>
                <a:off x="1946409" y="3531535"/>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grpSp>
            <p:nvGrpSpPr>
              <p:cNvPr id="50" name="群組 49">
                <a:extLst>
                  <a:ext uri="{FF2B5EF4-FFF2-40B4-BE49-F238E27FC236}">
                    <a16:creationId xmlns:a16="http://schemas.microsoft.com/office/drawing/2014/main" id="{C7A93BF7-53CA-CF08-10E6-C7330F7807DE}"/>
                  </a:ext>
                </a:extLst>
              </p:cNvPr>
              <p:cNvGrpSpPr/>
              <p:nvPr/>
            </p:nvGrpSpPr>
            <p:grpSpPr>
              <a:xfrm>
                <a:off x="1905786" y="3544222"/>
                <a:ext cx="385130" cy="270267"/>
                <a:chOff x="904331" y="5041664"/>
                <a:chExt cx="385130" cy="270267"/>
              </a:xfrm>
            </p:grpSpPr>
            <p:sp>
              <p:nvSpPr>
                <p:cNvPr id="51" name="矩形: 圓角 50">
                  <a:extLst>
                    <a:ext uri="{FF2B5EF4-FFF2-40B4-BE49-F238E27FC236}">
                      <a16:creationId xmlns:a16="http://schemas.microsoft.com/office/drawing/2014/main" id="{70C19CB6-FF14-01F3-FA3F-1B3D3C6FC4BC}"/>
                    </a:ext>
                  </a:extLst>
                </p:cNvPr>
                <p:cNvSpPr/>
                <p:nvPr/>
              </p:nvSpPr>
              <p:spPr>
                <a:xfrm>
                  <a:off x="967822" y="5049688"/>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2" name="文字方塊 51">
                  <a:extLst>
                    <a:ext uri="{FF2B5EF4-FFF2-40B4-BE49-F238E27FC236}">
                      <a16:creationId xmlns:a16="http://schemas.microsoft.com/office/drawing/2014/main" id="{77B6FED3-20D5-C081-5574-819078E2D085}"/>
                    </a:ext>
                  </a:extLst>
                </p:cNvPr>
                <p:cNvSpPr txBox="1"/>
                <p:nvPr/>
              </p:nvSpPr>
              <p:spPr>
                <a:xfrm>
                  <a:off x="904331" y="5041664"/>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grpSp>
        </p:grpSp>
        <p:grpSp>
          <p:nvGrpSpPr>
            <p:cNvPr id="22" name="群組 21">
              <a:extLst>
                <a:ext uri="{FF2B5EF4-FFF2-40B4-BE49-F238E27FC236}">
                  <a16:creationId xmlns:a16="http://schemas.microsoft.com/office/drawing/2014/main" id="{C94B983C-5A82-7EAD-3911-49CDB97F05A4}"/>
                </a:ext>
              </a:extLst>
            </p:cNvPr>
            <p:cNvGrpSpPr/>
            <p:nvPr/>
          </p:nvGrpSpPr>
          <p:grpSpPr>
            <a:xfrm>
              <a:off x="852339" y="3205400"/>
              <a:ext cx="385130" cy="222446"/>
              <a:chOff x="904331" y="5049688"/>
              <a:chExt cx="385130" cy="222446"/>
            </a:xfrm>
          </p:grpSpPr>
          <p:sp>
            <p:nvSpPr>
              <p:cNvPr id="46" name="矩形: 圓角 45">
                <a:extLst>
                  <a:ext uri="{FF2B5EF4-FFF2-40B4-BE49-F238E27FC236}">
                    <a16:creationId xmlns:a16="http://schemas.microsoft.com/office/drawing/2014/main" id="{62E0984D-5CA7-1E19-D9DF-8C6526C24EE9}"/>
                  </a:ext>
                </a:extLst>
              </p:cNvPr>
              <p:cNvSpPr/>
              <p:nvPr/>
            </p:nvSpPr>
            <p:spPr>
              <a:xfrm>
                <a:off x="967822" y="5049688"/>
                <a:ext cx="262743" cy="222446"/>
              </a:xfrm>
              <a:prstGeom prst="roundRect">
                <a:avLst/>
              </a:prstGeom>
              <a:solidFill>
                <a:srgbClr val="22DFC1"/>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7" name="文字方塊 46">
                <a:extLst>
                  <a:ext uri="{FF2B5EF4-FFF2-40B4-BE49-F238E27FC236}">
                    <a16:creationId xmlns:a16="http://schemas.microsoft.com/office/drawing/2014/main" id="{9700E6AF-F757-5576-B426-8824D8ACC7B4}"/>
                  </a:ext>
                </a:extLst>
              </p:cNvPr>
              <p:cNvSpPr txBox="1"/>
              <p:nvPr/>
            </p:nvSpPr>
            <p:spPr>
              <a:xfrm>
                <a:off x="904331" y="5084696"/>
                <a:ext cx="385130" cy="172611"/>
              </a:xfrm>
              <a:prstGeom prst="rect">
                <a:avLst/>
              </a:prstGeom>
              <a:noFill/>
            </p:spPr>
            <p:txBody>
              <a:bodyPr wrap="square" rtlCol="0">
                <a:spAutoFit/>
              </a:bodyPr>
              <a:lstStyle/>
              <a:p>
                <a:pPr algn="ctr">
                  <a:lnSpc>
                    <a:spcPct val="70000"/>
                  </a:lnSpc>
                </a:pPr>
                <a:r>
                  <a:rPr lang="en-US" altLang="zh-TW" sz="700" dirty="0"/>
                  <a:t>CSPX</a:t>
                </a:r>
                <a:endParaRPr lang="zh-TW" altLang="en-US" sz="700" dirty="0"/>
              </a:p>
            </p:txBody>
          </p:sp>
        </p:grpSp>
        <p:sp>
          <p:nvSpPr>
            <p:cNvPr id="23" name="文字方塊 22">
              <a:extLst>
                <a:ext uri="{FF2B5EF4-FFF2-40B4-BE49-F238E27FC236}">
                  <a16:creationId xmlns:a16="http://schemas.microsoft.com/office/drawing/2014/main" id="{0DF8FE1C-4FBB-6432-EC6B-74075E4C1A95}"/>
                </a:ext>
              </a:extLst>
            </p:cNvPr>
            <p:cNvSpPr txBox="1"/>
            <p:nvPr/>
          </p:nvSpPr>
          <p:spPr>
            <a:xfrm>
              <a:off x="1141671" y="3248182"/>
              <a:ext cx="239942" cy="276999"/>
            </a:xfrm>
            <a:prstGeom prst="rect">
              <a:avLst/>
            </a:prstGeom>
            <a:noFill/>
          </p:spPr>
          <p:txBody>
            <a:bodyPr wrap="square" rtlCol="0">
              <a:spAutoFit/>
            </a:bodyPr>
            <a:lstStyle/>
            <a:p>
              <a:pPr algn="ctr"/>
              <a:r>
                <a:rPr lang="en-US" altLang="zh-TW" sz="1200" dirty="0"/>
                <a:t>=</a:t>
              </a:r>
              <a:endParaRPr lang="zh-TW" altLang="en-US" sz="1200" dirty="0"/>
            </a:p>
          </p:txBody>
        </p:sp>
        <p:grpSp>
          <p:nvGrpSpPr>
            <p:cNvPr id="24" name="群組 23">
              <a:extLst>
                <a:ext uri="{FF2B5EF4-FFF2-40B4-BE49-F238E27FC236}">
                  <a16:creationId xmlns:a16="http://schemas.microsoft.com/office/drawing/2014/main" id="{7DFC74B4-58CE-F1EA-FA5B-E48F74D93324}"/>
                </a:ext>
              </a:extLst>
            </p:cNvPr>
            <p:cNvGrpSpPr/>
            <p:nvPr/>
          </p:nvGrpSpPr>
          <p:grpSpPr>
            <a:xfrm>
              <a:off x="2355681" y="3208477"/>
              <a:ext cx="385130" cy="222446"/>
              <a:chOff x="904331" y="5049688"/>
              <a:chExt cx="385130" cy="222446"/>
            </a:xfrm>
          </p:grpSpPr>
          <p:sp>
            <p:nvSpPr>
              <p:cNvPr id="44" name="矩形: 圓角 43">
                <a:extLst>
                  <a:ext uri="{FF2B5EF4-FFF2-40B4-BE49-F238E27FC236}">
                    <a16:creationId xmlns:a16="http://schemas.microsoft.com/office/drawing/2014/main" id="{C77EE1D5-FEA5-28A3-18E4-E34B07080607}"/>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5" name="文字方塊 44">
                <a:extLst>
                  <a:ext uri="{FF2B5EF4-FFF2-40B4-BE49-F238E27FC236}">
                    <a16:creationId xmlns:a16="http://schemas.microsoft.com/office/drawing/2014/main" id="{64A08CEB-B676-39B2-FCEE-459C7B3E7844}"/>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25" name="群組 24">
              <a:extLst>
                <a:ext uri="{FF2B5EF4-FFF2-40B4-BE49-F238E27FC236}">
                  <a16:creationId xmlns:a16="http://schemas.microsoft.com/office/drawing/2014/main" id="{04D8843B-73F5-5BB4-B299-AA074D6E5764}"/>
                </a:ext>
              </a:extLst>
            </p:cNvPr>
            <p:cNvGrpSpPr/>
            <p:nvPr/>
          </p:nvGrpSpPr>
          <p:grpSpPr>
            <a:xfrm>
              <a:off x="2349011" y="3685830"/>
              <a:ext cx="385130" cy="222446"/>
              <a:chOff x="904331" y="5049688"/>
              <a:chExt cx="385130" cy="222446"/>
            </a:xfrm>
          </p:grpSpPr>
          <p:sp>
            <p:nvSpPr>
              <p:cNvPr id="42" name="矩形: 圓角 41">
                <a:extLst>
                  <a:ext uri="{FF2B5EF4-FFF2-40B4-BE49-F238E27FC236}">
                    <a16:creationId xmlns:a16="http://schemas.microsoft.com/office/drawing/2014/main" id="{305E1267-0263-2A42-CA70-E4E10C930E20}"/>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3" name="文字方塊 42">
                <a:extLst>
                  <a:ext uri="{FF2B5EF4-FFF2-40B4-BE49-F238E27FC236}">
                    <a16:creationId xmlns:a16="http://schemas.microsoft.com/office/drawing/2014/main" id="{40E55BF5-EE4C-EB46-1467-F4E11F369197}"/>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26" name="直線單箭頭接點 25">
              <a:extLst>
                <a:ext uri="{FF2B5EF4-FFF2-40B4-BE49-F238E27FC236}">
                  <a16:creationId xmlns:a16="http://schemas.microsoft.com/office/drawing/2014/main" id="{1C017A73-5302-2812-ECCE-55642167041C}"/>
                </a:ext>
              </a:extLst>
            </p:cNvPr>
            <p:cNvCxnSpPr/>
            <p:nvPr/>
          </p:nvCxnSpPr>
          <p:spPr>
            <a:xfrm>
              <a:off x="1768080" y="330939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CA5DDC5-5074-2A9C-A8A8-A132E3BA5566}"/>
                </a:ext>
              </a:extLst>
            </p:cNvPr>
            <p:cNvCxnSpPr/>
            <p:nvPr/>
          </p:nvCxnSpPr>
          <p:spPr>
            <a:xfrm>
              <a:off x="2260390" y="331243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F943DA1-B0B0-C3D6-4B4B-A06B07BBAD4C}"/>
                </a:ext>
              </a:extLst>
            </p:cNvPr>
            <p:cNvCxnSpPr/>
            <p:nvPr/>
          </p:nvCxnSpPr>
          <p:spPr>
            <a:xfrm>
              <a:off x="1333097" y="3316016"/>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0EDDBA6E-5B9E-8EF5-0D4E-4EF657E1AEC5}"/>
                </a:ext>
              </a:extLst>
            </p:cNvPr>
            <p:cNvCxnSpPr/>
            <p:nvPr/>
          </p:nvCxnSpPr>
          <p:spPr>
            <a:xfrm>
              <a:off x="1361807" y="3315308"/>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647FEE9-0B6A-81EA-36CD-C0FDFA5C0ECC}"/>
                </a:ext>
              </a:extLst>
            </p:cNvPr>
            <p:cNvCxnSpPr/>
            <p:nvPr/>
          </p:nvCxnSpPr>
          <p:spPr>
            <a:xfrm>
              <a:off x="1361807" y="3801308"/>
              <a:ext cx="105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F3C54B0-EFC9-ADB3-1596-140FF10CCCDD}"/>
                </a:ext>
              </a:extLst>
            </p:cNvPr>
            <p:cNvCxnSpPr/>
            <p:nvPr/>
          </p:nvCxnSpPr>
          <p:spPr>
            <a:xfrm>
              <a:off x="2865781" y="364390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934A5EA7-314E-0236-9971-194A0E5B1C49}"/>
                </a:ext>
              </a:extLst>
            </p:cNvPr>
            <p:cNvCxnSpPr/>
            <p:nvPr/>
          </p:nvCxnSpPr>
          <p:spPr>
            <a:xfrm>
              <a:off x="2865781" y="3494349"/>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a:extLst>
                <a:ext uri="{FF2B5EF4-FFF2-40B4-BE49-F238E27FC236}">
                  <a16:creationId xmlns:a16="http://schemas.microsoft.com/office/drawing/2014/main" id="{BF88ED57-D2CC-3CC8-6A90-50B69D88905B}"/>
                </a:ext>
              </a:extLst>
            </p:cNvPr>
            <p:cNvGrpSpPr/>
            <p:nvPr/>
          </p:nvGrpSpPr>
          <p:grpSpPr>
            <a:xfrm>
              <a:off x="2928780" y="3402038"/>
              <a:ext cx="471363" cy="317656"/>
              <a:chOff x="3715824" y="5405490"/>
              <a:chExt cx="471363" cy="317656"/>
            </a:xfrm>
          </p:grpSpPr>
          <p:sp>
            <p:nvSpPr>
              <p:cNvPr id="40" name="梯形 39">
                <a:extLst>
                  <a:ext uri="{FF2B5EF4-FFF2-40B4-BE49-F238E27FC236}">
                    <a16:creationId xmlns:a16="http://schemas.microsoft.com/office/drawing/2014/main" id="{89D254A1-1ABB-F1B3-C1F9-4E478BC40116}"/>
                  </a:ext>
                </a:extLst>
              </p:cNvPr>
              <p:cNvSpPr/>
              <p:nvPr/>
            </p:nvSpPr>
            <p:spPr>
              <a:xfrm rot="5400000">
                <a:off x="3784029" y="5403070"/>
                <a:ext cx="317656" cy="322495"/>
              </a:xfrm>
              <a:prstGeom prst="trapezoid">
                <a:avLst/>
              </a:prstGeom>
              <a:solidFill>
                <a:srgbClr val="FABE0C"/>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文字方塊 40">
                <a:extLst>
                  <a:ext uri="{FF2B5EF4-FFF2-40B4-BE49-F238E27FC236}">
                    <a16:creationId xmlns:a16="http://schemas.microsoft.com/office/drawing/2014/main" id="{CF08944D-CBBD-3F5A-5C31-897C1C5CC673}"/>
                  </a:ext>
                </a:extLst>
              </p:cNvPr>
              <p:cNvSpPr txBox="1"/>
              <p:nvPr/>
            </p:nvSpPr>
            <p:spPr>
              <a:xfrm>
                <a:off x="3715824" y="5481652"/>
                <a:ext cx="471363" cy="172611"/>
              </a:xfrm>
              <a:prstGeom prst="rect">
                <a:avLst/>
              </a:prstGeom>
              <a:noFill/>
            </p:spPr>
            <p:txBody>
              <a:bodyPr wrap="square" rtlCol="0">
                <a:spAutoFit/>
              </a:bodyPr>
              <a:lstStyle/>
              <a:p>
                <a:pPr algn="ctr">
                  <a:lnSpc>
                    <a:spcPct val="70000"/>
                  </a:lnSpc>
                </a:pPr>
                <a:r>
                  <a:rPr lang="en-US" altLang="zh-TW" sz="700" dirty="0" err="1"/>
                  <a:t>Concat</a:t>
                </a:r>
                <a:endParaRPr lang="zh-TW" altLang="en-US" sz="700" dirty="0"/>
              </a:p>
            </p:txBody>
          </p:sp>
        </p:grpSp>
        <p:cxnSp>
          <p:nvCxnSpPr>
            <p:cNvPr id="34" name="直線接點 33">
              <a:extLst>
                <a:ext uri="{FF2B5EF4-FFF2-40B4-BE49-F238E27FC236}">
                  <a16:creationId xmlns:a16="http://schemas.microsoft.com/office/drawing/2014/main" id="{D4312B4B-0190-1659-92DF-1A4729B5225D}"/>
                </a:ext>
              </a:extLst>
            </p:cNvPr>
            <p:cNvCxnSpPr/>
            <p:nvPr/>
          </p:nvCxnSpPr>
          <p:spPr>
            <a:xfrm>
              <a:off x="2679619" y="3801308"/>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FB1F7CB7-5888-E747-DC0A-13BBF35F4F97}"/>
                </a:ext>
              </a:extLst>
            </p:cNvPr>
            <p:cNvCxnSpPr/>
            <p:nvPr/>
          </p:nvCxnSpPr>
          <p:spPr>
            <a:xfrm>
              <a:off x="2859182" y="3637138"/>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F308BD5-21B6-9784-8234-2B86B5B94FA2}"/>
                </a:ext>
              </a:extLst>
            </p:cNvPr>
            <p:cNvCxnSpPr/>
            <p:nvPr/>
          </p:nvCxnSpPr>
          <p:spPr>
            <a:xfrm>
              <a:off x="2686274" y="3333159"/>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BBEE922D-7696-AAEE-EA7F-5ACCFA7EEA34}"/>
                </a:ext>
              </a:extLst>
            </p:cNvPr>
            <p:cNvCxnSpPr/>
            <p:nvPr/>
          </p:nvCxnSpPr>
          <p:spPr>
            <a:xfrm>
              <a:off x="2865837" y="3329009"/>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319CA7CF-5820-3BFE-C55F-3810F1FAC6ED}"/>
                </a:ext>
              </a:extLst>
            </p:cNvPr>
            <p:cNvSpPr txBox="1"/>
            <p:nvPr/>
          </p:nvSpPr>
          <p:spPr>
            <a:xfrm>
              <a:off x="1735428" y="3443851"/>
              <a:ext cx="750275" cy="183512"/>
            </a:xfrm>
            <a:prstGeom prst="rect">
              <a:avLst/>
            </a:prstGeom>
            <a:noFill/>
          </p:spPr>
          <p:txBody>
            <a:bodyPr wrap="square" rtlCol="0">
              <a:spAutoFit/>
            </a:bodyPr>
            <a:lstStyle/>
            <a:p>
              <a:pPr algn="ctr">
                <a:lnSpc>
                  <a:spcPct val="70000"/>
                </a:lnSpc>
              </a:pPr>
              <a:r>
                <a:rPr lang="en-US" altLang="zh-TW" sz="800" dirty="0"/>
                <a:t>X</a:t>
              </a:r>
              <a:r>
                <a:rPr lang="zh-TW" altLang="en-US" sz="800" dirty="0"/>
                <a:t>個</a:t>
              </a:r>
              <a:r>
                <a:rPr lang="en-US" altLang="zh-TW" sz="800" dirty="0" err="1"/>
                <a:t>ResUnit</a:t>
              </a:r>
              <a:endParaRPr lang="zh-TW" altLang="en-US" sz="800" dirty="0"/>
            </a:p>
          </p:txBody>
        </p:sp>
        <p:cxnSp>
          <p:nvCxnSpPr>
            <p:cNvPr id="39" name="直線單箭頭接點 38">
              <a:extLst>
                <a:ext uri="{FF2B5EF4-FFF2-40B4-BE49-F238E27FC236}">
                  <a16:creationId xmlns:a16="http://schemas.microsoft.com/office/drawing/2014/main" id="{6CB9E91B-DD9A-7761-A0EB-F311B5FEE602}"/>
                </a:ext>
              </a:extLst>
            </p:cNvPr>
            <p:cNvCxnSpPr/>
            <p:nvPr/>
          </p:nvCxnSpPr>
          <p:spPr>
            <a:xfrm>
              <a:off x="3323501" y="356160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EC8B8305-F182-48B7-317C-41E225E6C4C9}"/>
              </a:ext>
            </a:extLst>
          </p:cNvPr>
          <p:cNvGrpSpPr/>
          <p:nvPr/>
        </p:nvGrpSpPr>
        <p:grpSpPr>
          <a:xfrm>
            <a:off x="4869593" y="4110404"/>
            <a:ext cx="3445468" cy="1119331"/>
            <a:chOff x="2573691" y="5431711"/>
            <a:chExt cx="1849328" cy="600793"/>
          </a:xfrm>
        </p:grpSpPr>
        <p:sp>
          <p:nvSpPr>
            <p:cNvPr id="56" name="矩形: 圓角 55">
              <a:extLst>
                <a:ext uri="{FF2B5EF4-FFF2-40B4-BE49-F238E27FC236}">
                  <a16:creationId xmlns:a16="http://schemas.microsoft.com/office/drawing/2014/main" id="{476ADEA2-1761-4564-12C6-5A31D0E59511}"/>
                </a:ext>
              </a:extLst>
            </p:cNvPr>
            <p:cNvSpPr/>
            <p:nvPr/>
          </p:nvSpPr>
          <p:spPr>
            <a:xfrm>
              <a:off x="2634885" y="5436491"/>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7" name="文字方塊 56">
              <a:extLst>
                <a:ext uri="{FF2B5EF4-FFF2-40B4-BE49-F238E27FC236}">
                  <a16:creationId xmlns:a16="http://schemas.microsoft.com/office/drawing/2014/main" id="{5BA95280-1B80-60B9-7B2B-F8CAD28536ED}"/>
                </a:ext>
              </a:extLst>
            </p:cNvPr>
            <p:cNvSpPr txBox="1"/>
            <p:nvPr/>
          </p:nvSpPr>
          <p:spPr>
            <a:xfrm>
              <a:off x="2573691" y="5431711"/>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sp>
          <p:nvSpPr>
            <p:cNvPr id="58" name="文字方塊 57">
              <a:extLst>
                <a:ext uri="{FF2B5EF4-FFF2-40B4-BE49-F238E27FC236}">
                  <a16:creationId xmlns:a16="http://schemas.microsoft.com/office/drawing/2014/main" id="{4E374ED4-9930-A76F-9594-6D92088E4DB5}"/>
                </a:ext>
              </a:extLst>
            </p:cNvPr>
            <p:cNvSpPr txBox="1"/>
            <p:nvPr/>
          </p:nvSpPr>
          <p:spPr>
            <a:xfrm>
              <a:off x="2866800" y="5468352"/>
              <a:ext cx="239942" cy="276999"/>
            </a:xfrm>
            <a:prstGeom prst="rect">
              <a:avLst/>
            </a:prstGeom>
            <a:noFill/>
          </p:spPr>
          <p:txBody>
            <a:bodyPr wrap="square" rtlCol="0">
              <a:spAutoFit/>
            </a:bodyPr>
            <a:lstStyle/>
            <a:p>
              <a:pPr algn="ctr"/>
              <a:r>
                <a:rPr lang="en-US" altLang="zh-TW" sz="1200" dirty="0"/>
                <a:t>=</a:t>
              </a:r>
              <a:endParaRPr lang="zh-TW" altLang="en-US" sz="1200" dirty="0"/>
            </a:p>
          </p:txBody>
        </p:sp>
        <p:cxnSp>
          <p:nvCxnSpPr>
            <p:cNvPr id="59" name="直線單箭頭接點 58">
              <a:extLst>
                <a:ext uri="{FF2B5EF4-FFF2-40B4-BE49-F238E27FC236}">
                  <a16:creationId xmlns:a16="http://schemas.microsoft.com/office/drawing/2014/main" id="{92BE1402-551A-3F9A-38FB-4A6C05EC28B7}"/>
                </a:ext>
              </a:extLst>
            </p:cNvPr>
            <p:cNvCxnSpPr/>
            <p:nvPr/>
          </p:nvCxnSpPr>
          <p:spPr>
            <a:xfrm>
              <a:off x="3057717" y="5547212"/>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F0E4E7AB-E71C-37BE-A380-FFE41E7CA68F}"/>
                </a:ext>
              </a:extLst>
            </p:cNvPr>
            <p:cNvCxnSpPr/>
            <p:nvPr/>
          </p:nvCxnSpPr>
          <p:spPr>
            <a:xfrm>
              <a:off x="3086427" y="5546504"/>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3C2A4771-A779-8E17-4138-4720E316C533}"/>
                </a:ext>
              </a:extLst>
            </p:cNvPr>
            <p:cNvCxnSpPr/>
            <p:nvPr/>
          </p:nvCxnSpPr>
          <p:spPr>
            <a:xfrm>
              <a:off x="3086427" y="6025091"/>
              <a:ext cx="1018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2" name="群組 61">
              <a:extLst>
                <a:ext uri="{FF2B5EF4-FFF2-40B4-BE49-F238E27FC236}">
                  <a16:creationId xmlns:a16="http://schemas.microsoft.com/office/drawing/2014/main" id="{47DAFFB1-46F8-71AD-6F5F-9D611A43A0F4}"/>
                </a:ext>
              </a:extLst>
            </p:cNvPr>
            <p:cNvGrpSpPr/>
            <p:nvPr/>
          </p:nvGrpSpPr>
          <p:grpSpPr>
            <a:xfrm>
              <a:off x="3147854" y="5435281"/>
              <a:ext cx="385130" cy="222446"/>
              <a:chOff x="3460671" y="5635605"/>
              <a:chExt cx="385130" cy="222446"/>
            </a:xfrm>
          </p:grpSpPr>
          <p:sp>
            <p:nvSpPr>
              <p:cNvPr id="72" name="矩形: 圓角 71">
                <a:extLst>
                  <a:ext uri="{FF2B5EF4-FFF2-40B4-BE49-F238E27FC236}">
                    <a16:creationId xmlns:a16="http://schemas.microsoft.com/office/drawing/2014/main" id="{560AB2ED-290B-B04F-E0FB-55C9011E085E}"/>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3" name="文字方塊 72">
                <a:extLst>
                  <a:ext uri="{FF2B5EF4-FFF2-40B4-BE49-F238E27FC236}">
                    <a16:creationId xmlns:a16="http://schemas.microsoft.com/office/drawing/2014/main" id="{D99A484E-A007-8423-30CD-86F0198D0299}"/>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63" name="群組 62">
              <a:extLst>
                <a:ext uri="{FF2B5EF4-FFF2-40B4-BE49-F238E27FC236}">
                  <a16:creationId xmlns:a16="http://schemas.microsoft.com/office/drawing/2014/main" id="{ABE4770C-633F-DC0A-86CD-38DE0EB93E33}"/>
                </a:ext>
              </a:extLst>
            </p:cNvPr>
            <p:cNvGrpSpPr/>
            <p:nvPr/>
          </p:nvGrpSpPr>
          <p:grpSpPr>
            <a:xfrm>
              <a:off x="3431829" y="5435870"/>
              <a:ext cx="385130" cy="222446"/>
              <a:chOff x="3460671" y="5635605"/>
              <a:chExt cx="385130" cy="222446"/>
            </a:xfrm>
          </p:grpSpPr>
          <p:sp>
            <p:nvSpPr>
              <p:cNvPr id="70" name="矩形: 圓角 69">
                <a:extLst>
                  <a:ext uri="{FF2B5EF4-FFF2-40B4-BE49-F238E27FC236}">
                    <a16:creationId xmlns:a16="http://schemas.microsoft.com/office/drawing/2014/main" id="{E8245A0C-5B28-5542-09B0-B27D9A2E86F0}"/>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1" name="文字方塊 70">
                <a:extLst>
                  <a:ext uri="{FF2B5EF4-FFF2-40B4-BE49-F238E27FC236}">
                    <a16:creationId xmlns:a16="http://schemas.microsoft.com/office/drawing/2014/main" id="{E2B10275-2639-76CF-1FEB-1B7F6DF74DDB}"/>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64" name="直線單箭頭接點 63">
              <a:extLst>
                <a:ext uri="{FF2B5EF4-FFF2-40B4-BE49-F238E27FC236}">
                  <a16:creationId xmlns:a16="http://schemas.microsoft.com/office/drawing/2014/main" id="{2FE53321-2F53-CE49-FC7D-FA11826F41A0}"/>
                </a:ext>
              </a:extLst>
            </p:cNvPr>
            <p:cNvCxnSpPr/>
            <p:nvPr/>
          </p:nvCxnSpPr>
          <p:spPr>
            <a:xfrm>
              <a:off x="3779798" y="5546504"/>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 name="群組 64">
              <a:extLst>
                <a:ext uri="{FF2B5EF4-FFF2-40B4-BE49-F238E27FC236}">
                  <a16:creationId xmlns:a16="http://schemas.microsoft.com/office/drawing/2014/main" id="{8BC3D028-E8E5-96A9-DE0F-E3900164D6F5}"/>
                </a:ext>
              </a:extLst>
            </p:cNvPr>
            <p:cNvGrpSpPr/>
            <p:nvPr/>
          </p:nvGrpSpPr>
          <p:grpSpPr>
            <a:xfrm>
              <a:off x="3908560" y="5439494"/>
              <a:ext cx="385130" cy="214884"/>
              <a:chOff x="3971860" y="5442872"/>
              <a:chExt cx="385130" cy="214884"/>
            </a:xfrm>
          </p:grpSpPr>
          <p:sp>
            <p:nvSpPr>
              <p:cNvPr id="68" name="橢圓 67">
                <a:extLst>
                  <a:ext uri="{FF2B5EF4-FFF2-40B4-BE49-F238E27FC236}">
                    <a16:creationId xmlns:a16="http://schemas.microsoft.com/office/drawing/2014/main" id="{0E715DF2-2CA3-BBBF-EFAD-FB38849D9E5D}"/>
                  </a:ext>
                </a:extLst>
              </p:cNvPr>
              <p:cNvSpPr/>
              <p:nvPr/>
            </p:nvSpPr>
            <p:spPr>
              <a:xfrm>
                <a:off x="3984593" y="5442872"/>
                <a:ext cx="359664" cy="207264"/>
              </a:xfrm>
              <a:prstGeom prst="ellipse">
                <a:avLst/>
              </a:prstGeom>
              <a:solidFill>
                <a:srgbClr val="BADFE7"/>
              </a:solidFill>
              <a:ln>
                <a:solidFill>
                  <a:srgbClr val="B9D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45D65800-5B1D-84CD-4AE4-A2BD5C262107}"/>
                  </a:ext>
                </a:extLst>
              </p:cNvPr>
              <p:cNvSpPr txBox="1"/>
              <p:nvPr/>
            </p:nvSpPr>
            <p:spPr>
              <a:xfrm>
                <a:off x="3971860" y="5473667"/>
                <a:ext cx="385130" cy="184089"/>
              </a:xfrm>
              <a:prstGeom prst="rect">
                <a:avLst/>
              </a:prstGeom>
              <a:noFill/>
            </p:spPr>
            <p:txBody>
              <a:bodyPr wrap="square" rtlCol="0">
                <a:spAutoFit/>
              </a:bodyPr>
              <a:lstStyle/>
              <a:p>
                <a:pPr algn="ctr">
                  <a:lnSpc>
                    <a:spcPct val="70000"/>
                  </a:lnSpc>
                </a:pPr>
                <a:r>
                  <a:rPr lang="en-US" altLang="zh-TW" sz="800" dirty="0"/>
                  <a:t>add</a:t>
                </a:r>
                <a:endParaRPr lang="zh-TW" altLang="en-US" sz="800" dirty="0"/>
              </a:p>
            </p:txBody>
          </p:sp>
        </p:grpSp>
        <p:cxnSp>
          <p:nvCxnSpPr>
            <p:cNvPr id="66" name="直線單箭頭接點 65">
              <a:extLst>
                <a:ext uri="{FF2B5EF4-FFF2-40B4-BE49-F238E27FC236}">
                  <a16:creationId xmlns:a16="http://schemas.microsoft.com/office/drawing/2014/main" id="{A03AC9C4-F51F-C3E7-6818-5F599C464CAE}"/>
                </a:ext>
              </a:extLst>
            </p:cNvPr>
            <p:cNvCxnSpPr/>
            <p:nvPr/>
          </p:nvCxnSpPr>
          <p:spPr>
            <a:xfrm>
              <a:off x="4297019" y="5546237"/>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C50E27D9-542A-D021-A698-83E159CE62B2}"/>
                </a:ext>
              </a:extLst>
            </p:cNvPr>
            <p:cNvCxnSpPr/>
            <p:nvPr/>
          </p:nvCxnSpPr>
          <p:spPr>
            <a:xfrm>
              <a:off x="4101125" y="5667355"/>
              <a:ext cx="0" cy="360000"/>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1" name="群組 90">
            <a:extLst>
              <a:ext uri="{FF2B5EF4-FFF2-40B4-BE49-F238E27FC236}">
                <a16:creationId xmlns:a16="http://schemas.microsoft.com/office/drawing/2014/main" id="{D25858F7-0606-7B5F-090F-99AFCF1DEDEC}"/>
              </a:ext>
            </a:extLst>
          </p:cNvPr>
          <p:cNvGrpSpPr/>
          <p:nvPr/>
        </p:nvGrpSpPr>
        <p:grpSpPr>
          <a:xfrm>
            <a:off x="273137" y="1613306"/>
            <a:ext cx="3143138" cy="5126206"/>
            <a:chOff x="255001" y="1613306"/>
            <a:chExt cx="3143138" cy="5126206"/>
          </a:xfrm>
        </p:grpSpPr>
        <p:sp>
          <p:nvSpPr>
            <p:cNvPr id="83" name="橢圓 82">
              <a:extLst>
                <a:ext uri="{FF2B5EF4-FFF2-40B4-BE49-F238E27FC236}">
                  <a16:creationId xmlns:a16="http://schemas.microsoft.com/office/drawing/2014/main" id="{829C0D61-4A6E-16EF-8FEB-B9E496C4928D}"/>
                </a:ext>
              </a:extLst>
            </p:cNvPr>
            <p:cNvSpPr/>
            <p:nvPr/>
          </p:nvSpPr>
          <p:spPr>
            <a:xfrm>
              <a:off x="389062" y="3016809"/>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X2</a:t>
              </a:r>
              <a:endParaRPr lang="zh-TW" altLang="en-US" dirty="0">
                <a:solidFill>
                  <a:schemeClr val="tx1"/>
                </a:solidFill>
              </a:endParaRPr>
            </a:p>
          </p:txBody>
        </p:sp>
        <p:sp>
          <p:nvSpPr>
            <p:cNvPr id="88" name="橢圓 87">
              <a:extLst>
                <a:ext uri="{FF2B5EF4-FFF2-40B4-BE49-F238E27FC236}">
                  <a16:creationId xmlns:a16="http://schemas.microsoft.com/office/drawing/2014/main" id="{82008BC6-FA61-2C2C-763F-8A26BAA6B1BD}"/>
                </a:ext>
              </a:extLst>
            </p:cNvPr>
            <p:cNvSpPr/>
            <p:nvPr/>
          </p:nvSpPr>
          <p:spPr>
            <a:xfrm>
              <a:off x="255001" y="5402858"/>
              <a:ext cx="132926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Concate</a:t>
              </a:r>
              <a:endParaRPr lang="zh-TW" altLang="en-US" dirty="0">
                <a:solidFill>
                  <a:schemeClr val="tx1"/>
                </a:solidFill>
              </a:endParaRPr>
            </a:p>
          </p:txBody>
        </p:sp>
        <p:sp>
          <p:nvSpPr>
            <p:cNvPr id="89" name="橢圓 88">
              <a:extLst>
                <a:ext uri="{FF2B5EF4-FFF2-40B4-BE49-F238E27FC236}">
                  <a16:creationId xmlns:a16="http://schemas.microsoft.com/office/drawing/2014/main" id="{B1771EDA-ADA1-E6A9-3FF0-2A1AFCA456A9}"/>
                </a:ext>
              </a:extLst>
            </p:cNvPr>
            <p:cNvSpPr/>
            <p:nvPr/>
          </p:nvSpPr>
          <p:spPr>
            <a:xfrm>
              <a:off x="411194" y="6204586"/>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X5</a:t>
              </a:r>
              <a:endParaRPr lang="zh-TW" altLang="en-US" dirty="0">
                <a:solidFill>
                  <a:schemeClr val="tx1"/>
                </a:solidFill>
              </a:endParaRPr>
            </a:p>
          </p:txBody>
        </p:sp>
        <p:sp>
          <p:nvSpPr>
            <p:cNvPr id="90" name="橢圓 89">
              <a:extLst>
                <a:ext uri="{FF2B5EF4-FFF2-40B4-BE49-F238E27FC236}">
                  <a16:creationId xmlns:a16="http://schemas.microsoft.com/office/drawing/2014/main" id="{769E3AE0-996F-8D84-B6EA-40C7E6BFE66C}"/>
                </a:ext>
              </a:extLst>
            </p:cNvPr>
            <p:cNvSpPr/>
            <p:nvPr/>
          </p:nvSpPr>
          <p:spPr>
            <a:xfrm>
              <a:off x="2188268" y="6205898"/>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sp>
          <p:nvSpPr>
            <p:cNvPr id="81" name="橢圓 80">
              <a:extLst>
                <a:ext uri="{FF2B5EF4-FFF2-40B4-BE49-F238E27FC236}">
                  <a16:creationId xmlns:a16="http://schemas.microsoft.com/office/drawing/2014/main" id="{7BC3449A-D60A-F318-052E-06D094946CAD}"/>
                </a:ext>
              </a:extLst>
            </p:cNvPr>
            <p:cNvSpPr/>
            <p:nvPr/>
          </p:nvSpPr>
          <p:spPr>
            <a:xfrm>
              <a:off x="411194" y="1613306"/>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a:t>
              </a:r>
              <a:endParaRPr lang="zh-TW" altLang="en-US" dirty="0">
                <a:solidFill>
                  <a:schemeClr val="tx1"/>
                </a:solidFill>
              </a:endParaRPr>
            </a:p>
          </p:txBody>
        </p:sp>
      </p:grpSp>
      <p:cxnSp>
        <p:nvCxnSpPr>
          <p:cNvPr id="93" name="直線單箭頭接點 92">
            <a:extLst>
              <a:ext uri="{FF2B5EF4-FFF2-40B4-BE49-F238E27FC236}">
                <a16:creationId xmlns:a16="http://schemas.microsoft.com/office/drawing/2014/main" id="{39D52BE7-8EAE-BE9C-2C55-3F45E9BA0489}"/>
              </a:ext>
            </a:extLst>
          </p:cNvPr>
          <p:cNvCxnSpPr>
            <a:cxnSpLocks/>
            <a:stCxn id="74" idx="4"/>
            <a:endCxn id="81" idx="0"/>
          </p:cNvCxnSpPr>
          <p:nvPr/>
        </p:nvCxnSpPr>
        <p:spPr>
          <a:xfrm flipH="1">
            <a:off x="949760" y="1455142"/>
            <a:ext cx="25877" cy="158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4BCE028D-208D-7653-D25C-673192C329DB}"/>
              </a:ext>
            </a:extLst>
          </p:cNvPr>
          <p:cNvCxnSpPr>
            <a:cxnSpLocks/>
            <a:stCxn id="81" idx="4"/>
            <a:endCxn id="83" idx="0"/>
          </p:cNvCxnSpPr>
          <p:nvPr/>
        </p:nvCxnSpPr>
        <p:spPr>
          <a:xfrm flipH="1">
            <a:off x="927628" y="2146920"/>
            <a:ext cx="22132" cy="869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D28758D5-F1B6-6969-AE57-2B9F0F4B9FEB}"/>
              </a:ext>
            </a:extLst>
          </p:cNvPr>
          <p:cNvCxnSpPr>
            <a:cxnSpLocks/>
            <a:stCxn id="88" idx="4"/>
            <a:endCxn id="89" idx="0"/>
          </p:cNvCxnSpPr>
          <p:nvPr/>
        </p:nvCxnSpPr>
        <p:spPr>
          <a:xfrm>
            <a:off x="937768" y="5936472"/>
            <a:ext cx="11992" cy="26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F432215B-3157-A985-E5FC-A7A63286A15C}"/>
              </a:ext>
            </a:extLst>
          </p:cNvPr>
          <p:cNvCxnSpPr>
            <a:stCxn id="89" idx="6"/>
            <a:endCxn id="90" idx="2"/>
          </p:cNvCxnSpPr>
          <p:nvPr/>
        </p:nvCxnSpPr>
        <p:spPr>
          <a:xfrm>
            <a:off x="1470190" y="6471393"/>
            <a:ext cx="736214" cy="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文字方塊 120">
            <a:extLst>
              <a:ext uri="{FF2B5EF4-FFF2-40B4-BE49-F238E27FC236}">
                <a16:creationId xmlns:a16="http://schemas.microsoft.com/office/drawing/2014/main" id="{A51B5FF1-6EA6-D5D8-30CB-8CA1B5080BEF}"/>
              </a:ext>
            </a:extLst>
          </p:cNvPr>
          <p:cNvSpPr txBox="1"/>
          <p:nvPr/>
        </p:nvSpPr>
        <p:spPr>
          <a:xfrm>
            <a:off x="1632258" y="1001977"/>
            <a:ext cx="1494577" cy="369332"/>
          </a:xfrm>
          <a:prstGeom prst="rect">
            <a:avLst/>
          </a:prstGeom>
          <a:noFill/>
        </p:spPr>
        <p:txBody>
          <a:bodyPr wrap="square" rtlCol="0">
            <a:spAutoFit/>
          </a:bodyPr>
          <a:lstStyle/>
          <a:p>
            <a:r>
              <a:rPr lang="en-US" altLang="zh-TW" dirty="0"/>
              <a:t>76X76X256</a:t>
            </a:r>
            <a:endParaRPr lang="zh-TW" altLang="en-US" dirty="0"/>
          </a:p>
        </p:txBody>
      </p:sp>
      <p:sp>
        <p:nvSpPr>
          <p:cNvPr id="122" name="文字方塊 121">
            <a:extLst>
              <a:ext uri="{FF2B5EF4-FFF2-40B4-BE49-F238E27FC236}">
                <a16:creationId xmlns:a16="http://schemas.microsoft.com/office/drawing/2014/main" id="{E5C88964-6629-4EB7-7A4A-2DDF3DF18110}"/>
              </a:ext>
            </a:extLst>
          </p:cNvPr>
          <p:cNvSpPr txBox="1"/>
          <p:nvPr/>
        </p:nvSpPr>
        <p:spPr>
          <a:xfrm>
            <a:off x="1459115" y="1622846"/>
            <a:ext cx="1494577" cy="369332"/>
          </a:xfrm>
          <a:prstGeom prst="rect">
            <a:avLst/>
          </a:prstGeom>
          <a:noFill/>
        </p:spPr>
        <p:txBody>
          <a:bodyPr wrap="square" rtlCol="0">
            <a:spAutoFit/>
          </a:bodyPr>
          <a:lstStyle/>
          <a:p>
            <a:r>
              <a:rPr lang="en-US" altLang="zh-TW" dirty="0"/>
              <a:t>38X38X512</a:t>
            </a:r>
            <a:endParaRPr lang="zh-TW" altLang="en-US" dirty="0"/>
          </a:p>
        </p:txBody>
      </p:sp>
      <p:sp>
        <p:nvSpPr>
          <p:cNvPr id="125" name="文字方塊 124">
            <a:extLst>
              <a:ext uri="{FF2B5EF4-FFF2-40B4-BE49-F238E27FC236}">
                <a16:creationId xmlns:a16="http://schemas.microsoft.com/office/drawing/2014/main" id="{8291CDE7-C423-C1DA-980D-1791F65E23A8}"/>
              </a:ext>
            </a:extLst>
          </p:cNvPr>
          <p:cNvSpPr txBox="1"/>
          <p:nvPr/>
        </p:nvSpPr>
        <p:spPr>
          <a:xfrm>
            <a:off x="920472" y="2735611"/>
            <a:ext cx="1494577" cy="369332"/>
          </a:xfrm>
          <a:prstGeom prst="rect">
            <a:avLst/>
          </a:prstGeom>
          <a:noFill/>
        </p:spPr>
        <p:txBody>
          <a:bodyPr wrap="square" rtlCol="0">
            <a:spAutoFit/>
          </a:bodyPr>
          <a:lstStyle/>
          <a:p>
            <a:r>
              <a:rPr lang="en-US" altLang="zh-TW" dirty="0"/>
              <a:t>38X38X256</a:t>
            </a:r>
            <a:endParaRPr lang="zh-TW" altLang="en-US" dirty="0"/>
          </a:p>
        </p:txBody>
      </p:sp>
      <p:sp>
        <p:nvSpPr>
          <p:cNvPr id="129" name="文字方塊 128">
            <a:extLst>
              <a:ext uri="{FF2B5EF4-FFF2-40B4-BE49-F238E27FC236}">
                <a16:creationId xmlns:a16="http://schemas.microsoft.com/office/drawing/2014/main" id="{9754B3EA-B5C1-5102-44E1-C7635CE53AE0}"/>
              </a:ext>
            </a:extLst>
          </p:cNvPr>
          <p:cNvSpPr txBox="1"/>
          <p:nvPr/>
        </p:nvSpPr>
        <p:spPr>
          <a:xfrm>
            <a:off x="3248909" y="5365475"/>
            <a:ext cx="1494577" cy="369332"/>
          </a:xfrm>
          <a:prstGeom prst="rect">
            <a:avLst/>
          </a:prstGeom>
          <a:noFill/>
        </p:spPr>
        <p:txBody>
          <a:bodyPr wrap="square" rtlCol="0">
            <a:spAutoFit/>
          </a:bodyPr>
          <a:lstStyle/>
          <a:p>
            <a:r>
              <a:rPr lang="en-US" altLang="zh-TW" dirty="0"/>
              <a:t>38X38X256</a:t>
            </a:r>
            <a:endParaRPr lang="zh-TW" altLang="en-US" dirty="0"/>
          </a:p>
        </p:txBody>
      </p:sp>
      <p:sp>
        <p:nvSpPr>
          <p:cNvPr id="130" name="文字方塊 129">
            <a:extLst>
              <a:ext uri="{FF2B5EF4-FFF2-40B4-BE49-F238E27FC236}">
                <a16:creationId xmlns:a16="http://schemas.microsoft.com/office/drawing/2014/main" id="{46DD1174-35D0-81C0-9821-6E29583723F7}"/>
              </a:ext>
            </a:extLst>
          </p:cNvPr>
          <p:cNvSpPr txBox="1"/>
          <p:nvPr/>
        </p:nvSpPr>
        <p:spPr>
          <a:xfrm>
            <a:off x="1314477" y="6500919"/>
            <a:ext cx="1494577" cy="369332"/>
          </a:xfrm>
          <a:prstGeom prst="rect">
            <a:avLst/>
          </a:prstGeom>
          <a:noFill/>
        </p:spPr>
        <p:txBody>
          <a:bodyPr wrap="square" rtlCol="0">
            <a:spAutoFit/>
          </a:bodyPr>
          <a:lstStyle/>
          <a:p>
            <a:r>
              <a:rPr lang="en-US" altLang="zh-TW" dirty="0"/>
              <a:t>38X38X512</a:t>
            </a:r>
            <a:endParaRPr lang="zh-TW" altLang="en-US" dirty="0"/>
          </a:p>
        </p:txBody>
      </p:sp>
      <p:sp>
        <p:nvSpPr>
          <p:cNvPr id="137" name="橢圓 136">
            <a:extLst>
              <a:ext uri="{FF2B5EF4-FFF2-40B4-BE49-F238E27FC236}">
                <a16:creationId xmlns:a16="http://schemas.microsoft.com/office/drawing/2014/main" id="{6FF7D389-5E9C-1482-0EA4-68F0EA022EF5}"/>
              </a:ext>
            </a:extLst>
          </p:cNvPr>
          <p:cNvSpPr/>
          <p:nvPr/>
        </p:nvSpPr>
        <p:spPr>
          <a:xfrm>
            <a:off x="2286036" y="5380794"/>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X4</a:t>
            </a:r>
            <a:endParaRPr lang="zh-TW" altLang="en-US" dirty="0">
              <a:solidFill>
                <a:schemeClr val="tx1"/>
              </a:solidFill>
            </a:endParaRPr>
          </a:p>
        </p:txBody>
      </p:sp>
      <p:cxnSp>
        <p:nvCxnSpPr>
          <p:cNvPr id="148" name="直線單箭頭接點 147">
            <a:extLst>
              <a:ext uri="{FF2B5EF4-FFF2-40B4-BE49-F238E27FC236}">
                <a16:creationId xmlns:a16="http://schemas.microsoft.com/office/drawing/2014/main" id="{DF21A37B-FF3A-51FB-7925-AE07894920BA}"/>
              </a:ext>
            </a:extLst>
          </p:cNvPr>
          <p:cNvCxnSpPr>
            <a:stCxn id="83" idx="4"/>
            <a:endCxn id="88" idx="0"/>
          </p:cNvCxnSpPr>
          <p:nvPr/>
        </p:nvCxnSpPr>
        <p:spPr>
          <a:xfrm>
            <a:off x="927628" y="3550423"/>
            <a:ext cx="10140" cy="185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0891E73B-0CFE-7F7B-61AA-8F13AE71E2D3}"/>
              </a:ext>
            </a:extLst>
          </p:cNvPr>
          <p:cNvCxnSpPr>
            <a:cxnSpLocks/>
            <a:stCxn id="137" idx="2"/>
            <a:endCxn id="88" idx="6"/>
          </p:cNvCxnSpPr>
          <p:nvPr/>
        </p:nvCxnSpPr>
        <p:spPr>
          <a:xfrm flipH="1">
            <a:off x="1602398" y="5647601"/>
            <a:ext cx="683638" cy="22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6C15C7D5-65BE-8DD3-8C79-8ACB38526560}"/>
              </a:ext>
            </a:extLst>
          </p:cNvPr>
          <p:cNvSpPr txBox="1"/>
          <p:nvPr/>
        </p:nvSpPr>
        <p:spPr>
          <a:xfrm>
            <a:off x="269701" y="5044595"/>
            <a:ext cx="1494577" cy="369332"/>
          </a:xfrm>
          <a:prstGeom prst="rect">
            <a:avLst/>
          </a:prstGeom>
          <a:noFill/>
        </p:spPr>
        <p:txBody>
          <a:bodyPr wrap="square" rtlCol="0">
            <a:spAutoFit/>
          </a:bodyPr>
          <a:lstStyle/>
          <a:p>
            <a:r>
              <a:rPr lang="en-US" altLang="zh-TW" dirty="0"/>
              <a:t>38X38X512</a:t>
            </a:r>
            <a:endParaRPr lang="zh-TW" altLang="en-US" dirty="0"/>
          </a:p>
        </p:txBody>
      </p:sp>
      <p:sp>
        <p:nvSpPr>
          <p:cNvPr id="161" name="矩形 160">
            <a:extLst>
              <a:ext uri="{FF2B5EF4-FFF2-40B4-BE49-F238E27FC236}">
                <a16:creationId xmlns:a16="http://schemas.microsoft.com/office/drawing/2014/main" id="{A44E35EB-F4A1-EDAF-1463-0822A2AEEADC}"/>
              </a:ext>
            </a:extLst>
          </p:cNvPr>
          <p:cNvSpPr/>
          <p:nvPr/>
        </p:nvSpPr>
        <p:spPr>
          <a:xfrm>
            <a:off x="161926" y="2747482"/>
            <a:ext cx="4730611" cy="3399753"/>
          </a:xfrm>
          <a:prstGeom prst="rect">
            <a:avLst/>
          </a:prstGeom>
          <a:noFill/>
          <a:ln>
            <a:solidFill>
              <a:srgbClr val="22DF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cxnSp>
        <p:nvCxnSpPr>
          <p:cNvPr id="78" name="直線單箭頭接點 77">
            <a:extLst>
              <a:ext uri="{FF2B5EF4-FFF2-40B4-BE49-F238E27FC236}">
                <a16:creationId xmlns:a16="http://schemas.microsoft.com/office/drawing/2014/main" id="{4335E5B2-4EF3-2160-6B1B-0F2EE5C84F31}"/>
              </a:ext>
            </a:extLst>
          </p:cNvPr>
          <p:cNvCxnSpPr>
            <a:cxnSpLocks/>
            <a:stCxn id="138" idx="4"/>
            <a:endCxn id="137" idx="0"/>
          </p:cNvCxnSpPr>
          <p:nvPr/>
        </p:nvCxnSpPr>
        <p:spPr>
          <a:xfrm>
            <a:off x="2801781" y="4682413"/>
            <a:ext cx="4685" cy="698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9AAAA59-4FFF-ABC5-7A85-D4E8926B67F2}"/>
              </a:ext>
            </a:extLst>
          </p:cNvPr>
          <p:cNvSpPr/>
          <p:nvPr/>
        </p:nvSpPr>
        <p:spPr>
          <a:xfrm>
            <a:off x="2275343" y="2959915"/>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X3</a:t>
            </a:r>
            <a:endParaRPr lang="zh-TW" altLang="en-US" dirty="0">
              <a:solidFill>
                <a:schemeClr val="tx1"/>
              </a:solidFill>
            </a:endParaRPr>
          </a:p>
        </p:txBody>
      </p:sp>
      <p:cxnSp>
        <p:nvCxnSpPr>
          <p:cNvPr id="104" name="直線單箭頭接點 103">
            <a:extLst>
              <a:ext uri="{FF2B5EF4-FFF2-40B4-BE49-F238E27FC236}">
                <a16:creationId xmlns:a16="http://schemas.microsoft.com/office/drawing/2014/main" id="{3BACF92A-8BDF-2C67-ED92-54F8D6DF8383}"/>
              </a:ext>
            </a:extLst>
          </p:cNvPr>
          <p:cNvCxnSpPr>
            <a:stCxn id="81" idx="5"/>
            <a:endCxn id="101" idx="0"/>
          </p:cNvCxnSpPr>
          <p:nvPr/>
        </p:nvCxnSpPr>
        <p:spPr>
          <a:xfrm>
            <a:off x="1317760" y="2068774"/>
            <a:ext cx="1478013" cy="89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D9343FA0-0D7E-F692-69FD-6B59A9E53A3B}"/>
              </a:ext>
            </a:extLst>
          </p:cNvPr>
          <p:cNvCxnSpPr>
            <a:cxnSpLocks/>
            <a:stCxn id="101" idx="4"/>
            <a:endCxn id="138" idx="0"/>
          </p:cNvCxnSpPr>
          <p:nvPr/>
        </p:nvCxnSpPr>
        <p:spPr>
          <a:xfrm>
            <a:off x="2795773" y="3493529"/>
            <a:ext cx="6008" cy="61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文字方塊 108">
            <a:extLst>
              <a:ext uri="{FF2B5EF4-FFF2-40B4-BE49-F238E27FC236}">
                <a16:creationId xmlns:a16="http://schemas.microsoft.com/office/drawing/2014/main" id="{1A5A060D-FDA3-EB00-0156-26B182265B3C}"/>
              </a:ext>
            </a:extLst>
          </p:cNvPr>
          <p:cNvSpPr txBox="1"/>
          <p:nvPr/>
        </p:nvSpPr>
        <p:spPr>
          <a:xfrm>
            <a:off x="3301890" y="3110027"/>
            <a:ext cx="1494577" cy="369332"/>
          </a:xfrm>
          <a:prstGeom prst="rect">
            <a:avLst/>
          </a:prstGeom>
          <a:noFill/>
        </p:spPr>
        <p:txBody>
          <a:bodyPr wrap="square" rtlCol="0">
            <a:spAutoFit/>
          </a:bodyPr>
          <a:lstStyle/>
          <a:p>
            <a:r>
              <a:rPr lang="en-US" altLang="zh-TW" dirty="0"/>
              <a:t>38X38X256</a:t>
            </a:r>
            <a:endParaRPr lang="zh-TW" altLang="en-US" dirty="0"/>
          </a:p>
        </p:txBody>
      </p:sp>
      <p:sp>
        <p:nvSpPr>
          <p:cNvPr id="110" name="文字方塊 109">
            <a:extLst>
              <a:ext uri="{FF2B5EF4-FFF2-40B4-BE49-F238E27FC236}">
                <a16:creationId xmlns:a16="http://schemas.microsoft.com/office/drawing/2014/main" id="{9C794483-8CF9-6402-7527-761A14C7CB0F}"/>
              </a:ext>
            </a:extLst>
          </p:cNvPr>
          <p:cNvSpPr txBox="1"/>
          <p:nvPr/>
        </p:nvSpPr>
        <p:spPr>
          <a:xfrm>
            <a:off x="3630332" y="4218216"/>
            <a:ext cx="1494577" cy="369332"/>
          </a:xfrm>
          <a:prstGeom prst="rect">
            <a:avLst/>
          </a:prstGeom>
          <a:noFill/>
        </p:spPr>
        <p:txBody>
          <a:bodyPr wrap="square" rtlCol="0">
            <a:spAutoFit/>
          </a:bodyPr>
          <a:lstStyle/>
          <a:p>
            <a:r>
              <a:rPr lang="en-US" altLang="zh-TW" dirty="0"/>
              <a:t>38X38X256</a:t>
            </a:r>
            <a:endParaRPr lang="zh-TW" altLang="en-US" dirty="0"/>
          </a:p>
        </p:txBody>
      </p:sp>
      <p:sp>
        <p:nvSpPr>
          <p:cNvPr id="138" name="橢圓 137">
            <a:extLst>
              <a:ext uri="{FF2B5EF4-FFF2-40B4-BE49-F238E27FC236}">
                <a16:creationId xmlns:a16="http://schemas.microsoft.com/office/drawing/2014/main" id="{5BD78377-A314-922A-0601-98415092A20F}"/>
              </a:ext>
            </a:extLst>
          </p:cNvPr>
          <p:cNvSpPr/>
          <p:nvPr/>
        </p:nvSpPr>
        <p:spPr>
          <a:xfrm>
            <a:off x="1908895" y="4104661"/>
            <a:ext cx="1785772" cy="5777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8* Res Unit</a:t>
            </a:r>
            <a:endParaRPr lang="zh-TW" altLang="en-US" dirty="0">
              <a:solidFill>
                <a:schemeClr val="tx1"/>
              </a:solidFill>
            </a:endParaRPr>
          </a:p>
        </p:txBody>
      </p:sp>
      <p:sp>
        <p:nvSpPr>
          <p:cNvPr id="74" name="橢圓 73">
            <a:extLst>
              <a:ext uri="{FF2B5EF4-FFF2-40B4-BE49-F238E27FC236}">
                <a16:creationId xmlns:a16="http://schemas.microsoft.com/office/drawing/2014/main" id="{61579DBB-2F2B-95C2-FAC3-E1B015517588}"/>
              </a:ext>
            </a:extLst>
          </p:cNvPr>
          <p:cNvSpPr/>
          <p:nvPr/>
        </p:nvSpPr>
        <p:spPr>
          <a:xfrm>
            <a:off x="348876" y="921528"/>
            <a:ext cx="125352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C3 output</a:t>
            </a:r>
            <a:endParaRPr lang="zh-TW" altLang="en-US" dirty="0">
              <a:solidFill>
                <a:schemeClr val="tx1"/>
              </a:solidFill>
            </a:endParaRPr>
          </a:p>
        </p:txBody>
      </p:sp>
      <p:sp>
        <p:nvSpPr>
          <p:cNvPr id="5" name="平行四邊形 9">
            <a:extLst>
              <a:ext uri="{FF2B5EF4-FFF2-40B4-BE49-F238E27FC236}">
                <a16:creationId xmlns:a16="http://schemas.microsoft.com/office/drawing/2014/main" id="{727DD663-76D8-E37A-05DD-9124D9CDB123}"/>
              </a:ext>
            </a:extLst>
          </p:cNvPr>
          <p:cNvSpPr>
            <a:spLocks noChangeAspect="1"/>
          </p:cNvSpPr>
          <p:nvPr/>
        </p:nvSpPr>
        <p:spPr>
          <a:xfrm>
            <a:off x="6071247" y="1053391"/>
            <a:ext cx="1728000" cy="576000"/>
          </a:xfrm>
          <a:prstGeom prst="parallelogram">
            <a:avLst>
              <a:gd name="adj" fmla="val 105800"/>
            </a:avLst>
          </a:prstGeom>
          <a:solidFill>
            <a:srgbClr val="FFC000">
              <a:alpha val="30196"/>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C3</a:t>
            </a:r>
            <a:endParaRPr lang="zh-TW" altLang="en-US" sz="1200" dirty="0">
              <a:solidFill>
                <a:srgbClr val="FFC000"/>
              </a:solidFill>
            </a:endParaRPr>
          </a:p>
        </p:txBody>
      </p:sp>
      <p:sp>
        <p:nvSpPr>
          <p:cNvPr id="6" name="平行四邊形 10">
            <a:extLst>
              <a:ext uri="{FF2B5EF4-FFF2-40B4-BE49-F238E27FC236}">
                <a16:creationId xmlns:a16="http://schemas.microsoft.com/office/drawing/2014/main" id="{A2B9E4D1-FB46-5D10-432A-F0922A35D8FC}"/>
              </a:ext>
            </a:extLst>
          </p:cNvPr>
          <p:cNvSpPr>
            <a:spLocks noChangeAspect="1"/>
          </p:cNvSpPr>
          <p:nvPr/>
        </p:nvSpPr>
        <p:spPr>
          <a:xfrm>
            <a:off x="6141895" y="621151"/>
            <a:ext cx="1512000" cy="504000"/>
          </a:xfrm>
          <a:prstGeom prst="parallelogram">
            <a:avLst>
              <a:gd name="adj" fmla="val 105800"/>
            </a:avLst>
          </a:prstGeom>
          <a:solidFill>
            <a:srgbClr val="FFC000">
              <a:alpha val="30196"/>
            </a:srgb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C4</a:t>
            </a:r>
            <a:endParaRPr lang="zh-TW" altLang="en-US" sz="1200" dirty="0">
              <a:solidFill>
                <a:srgbClr val="FFC000"/>
              </a:solidFill>
            </a:endParaRPr>
          </a:p>
        </p:txBody>
      </p:sp>
      <p:sp>
        <p:nvSpPr>
          <p:cNvPr id="7" name="文字方塊 49">
            <a:extLst>
              <a:ext uri="{FF2B5EF4-FFF2-40B4-BE49-F238E27FC236}">
                <a16:creationId xmlns:a16="http://schemas.microsoft.com/office/drawing/2014/main" id="{21395707-9390-E85A-371A-07C23793700C}"/>
              </a:ext>
            </a:extLst>
          </p:cNvPr>
          <p:cNvSpPr txBox="1"/>
          <p:nvPr/>
        </p:nvSpPr>
        <p:spPr>
          <a:xfrm>
            <a:off x="6141039" y="967599"/>
            <a:ext cx="730081" cy="215444"/>
          </a:xfrm>
          <a:prstGeom prst="rect">
            <a:avLst/>
          </a:prstGeom>
          <a:noFill/>
        </p:spPr>
        <p:txBody>
          <a:bodyPr wrap="square" rtlCol="0">
            <a:spAutoFit/>
          </a:bodyPr>
          <a:lstStyle/>
          <a:p>
            <a:r>
              <a:rPr lang="en-US" altLang="zh-TW" sz="800" dirty="0"/>
              <a:t>38x38x512c</a:t>
            </a:r>
            <a:endParaRPr lang="zh-TW" altLang="en-US" sz="800" dirty="0"/>
          </a:p>
        </p:txBody>
      </p:sp>
      <p:sp>
        <p:nvSpPr>
          <p:cNvPr id="8" name="文字方塊 48">
            <a:extLst>
              <a:ext uri="{FF2B5EF4-FFF2-40B4-BE49-F238E27FC236}">
                <a16:creationId xmlns:a16="http://schemas.microsoft.com/office/drawing/2014/main" id="{AE07A920-293B-5AD1-E005-D8DF13B2E599}"/>
              </a:ext>
            </a:extLst>
          </p:cNvPr>
          <p:cNvSpPr txBox="1"/>
          <p:nvPr/>
        </p:nvSpPr>
        <p:spPr>
          <a:xfrm>
            <a:off x="6103061" y="1472296"/>
            <a:ext cx="730081" cy="215444"/>
          </a:xfrm>
          <a:prstGeom prst="rect">
            <a:avLst/>
          </a:prstGeom>
          <a:noFill/>
        </p:spPr>
        <p:txBody>
          <a:bodyPr wrap="square" rtlCol="0">
            <a:spAutoFit/>
          </a:bodyPr>
          <a:lstStyle/>
          <a:p>
            <a:r>
              <a:rPr lang="en-US" altLang="zh-TW" sz="800" dirty="0"/>
              <a:t>76x76x256c</a:t>
            </a:r>
            <a:endParaRPr lang="zh-TW" altLang="en-US" sz="800" dirty="0"/>
          </a:p>
        </p:txBody>
      </p:sp>
    </p:spTree>
    <p:extLst>
      <p:ext uri="{BB962C8B-B14F-4D97-AF65-F5344CB8AC3E}">
        <p14:creationId xmlns:p14="http://schemas.microsoft.com/office/powerpoint/2010/main" val="1365355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Backbone – C5</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51</a:t>
            </a:fld>
            <a:endParaRPr lang="zh-TW" altLang="en-US"/>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grpSp>
        <p:nvGrpSpPr>
          <p:cNvPr id="19" name="群組 18">
            <a:extLst>
              <a:ext uri="{FF2B5EF4-FFF2-40B4-BE49-F238E27FC236}">
                <a16:creationId xmlns:a16="http://schemas.microsoft.com/office/drawing/2014/main" id="{A9CF79CF-22FA-59F5-6393-43C11A472AA8}"/>
              </a:ext>
            </a:extLst>
          </p:cNvPr>
          <p:cNvGrpSpPr/>
          <p:nvPr/>
        </p:nvGrpSpPr>
        <p:grpSpPr>
          <a:xfrm>
            <a:off x="4916814" y="5325858"/>
            <a:ext cx="4084358" cy="1250922"/>
            <a:chOff x="852339" y="3178322"/>
            <a:chExt cx="2597162" cy="729954"/>
          </a:xfrm>
        </p:grpSpPr>
        <p:grpSp>
          <p:nvGrpSpPr>
            <p:cNvPr id="20" name="群組 19">
              <a:extLst>
                <a:ext uri="{FF2B5EF4-FFF2-40B4-BE49-F238E27FC236}">
                  <a16:creationId xmlns:a16="http://schemas.microsoft.com/office/drawing/2014/main" id="{AFC2EB72-D6C0-FB3D-20BB-4FC764562E68}"/>
                </a:ext>
              </a:extLst>
            </p:cNvPr>
            <p:cNvGrpSpPr/>
            <p:nvPr/>
          </p:nvGrpSpPr>
          <p:grpSpPr>
            <a:xfrm>
              <a:off x="1419093" y="3205163"/>
              <a:ext cx="385130" cy="222446"/>
              <a:chOff x="904331" y="5049688"/>
              <a:chExt cx="385130" cy="222446"/>
            </a:xfrm>
          </p:grpSpPr>
          <p:sp>
            <p:nvSpPr>
              <p:cNvPr id="53" name="矩形: 圓角 52">
                <a:extLst>
                  <a:ext uri="{FF2B5EF4-FFF2-40B4-BE49-F238E27FC236}">
                    <a16:creationId xmlns:a16="http://schemas.microsoft.com/office/drawing/2014/main" id="{C990B77A-5A2F-1493-63BC-46CD8F4C7062}"/>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4" name="文字方塊 53">
                <a:extLst>
                  <a:ext uri="{FF2B5EF4-FFF2-40B4-BE49-F238E27FC236}">
                    <a16:creationId xmlns:a16="http://schemas.microsoft.com/office/drawing/2014/main" id="{4D34CBA0-E966-E684-E12C-0E248A56FF35}"/>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21" name="群組 20">
              <a:extLst>
                <a:ext uri="{FF2B5EF4-FFF2-40B4-BE49-F238E27FC236}">
                  <a16:creationId xmlns:a16="http://schemas.microsoft.com/office/drawing/2014/main" id="{D7C34030-744B-CB46-B859-9364F6844261}"/>
                </a:ext>
              </a:extLst>
            </p:cNvPr>
            <p:cNvGrpSpPr/>
            <p:nvPr/>
          </p:nvGrpSpPr>
          <p:grpSpPr>
            <a:xfrm>
              <a:off x="1905786" y="3178322"/>
              <a:ext cx="385130" cy="303665"/>
              <a:chOff x="1905786" y="3510824"/>
              <a:chExt cx="385130" cy="303665"/>
            </a:xfrm>
          </p:grpSpPr>
          <p:sp>
            <p:nvSpPr>
              <p:cNvPr id="48" name="矩形: 圓角 47">
                <a:extLst>
                  <a:ext uri="{FF2B5EF4-FFF2-40B4-BE49-F238E27FC236}">
                    <a16:creationId xmlns:a16="http://schemas.microsoft.com/office/drawing/2014/main" id="{BED7BDE8-1FE6-B7E6-E522-0F860422DE93}"/>
                  </a:ext>
                </a:extLst>
              </p:cNvPr>
              <p:cNvSpPr/>
              <p:nvPr/>
            </p:nvSpPr>
            <p:spPr>
              <a:xfrm>
                <a:off x="1922236" y="3510824"/>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9" name="矩形: 圓角 48">
                <a:extLst>
                  <a:ext uri="{FF2B5EF4-FFF2-40B4-BE49-F238E27FC236}">
                    <a16:creationId xmlns:a16="http://schemas.microsoft.com/office/drawing/2014/main" id="{A517FB10-2F84-1014-B67D-E2940B44E066}"/>
                  </a:ext>
                </a:extLst>
              </p:cNvPr>
              <p:cNvSpPr/>
              <p:nvPr/>
            </p:nvSpPr>
            <p:spPr>
              <a:xfrm>
                <a:off x="1946409" y="3531535"/>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grpSp>
            <p:nvGrpSpPr>
              <p:cNvPr id="50" name="群組 49">
                <a:extLst>
                  <a:ext uri="{FF2B5EF4-FFF2-40B4-BE49-F238E27FC236}">
                    <a16:creationId xmlns:a16="http://schemas.microsoft.com/office/drawing/2014/main" id="{C7A93BF7-53CA-CF08-10E6-C7330F7807DE}"/>
                  </a:ext>
                </a:extLst>
              </p:cNvPr>
              <p:cNvGrpSpPr/>
              <p:nvPr/>
            </p:nvGrpSpPr>
            <p:grpSpPr>
              <a:xfrm>
                <a:off x="1905786" y="3544222"/>
                <a:ext cx="385130" cy="270267"/>
                <a:chOff x="904331" y="5041664"/>
                <a:chExt cx="385130" cy="270267"/>
              </a:xfrm>
            </p:grpSpPr>
            <p:sp>
              <p:nvSpPr>
                <p:cNvPr id="51" name="矩形: 圓角 50">
                  <a:extLst>
                    <a:ext uri="{FF2B5EF4-FFF2-40B4-BE49-F238E27FC236}">
                      <a16:creationId xmlns:a16="http://schemas.microsoft.com/office/drawing/2014/main" id="{70C19CB6-FF14-01F3-FA3F-1B3D3C6FC4BC}"/>
                    </a:ext>
                  </a:extLst>
                </p:cNvPr>
                <p:cNvSpPr/>
                <p:nvPr/>
              </p:nvSpPr>
              <p:spPr>
                <a:xfrm>
                  <a:off x="967822" y="5049688"/>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2" name="文字方塊 51">
                  <a:extLst>
                    <a:ext uri="{FF2B5EF4-FFF2-40B4-BE49-F238E27FC236}">
                      <a16:creationId xmlns:a16="http://schemas.microsoft.com/office/drawing/2014/main" id="{77B6FED3-20D5-C081-5574-819078E2D085}"/>
                    </a:ext>
                  </a:extLst>
                </p:cNvPr>
                <p:cNvSpPr txBox="1"/>
                <p:nvPr/>
              </p:nvSpPr>
              <p:spPr>
                <a:xfrm>
                  <a:off x="904331" y="5041664"/>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grpSp>
        </p:grpSp>
        <p:grpSp>
          <p:nvGrpSpPr>
            <p:cNvPr id="22" name="群組 21">
              <a:extLst>
                <a:ext uri="{FF2B5EF4-FFF2-40B4-BE49-F238E27FC236}">
                  <a16:creationId xmlns:a16="http://schemas.microsoft.com/office/drawing/2014/main" id="{C94B983C-5A82-7EAD-3911-49CDB97F05A4}"/>
                </a:ext>
              </a:extLst>
            </p:cNvPr>
            <p:cNvGrpSpPr/>
            <p:nvPr/>
          </p:nvGrpSpPr>
          <p:grpSpPr>
            <a:xfrm>
              <a:off x="852339" y="3205400"/>
              <a:ext cx="385130" cy="222446"/>
              <a:chOff x="904331" y="5049688"/>
              <a:chExt cx="385130" cy="222446"/>
            </a:xfrm>
          </p:grpSpPr>
          <p:sp>
            <p:nvSpPr>
              <p:cNvPr id="46" name="矩形: 圓角 45">
                <a:extLst>
                  <a:ext uri="{FF2B5EF4-FFF2-40B4-BE49-F238E27FC236}">
                    <a16:creationId xmlns:a16="http://schemas.microsoft.com/office/drawing/2014/main" id="{62E0984D-5CA7-1E19-D9DF-8C6526C24EE9}"/>
                  </a:ext>
                </a:extLst>
              </p:cNvPr>
              <p:cNvSpPr/>
              <p:nvPr/>
            </p:nvSpPr>
            <p:spPr>
              <a:xfrm>
                <a:off x="967822" y="5049688"/>
                <a:ext cx="262743" cy="222446"/>
              </a:xfrm>
              <a:prstGeom prst="roundRect">
                <a:avLst/>
              </a:prstGeom>
              <a:solidFill>
                <a:srgbClr val="22DFC1"/>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7" name="文字方塊 46">
                <a:extLst>
                  <a:ext uri="{FF2B5EF4-FFF2-40B4-BE49-F238E27FC236}">
                    <a16:creationId xmlns:a16="http://schemas.microsoft.com/office/drawing/2014/main" id="{9700E6AF-F757-5576-B426-8824D8ACC7B4}"/>
                  </a:ext>
                </a:extLst>
              </p:cNvPr>
              <p:cNvSpPr txBox="1"/>
              <p:nvPr/>
            </p:nvSpPr>
            <p:spPr>
              <a:xfrm>
                <a:off x="904331" y="5084696"/>
                <a:ext cx="385130" cy="172611"/>
              </a:xfrm>
              <a:prstGeom prst="rect">
                <a:avLst/>
              </a:prstGeom>
              <a:noFill/>
            </p:spPr>
            <p:txBody>
              <a:bodyPr wrap="square" rtlCol="0">
                <a:spAutoFit/>
              </a:bodyPr>
              <a:lstStyle/>
              <a:p>
                <a:pPr algn="ctr">
                  <a:lnSpc>
                    <a:spcPct val="70000"/>
                  </a:lnSpc>
                </a:pPr>
                <a:r>
                  <a:rPr lang="en-US" altLang="zh-TW" sz="700" dirty="0"/>
                  <a:t>CSPX</a:t>
                </a:r>
                <a:endParaRPr lang="zh-TW" altLang="en-US" sz="700" dirty="0"/>
              </a:p>
            </p:txBody>
          </p:sp>
        </p:grpSp>
        <p:sp>
          <p:nvSpPr>
            <p:cNvPr id="23" name="文字方塊 22">
              <a:extLst>
                <a:ext uri="{FF2B5EF4-FFF2-40B4-BE49-F238E27FC236}">
                  <a16:creationId xmlns:a16="http://schemas.microsoft.com/office/drawing/2014/main" id="{0DF8FE1C-4FBB-6432-EC6B-74075E4C1A95}"/>
                </a:ext>
              </a:extLst>
            </p:cNvPr>
            <p:cNvSpPr txBox="1"/>
            <p:nvPr/>
          </p:nvSpPr>
          <p:spPr>
            <a:xfrm>
              <a:off x="1141671" y="3248182"/>
              <a:ext cx="239942" cy="276999"/>
            </a:xfrm>
            <a:prstGeom prst="rect">
              <a:avLst/>
            </a:prstGeom>
            <a:noFill/>
          </p:spPr>
          <p:txBody>
            <a:bodyPr wrap="square" rtlCol="0">
              <a:spAutoFit/>
            </a:bodyPr>
            <a:lstStyle/>
            <a:p>
              <a:pPr algn="ctr"/>
              <a:r>
                <a:rPr lang="en-US" altLang="zh-TW" sz="1200" dirty="0"/>
                <a:t>=</a:t>
              </a:r>
              <a:endParaRPr lang="zh-TW" altLang="en-US" sz="1200" dirty="0"/>
            </a:p>
          </p:txBody>
        </p:sp>
        <p:grpSp>
          <p:nvGrpSpPr>
            <p:cNvPr id="24" name="群組 23">
              <a:extLst>
                <a:ext uri="{FF2B5EF4-FFF2-40B4-BE49-F238E27FC236}">
                  <a16:creationId xmlns:a16="http://schemas.microsoft.com/office/drawing/2014/main" id="{7DFC74B4-58CE-F1EA-FA5B-E48F74D93324}"/>
                </a:ext>
              </a:extLst>
            </p:cNvPr>
            <p:cNvGrpSpPr/>
            <p:nvPr/>
          </p:nvGrpSpPr>
          <p:grpSpPr>
            <a:xfrm>
              <a:off x="2355681" y="3208477"/>
              <a:ext cx="385130" cy="222446"/>
              <a:chOff x="904331" y="5049688"/>
              <a:chExt cx="385130" cy="222446"/>
            </a:xfrm>
          </p:grpSpPr>
          <p:sp>
            <p:nvSpPr>
              <p:cNvPr id="44" name="矩形: 圓角 43">
                <a:extLst>
                  <a:ext uri="{FF2B5EF4-FFF2-40B4-BE49-F238E27FC236}">
                    <a16:creationId xmlns:a16="http://schemas.microsoft.com/office/drawing/2014/main" id="{C77EE1D5-FEA5-28A3-18E4-E34B07080607}"/>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5" name="文字方塊 44">
                <a:extLst>
                  <a:ext uri="{FF2B5EF4-FFF2-40B4-BE49-F238E27FC236}">
                    <a16:creationId xmlns:a16="http://schemas.microsoft.com/office/drawing/2014/main" id="{64A08CEB-B676-39B2-FCEE-459C7B3E7844}"/>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25" name="群組 24">
              <a:extLst>
                <a:ext uri="{FF2B5EF4-FFF2-40B4-BE49-F238E27FC236}">
                  <a16:creationId xmlns:a16="http://schemas.microsoft.com/office/drawing/2014/main" id="{04D8843B-73F5-5BB4-B299-AA074D6E5764}"/>
                </a:ext>
              </a:extLst>
            </p:cNvPr>
            <p:cNvGrpSpPr/>
            <p:nvPr/>
          </p:nvGrpSpPr>
          <p:grpSpPr>
            <a:xfrm>
              <a:off x="2349011" y="3685830"/>
              <a:ext cx="385130" cy="222446"/>
              <a:chOff x="904331" y="5049688"/>
              <a:chExt cx="385130" cy="222446"/>
            </a:xfrm>
          </p:grpSpPr>
          <p:sp>
            <p:nvSpPr>
              <p:cNvPr id="42" name="矩形: 圓角 41">
                <a:extLst>
                  <a:ext uri="{FF2B5EF4-FFF2-40B4-BE49-F238E27FC236}">
                    <a16:creationId xmlns:a16="http://schemas.microsoft.com/office/drawing/2014/main" id="{305E1267-0263-2A42-CA70-E4E10C930E20}"/>
                  </a:ext>
                </a:extLst>
              </p:cNvPr>
              <p:cNvSpPr/>
              <p:nvPr/>
            </p:nvSpPr>
            <p:spPr>
              <a:xfrm>
                <a:off x="967822" y="5049688"/>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43" name="文字方塊 42">
                <a:extLst>
                  <a:ext uri="{FF2B5EF4-FFF2-40B4-BE49-F238E27FC236}">
                    <a16:creationId xmlns:a16="http://schemas.microsoft.com/office/drawing/2014/main" id="{40E55BF5-EE4C-EB46-1467-F4E11F369197}"/>
                  </a:ext>
                </a:extLst>
              </p:cNvPr>
              <p:cNvSpPr txBox="1"/>
              <p:nvPr/>
            </p:nvSpPr>
            <p:spPr>
              <a:xfrm>
                <a:off x="904331" y="5084696"/>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26" name="直線單箭頭接點 25">
              <a:extLst>
                <a:ext uri="{FF2B5EF4-FFF2-40B4-BE49-F238E27FC236}">
                  <a16:creationId xmlns:a16="http://schemas.microsoft.com/office/drawing/2014/main" id="{1C017A73-5302-2812-ECCE-55642167041C}"/>
                </a:ext>
              </a:extLst>
            </p:cNvPr>
            <p:cNvCxnSpPr/>
            <p:nvPr/>
          </p:nvCxnSpPr>
          <p:spPr>
            <a:xfrm>
              <a:off x="1768080" y="330939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CA5DDC5-5074-2A9C-A8A8-A132E3BA5566}"/>
                </a:ext>
              </a:extLst>
            </p:cNvPr>
            <p:cNvCxnSpPr/>
            <p:nvPr/>
          </p:nvCxnSpPr>
          <p:spPr>
            <a:xfrm>
              <a:off x="2260390" y="331243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F943DA1-B0B0-C3D6-4B4B-A06B07BBAD4C}"/>
                </a:ext>
              </a:extLst>
            </p:cNvPr>
            <p:cNvCxnSpPr/>
            <p:nvPr/>
          </p:nvCxnSpPr>
          <p:spPr>
            <a:xfrm>
              <a:off x="1333097" y="3316016"/>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0EDDBA6E-5B9E-8EF5-0D4E-4EF657E1AEC5}"/>
                </a:ext>
              </a:extLst>
            </p:cNvPr>
            <p:cNvCxnSpPr/>
            <p:nvPr/>
          </p:nvCxnSpPr>
          <p:spPr>
            <a:xfrm>
              <a:off x="1361807" y="3315308"/>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647FEE9-0B6A-81EA-36CD-C0FDFA5C0ECC}"/>
                </a:ext>
              </a:extLst>
            </p:cNvPr>
            <p:cNvCxnSpPr/>
            <p:nvPr/>
          </p:nvCxnSpPr>
          <p:spPr>
            <a:xfrm>
              <a:off x="1361807" y="3801308"/>
              <a:ext cx="105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F3C54B0-EFC9-ADB3-1596-140FF10CCCDD}"/>
                </a:ext>
              </a:extLst>
            </p:cNvPr>
            <p:cNvCxnSpPr/>
            <p:nvPr/>
          </p:nvCxnSpPr>
          <p:spPr>
            <a:xfrm>
              <a:off x="2865781" y="3643900"/>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934A5EA7-314E-0236-9971-194A0E5B1C49}"/>
                </a:ext>
              </a:extLst>
            </p:cNvPr>
            <p:cNvCxnSpPr/>
            <p:nvPr/>
          </p:nvCxnSpPr>
          <p:spPr>
            <a:xfrm>
              <a:off x="2865781" y="3494349"/>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a:extLst>
                <a:ext uri="{FF2B5EF4-FFF2-40B4-BE49-F238E27FC236}">
                  <a16:creationId xmlns:a16="http://schemas.microsoft.com/office/drawing/2014/main" id="{BF88ED57-D2CC-3CC8-6A90-50B69D88905B}"/>
                </a:ext>
              </a:extLst>
            </p:cNvPr>
            <p:cNvGrpSpPr/>
            <p:nvPr/>
          </p:nvGrpSpPr>
          <p:grpSpPr>
            <a:xfrm>
              <a:off x="2928780" y="3402038"/>
              <a:ext cx="471363" cy="317656"/>
              <a:chOff x="3715824" y="5405490"/>
              <a:chExt cx="471363" cy="317656"/>
            </a:xfrm>
          </p:grpSpPr>
          <p:sp>
            <p:nvSpPr>
              <p:cNvPr id="40" name="梯形 39">
                <a:extLst>
                  <a:ext uri="{FF2B5EF4-FFF2-40B4-BE49-F238E27FC236}">
                    <a16:creationId xmlns:a16="http://schemas.microsoft.com/office/drawing/2014/main" id="{89D254A1-1ABB-F1B3-C1F9-4E478BC40116}"/>
                  </a:ext>
                </a:extLst>
              </p:cNvPr>
              <p:cNvSpPr/>
              <p:nvPr/>
            </p:nvSpPr>
            <p:spPr>
              <a:xfrm rot="5400000">
                <a:off x="3784029" y="5403070"/>
                <a:ext cx="317656" cy="322495"/>
              </a:xfrm>
              <a:prstGeom prst="trapezoid">
                <a:avLst/>
              </a:prstGeom>
              <a:solidFill>
                <a:srgbClr val="FABE0C"/>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文字方塊 40">
                <a:extLst>
                  <a:ext uri="{FF2B5EF4-FFF2-40B4-BE49-F238E27FC236}">
                    <a16:creationId xmlns:a16="http://schemas.microsoft.com/office/drawing/2014/main" id="{CF08944D-CBBD-3F5A-5C31-897C1C5CC673}"/>
                  </a:ext>
                </a:extLst>
              </p:cNvPr>
              <p:cNvSpPr txBox="1"/>
              <p:nvPr/>
            </p:nvSpPr>
            <p:spPr>
              <a:xfrm>
                <a:off x="3715824" y="5481652"/>
                <a:ext cx="471363" cy="172611"/>
              </a:xfrm>
              <a:prstGeom prst="rect">
                <a:avLst/>
              </a:prstGeom>
              <a:noFill/>
            </p:spPr>
            <p:txBody>
              <a:bodyPr wrap="square" rtlCol="0">
                <a:spAutoFit/>
              </a:bodyPr>
              <a:lstStyle/>
              <a:p>
                <a:pPr algn="ctr">
                  <a:lnSpc>
                    <a:spcPct val="70000"/>
                  </a:lnSpc>
                </a:pPr>
                <a:r>
                  <a:rPr lang="en-US" altLang="zh-TW" sz="700" dirty="0" err="1"/>
                  <a:t>Concat</a:t>
                </a:r>
                <a:endParaRPr lang="zh-TW" altLang="en-US" sz="700" dirty="0"/>
              </a:p>
            </p:txBody>
          </p:sp>
        </p:grpSp>
        <p:cxnSp>
          <p:nvCxnSpPr>
            <p:cNvPr id="34" name="直線接點 33">
              <a:extLst>
                <a:ext uri="{FF2B5EF4-FFF2-40B4-BE49-F238E27FC236}">
                  <a16:creationId xmlns:a16="http://schemas.microsoft.com/office/drawing/2014/main" id="{D4312B4B-0190-1659-92DF-1A4729B5225D}"/>
                </a:ext>
              </a:extLst>
            </p:cNvPr>
            <p:cNvCxnSpPr/>
            <p:nvPr/>
          </p:nvCxnSpPr>
          <p:spPr>
            <a:xfrm>
              <a:off x="2679619" y="3801308"/>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FB1F7CB7-5888-E747-DC0A-13BBF35F4F97}"/>
                </a:ext>
              </a:extLst>
            </p:cNvPr>
            <p:cNvCxnSpPr/>
            <p:nvPr/>
          </p:nvCxnSpPr>
          <p:spPr>
            <a:xfrm>
              <a:off x="2859182" y="3637138"/>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F308BD5-21B6-9784-8234-2B86B5B94FA2}"/>
                </a:ext>
              </a:extLst>
            </p:cNvPr>
            <p:cNvCxnSpPr/>
            <p:nvPr/>
          </p:nvCxnSpPr>
          <p:spPr>
            <a:xfrm>
              <a:off x="2686274" y="3333159"/>
              <a:ext cx="1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BBEE922D-7696-AAEE-EA7F-5ACCFA7EEA34}"/>
                </a:ext>
              </a:extLst>
            </p:cNvPr>
            <p:cNvCxnSpPr/>
            <p:nvPr/>
          </p:nvCxnSpPr>
          <p:spPr>
            <a:xfrm>
              <a:off x="2865837" y="3329009"/>
              <a:ext cx="0" cy="169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319CA7CF-5820-3BFE-C55F-3810F1FAC6ED}"/>
                </a:ext>
              </a:extLst>
            </p:cNvPr>
            <p:cNvSpPr txBox="1"/>
            <p:nvPr/>
          </p:nvSpPr>
          <p:spPr>
            <a:xfrm>
              <a:off x="1735428" y="3443851"/>
              <a:ext cx="750275" cy="183512"/>
            </a:xfrm>
            <a:prstGeom prst="rect">
              <a:avLst/>
            </a:prstGeom>
            <a:noFill/>
          </p:spPr>
          <p:txBody>
            <a:bodyPr wrap="square" rtlCol="0">
              <a:spAutoFit/>
            </a:bodyPr>
            <a:lstStyle/>
            <a:p>
              <a:pPr algn="ctr">
                <a:lnSpc>
                  <a:spcPct val="70000"/>
                </a:lnSpc>
              </a:pPr>
              <a:r>
                <a:rPr lang="en-US" altLang="zh-TW" sz="800" dirty="0"/>
                <a:t>X</a:t>
              </a:r>
              <a:r>
                <a:rPr lang="zh-TW" altLang="en-US" sz="800" dirty="0"/>
                <a:t>個</a:t>
              </a:r>
              <a:r>
                <a:rPr lang="en-US" altLang="zh-TW" sz="800" dirty="0" err="1"/>
                <a:t>ResUnit</a:t>
              </a:r>
              <a:endParaRPr lang="zh-TW" altLang="en-US" sz="800" dirty="0"/>
            </a:p>
          </p:txBody>
        </p:sp>
        <p:cxnSp>
          <p:nvCxnSpPr>
            <p:cNvPr id="39" name="直線單箭頭接點 38">
              <a:extLst>
                <a:ext uri="{FF2B5EF4-FFF2-40B4-BE49-F238E27FC236}">
                  <a16:creationId xmlns:a16="http://schemas.microsoft.com/office/drawing/2014/main" id="{6CB9E91B-DD9A-7761-A0EB-F311B5FEE602}"/>
                </a:ext>
              </a:extLst>
            </p:cNvPr>
            <p:cNvCxnSpPr/>
            <p:nvPr/>
          </p:nvCxnSpPr>
          <p:spPr>
            <a:xfrm>
              <a:off x="3323501" y="3561603"/>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EC8B8305-F182-48B7-317C-41E225E6C4C9}"/>
              </a:ext>
            </a:extLst>
          </p:cNvPr>
          <p:cNvGrpSpPr/>
          <p:nvPr/>
        </p:nvGrpSpPr>
        <p:grpSpPr>
          <a:xfrm>
            <a:off x="4869593" y="4110404"/>
            <a:ext cx="3445468" cy="1119331"/>
            <a:chOff x="2573691" y="5431711"/>
            <a:chExt cx="1849328" cy="600793"/>
          </a:xfrm>
        </p:grpSpPr>
        <p:sp>
          <p:nvSpPr>
            <p:cNvPr id="56" name="矩形: 圓角 55">
              <a:extLst>
                <a:ext uri="{FF2B5EF4-FFF2-40B4-BE49-F238E27FC236}">
                  <a16:creationId xmlns:a16="http://schemas.microsoft.com/office/drawing/2014/main" id="{476ADEA2-1761-4564-12C6-5A31D0E59511}"/>
                </a:ext>
              </a:extLst>
            </p:cNvPr>
            <p:cNvSpPr/>
            <p:nvPr/>
          </p:nvSpPr>
          <p:spPr>
            <a:xfrm>
              <a:off x="2634885" y="5436491"/>
              <a:ext cx="262743" cy="222446"/>
            </a:xfrm>
            <a:prstGeom prst="roundRect">
              <a:avLst/>
            </a:prstGeom>
            <a:solidFill>
              <a:srgbClr val="FF0000"/>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57" name="文字方塊 56">
              <a:extLst>
                <a:ext uri="{FF2B5EF4-FFF2-40B4-BE49-F238E27FC236}">
                  <a16:creationId xmlns:a16="http://schemas.microsoft.com/office/drawing/2014/main" id="{5BA95280-1B80-60B9-7B2B-F8CAD28536ED}"/>
                </a:ext>
              </a:extLst>
            </p:cNvPr>
            <p:cNvSpPr txBox="1"/>
            <p:nvPr/>
          </p:nvSpPr>
          <p:spPr>
            <a:xfrm>
              <a:off x="2573691" y="5431711"/>
              <a:ext cx="385130" cy="270267"/>
            </a:xfrm>
            <a:prstGeom prst="rect">
              <a:avLst/>
            </a:prstGeom>
            <a:noFill/>
          </p:spPr>
          <p:txBody>
            <a:bodyPr wrap="square" rtlCol="0">
              <a:spAutoFit/>
            </a:bodyPr>
            <a:lstStyle/>
            <a:p>
              <a:pPr algn="ctr">
                <a:lnSpc>
                  <a:spcPct val="70000"/>
                </a:lnSpc>
              </a:pPr>
              <a:r>
                <a:rPr lang="en-US" altLang="zh-TW" sz="800" dirty="0">
                  <a:solidFill>
                    <a:schemeClr val="bg1"/>
                  </a:solidFill>
                </a:rPr>
                <a:t>Res</a:t>
              </a:r>
              <a:br>
                <a:rPr lang="en-US" altLang="zh-TW" sz="800" dirty="0">
                  <a:solidFill>
                    <a:schemeClr val="bg1"/>
                  </a:solidFill>
                </a:rPr>
              </a:br>
              <a:r>
                <a:rPr lang="en-US" altLang="zh-TW" sz="800" dirty="0">
                  <a:solidFill>
                    <a:schemeClr val="bg1"/>
                  </a:solidFill>
                </a:rPr>
                <a:t>Unit</a:t>
              </a:r>
              <a:endParaRPr lang="zh-TW" altLang="en-US" sz="800" dirty="0">
                <a:solidFill>
                  <a:schemeClr val="bg1"/>
                </a:solidFill>
              </a:endParaRPr>
            </a:p>
          </p:txBody>
        </p:sp>
        <p:sp>
          <p:nvSpPr>
            <p:cNvPr id="58" name="文字方塊 57">
              <a:extLst>
                <a:ext uri="{FF2B5EF4-FFF2-40B4-BE49-F238E27FC236}">
                  <a16:creationId xmlns:a16="http://schemas.microsoft.com/office/drawing/2014/main" id="{4E374ED4-9930-A76F-9594-6D92088E4DB5}"/>
                </a:ext>
              </a:extLst>
            </p:cNvPr>
            <p:cNvSpPr txBox="1"/>
            <p:nvPr/>
          </p:nvSpPr>
          <p:spPr>
            <a:xfrm>
              <a:off x="2866800" y="5468352"/>
              <a:ext cx="239942" cy="276999"/>
            </a:xfrm>
            <a:prstGeom prst="rect">
              <a:avLst/>
            </a:prstGeom>
            <a:noFill/>
          </p:spPr>
          <p:txBody>
            <a:bodyPr wrap="square" rtlCol="0">
              <a:spAutoFit/>
            </a:bodyPr>
            <a:lstStyle/>
            <a:p>
              <a:pPr algn="ctr"/>
              <a:r>
                <a:rPr lang="en-US" altLang="zh-TW" sz="1200" dirty="0"/>
                <a:t>=</a:t>
              </a:r>
              <a:endParaRPr lang="zh-TW" altLang="en-US" sz="1200" dirty="0"/>
            </a:p>
          </p:txBody>
        </p:sp>
        <p:cxnSp>
          <p:nvCxnSpPr>
            <p:cNvPr id="59" name="直線單箭頭接點 58">
              <a:extLst>
                <a:ext uri="{FF2B5EF4-FFF2-40B4-BE49-F238E27FC236}">
                  <a16:creationId xmlns:a16="http://schemas.microsoft.com/office/drawing/2014/main" id="{92BE1402-551A-3F9A-38FB-4A6C05EC28B7}"/>
                </a:ext>
              </a:extLst>
            </p:cNvPr>
            <p:cNvCxnSpPr/>
            <p:nvPr/>
          </p:nvCxnSpPr>
          <p:spPr>
            <a:xfrm>
              <a:off x="3057717" y="5547212"/>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F0E4E7AB-E71C-37BE-A380-FFE41E7CA68F}"/>
                </a:ext>
              </a:extLst>
            </p:cNvPr>
            <p:cNvCxnSpPr/>
            <p:nvPr/>
          </p:nvCxnSpPr>
          <p:spPr>
            <a:xfrm>
              <a:off x="3086427" y="5546504"/>
              <a:ext cx="0" cy="4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3C2A4771-A779-8E17-4138-4720E316C533}"/>
                </a:ext>
              </a:extLst>
            </p:cNvPr>
            <p:cNvCxnSpPr/>
            <p:nvPr/>
          </p:nvCxnSpPr>
          <p:spPr>
            <a:xfrm>
              <a:off x="3086427" y="6025091"/>
              <a:ext cx="1018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2" name="群組 61">
              <a:extLst>
                <a:ext uri="{FF2B5EF4-FFF2-40B4-BE49-F238E27FC236}">
                  <a16:creationId xmlns:a16="http://schemas.microsoft.com/office/drawing/2014/main" id="{47DAFFB1-46F8-71AD-6F5F-9D611A43A0F4}"/>
                </a:ext>
              </a:extLst>
            </p:cNvPr>
            <p:cNvGrpSpPr/>
            <p:nvPr/>
          </p:nvGrpSpPr>
          <p:grpSpPr>
            <a:xfrm>
              <a:off x="3147854" y="5435281"/>
              <a:ext cx="385130" cy="222446"/>
              <a:chOff x="3460671" y="5635605"/>
              <a:chExt cx="385130" cy="222446"/>
            </a:xfrm>
          </p:grpSpPr>
          <p:sp>
            <p:nvSpPr>
              <p:cNvPr id="72" name="矩形: 圓角 71">
                <a:extLst>
                  <a:ext uri="{FF2B5EF4-FFF2-40B4-BE49-F238E27FC236}">
                    <a16:creationId xmlns:a16="http://schemas.microsoft.com/office/drawing/2014/main" id="{560AB2ED-290B-B04F-E0FB-55C9011E085E}"/>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3" name="文字方塊 72">
                <a:extLst>
                  <a:ext uri="{FF2B5EF4-FFF2-40B4-BE49-F238E27FC236}">
                    <a16:creationId xmlns:a16="http://schemas.microsoft.com/office/drawing/2014/main" id="{D99A484E-A007-8423-30CD-86F0198D0299}"/>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grpSp>
          <p:nvGrpSpPr>
            <p:cNvPr id="63" name="群組 62">
              <a:extLst>
                <a:ext uri="{FF2B5EF4-FFF2-40B4-BE49-F238E27FC236}">
                  <a16:creationId xmlns:a16="http://schemas.microsoft.com/office/drawing/2014/main" id="{ABE4770C-633F-DC0A-86CD-38DE0EB93E33}"/>
                </a:ext>
              </a:extLst>
            </p:cNvPr>
            <p:cNvGrpSpPr/>
            <p:nvPr/>
          </p:nvGrpSpPr>
          <p:grpSpPr>
            <a:xfrm>
              <a:off x="3431829" y="5435870"/>
              <a:ext cx="385130" cy="222446"/>
              <a:chOff x="3460671" y="5635605"/>
              <a:chExt cx="385130" cy="222446"/>
            </a:xfrm>
          </p:grpSpPr>
          <p:sp>
            <p:nvSpPr>
              <p:cNvPr id="70" name="矩形: 圓角 69">
                <a:extLst>
                  <a:ext uri="{FF2B5EF4-FFF2-40B4-BE49-F238E27FC236}">
                    <a16:creationId xmlns:a16="http://schemas.microsoft.com/office/drawing/2014/main" id="{E8245A0C-5B28-5542-09B0-B27D9A2E86F0}"/>
                  </a:ext>
                </a:extLst>
              </p:cNvPr>
              <p:cNvSpPr/>
              <p:nvPr/>
            </p:nvSpPr>
            <p:spPr>
              <a:xfrm>
                <a:off x="3524162" y="5635605"/>
                <a:ext cx="262743" cy="222446"/>
              </a:xfrm>
              <a:prstGeom prst="roundRect">
                <a:avLst/>
              </a:prstGeom>
              <a:solidFill>
                <a:srgbClr val="57A8C4"/>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71" name="文字方塊 70">
                <a:extLst>
                  <a:ext uri="{FF2B5EF4-FFF2-40B4-BE49-F238E27FC236}">
                    <a16:creationId xmlns:a16="http://schemas.microsoft.com/office/drawing/2014/main" id="{E2B10275-2639-76CF-1FEB-1B7F6DF74DDB}"/>
                  </a:ext>
                </a:extLst>
              </p:cNvPr>
              <p:cNvSpPr txBox="1"/>
              <p:nvPr/>
            </p:nvSpPr>
            <p:spPr>
              <a:xfrm>
                <a:off x="3460671" y="5670613"/>
                <a:ext cx="385130" cy="184089"/>
              </a:xfrm>
              <a:prstGeom prst="rect">
                <a:avLst/>
              </a:prstGeom>
              <a:noFill/>
            </p:spPr>
            <p:txBody>
              <a:bodyPr wrap="square" rtlCol="0">
                <a:spAutoFit/>
              </a:bodyPr>
              <a:lstStyle/>
              <a:p>
                <a:pPr algn="ctr">
                  <a:lnSpc>
                    <a:spcPct val="70000"/>
                  </a:lnSpc>
                </a:pPr>
                <a:r>
                  <a:rPr lang="en-US" altLang="zh-TW" sz="800" dirty="0">
                    <a:solidFill>
                      <a:schemeClr val="bg1"/>
                    </a:solidFill>
                  </a:rPr>
                  <a:t>CBL</a:t>
                </a:r>
                <a:endParaRPr lang="zh-TW" altLang="en-US" sz="800" dirty="0">
                  <a:solidFill>
                    <a:schemeClr val="bg1"/>
                  </a:solidFill>
                </a:endParaRPr>
              </a:p>
            </p:txBody>
          </p:sp>
        </p:grpSp>
        <p:cxnSp>
          <p:nvCxnSpPr>
            <p:cNvPr id="64" name="直線單箭頭接點 63">
              <a:extLst>
                <a:ext uri="{FF2B5EF4-FFF2-40B4-BE49-F238E27FC236}">
                  <a16:creationId xmlns:a16="http://schemas.microsoft.com/office/drawing/2014/main" id="{2FE53321-2F53-CE49-FC7D-FA11826F41A0}"/>
                </a:ext>
              </a:extLst>
            </p:cNvPr>
            <p:cNvCxnSpPr/>
            <p:nvPr/>
          </p:nvCxnSpPr>
          <p:spPr>
            <a:xfrm>
              <a:off x="3779798" y="5546504"/>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 name="群組 64">
              <a:extLst>
                <a:ext uri="{FF2B5EF4-FFF2-40B4-BE49-F238E27FC236}">
                  <a16:creationId xmlns:a16="http://schemas.microsoft.com/office/drawing/2014/main" id="{8BC3D028-E8E5-96A9-DE0F-E3900164D6F5}"/>
                </a:ext>
              </a:extLst>
            </p:cNvPr>
            <p:cNvGrpSpPr/>
            <p:nvPr/>
          </p:nvGrpSpPr>
          <p:grpSpPr>
            <a:xfrm>
              <a:off x="3908560" y="5439494"/>
              <a:ext cx="385130" cy="214884"/>
              <a:chOff x="3971860" y="5442872"/>
              <a:chExt cx="385130" cy="214884"/>
            </a:xfrm>
          </p:grpSpPr>
          <p:sp>
            <p:nvSpPr>
              <p:cNvPr id="68" name="橢圓 67">
                <a:extLst>
                  <a:ext uri="{FF2B5EF4-FFF2-40B4-BE49-F238E27FC236}">
                    <a16:creationId xmlns:a16="http://schemas.microsoft.com/office/drawing/2014/main" id="{0E715DF2-2CA3-BBBF-EFAD-FB38849D9E5D}"/>
                  </a:ext>
                </a:extLst>
              </p:cNvPr>
              <p:cNvSpPr/>
              <p:nvPr/>
            </p:nvSpPr>
            <p:spPr>
              <a:xfrm>
                <a:off x="3984593" y="5442872"/>
                <a:ext cx="359664" cy="207264"/>
              </a:xfrm>
              <a:prstGeom prst="ellipse">
                <a:avLst/>
              </a:prstGeom>
              <a:solidFill>
                <a:srgbClr val="BADFE7"/>
              </a:solidFill>
              <a:ln>
                <a:solidFill>
                  <a:srgbClr val="B9D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45D65800-5B1D-84CD-4AE4-A2BD5C262107}"/>
                  </a:ext>
                </a:extLst>
              </p:cNvPr>
              <p:cNvSpPr txBox="1"/>
              <p:nvPr/>
            </p:nvSpPr>
            <p:spPr>
              <a:xfrm>
                <a:off x="3971860" y="5473667"/>
                <a:ext cx="385130" cy="184089"/>
              </a:xfrm>
              <a:prstGeom prst="rect">
                <a:avLst/>
              </a:prstGeom>
              <a:noFill/>
            </p:spPr>
            <p:txBody>
              <a:bodyPr wrap="square" rtlCol="0">
                <a:spAutoFit/>
              </a:bodyPr>
              <a:lstStyle/>
              <a:p>
                <a:pPr algn="ctr">
                  <a:lnSpc>
                    <a:spcPct val="70000"/>
                  </a:lnSpc>
                </a:pPr>
                <a:r>
                  <a:rPr lang="en-US" altLang="zh-TW" sz="800" dirty="0"/>
                  <a:t>add</a:t>
                </a:r>
                <a:endParaRPr lang="zh-TW" altLang="en-US" sz="800" dirty="0"/>
              </a:p>
            </p:txBody>
          </p:sp>
        </p:grpSp>
        <p:cxnSp>
          <p:nvCxnSpPr>
            <p:cNvPr id="66" name="直線單箭頭接點 65">
              <a:extLst>
                <a:ext uri="{FF2B5EF4-FFF2-40B4-BE49-F238E27FC236}">
                  <a16:creationId xmlns:a16="http://schemas.microsoft.com/office/drawing/2014/main" id="{A03AC9C4-F51F-C3E7-6818-5F599C464CAE}"/>
                </a:ext>
              </a:extLst>
            </p:cNvPr>
            <p:cNvCxnSpPr/>
            <p:nvPr/>
          </p:nvCxnSpPr>
          <p:spPr>
            <a:xfrm>
              <a:off x="4297019" y="5546237"/>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C50E27D9-542A-D021-A698-83E159CE62B2}"/>
                </a:ext>
              </a:extLst>
            </p:cNvPr>
            <p:cNvCxnSpPr/>
            <p:nvPr/>
          </p:nvCxnSpPr>
          <p:spPr>
            <a:xfrm>
              <a:off x="4101125" y="5667355"/>
              <a:ext cx="0" cy="360000"/>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1" name="群組 90">
            <a:extLst>
              <a:ext uri="{FF2B5EF4-FFF2-40B4-BE49-F238E27FC236}">
                <a16:creationId xmlns:a16="http://schemas.microsoft.com/office/drawing/2014/main" id="{D25858F7-0606-7B5F-090F-99AFCF1DEDEC}"/>
              </a:ext>
            </a:extLst>
          </p:cNvPr>
          <p:cNvGrpSpPr/>
          <p:nvPr/>
        </p:nvGrpSpPr>
        <p:grpSpPr>
          <a:xfrm>
            <a:off x="273137" y="1613306"/>
            <a:ext cx="3143138" cy="5126206"/>
            <a:chOff x="255001" y="1613306"/>
            <a:chExt cx="3143138" cy="5126206"/>
          </a:xfrm>
        </p:grpSpPr>
        <p:sp>
          <p:nvSpPr>
            <p:cNvPr id="83" name="橢圓 82">
              <a:extLst>
                <a:ext uri="{FF2B5EF4-FFF2-40B4-BE49-F238E27FC236}">
                  <a16:creationId xmlns:a16="http://schemas.microsoft.com/office/drawing/2014/main" id="{829C0D61-4A6E-16EF-8FEB-B9E496C4928D}"/>
                </a:ext>
              </a:extLst>
            </p:cNvPr>
            <p:cNvSpPr/>
            <p:nvPr/>
          </p:nvSpPr>
          <p:spPr>
            <a:xfrm>
              <a:off x="389062" y="3016809"/>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X2</a:t>
              </a:r>
              <a:endParaRPr lang="zh-TW" altLang="en-US" dirty="0">
                <a:solidFill>
                  <a:schemeClr val="tx1"/>
                </a:solidFill>
              </a:endParaRPr>
            </a:p>
          </p:txBody>
        </p:sp>
        <p:sp>
          <p:nvSpPr>
            <p:cNvPr id="88" name="橢圓 87">
              <a:extLst>
                <a:ext uri="{FF2B5EF4-FFF2-40B4-BE49-F238E27FC236}">
                  <a16:creationId xmlns:a16="http://schemas.microsoft.com/office/drawing/2014/main" id="{82008BC6-FA61-2C2C-763F-8A26BAA6B1BD}"/>
                </a:ext>
              </a:extLst>
            </p:cNvPr>
            <p:cNvSpPr/>
            <p:nvPr/>
          </p:nvSpPr>
          <p:spPr>
            <a:xfrm>
              <a:off x="255001" y="5402858"/>
              <a:ext cx="132926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Concate</a:t>
              </a:r>
              <a:endParaRPr lang="zh-TW" altLang="en-US" dirty="0">
                <a:solidFill>
                  <a:schemeClr val="tx1"/>
                </a:solidFill>
              </a:endParaRPr>
            </a:p>
          </p:txBody>
        </p:sp>
        <p:sp>
          <p:nvSpPr>
            <p:cNvPr id="89" name="橢圓 88">
              <a:extLst>
                <a:ext uri="{FF2B5EF4-FFF2-40B4-BE49-F238E27FC236}">
                  <a16:creationId xmlns:a16="http://schemas.microsoft.com/office/drawing/2014/main" id="{B1771EDA-ADA1-E6A9-3FF0-2A1AFCA456A9}"/>
                </a:ext>
              </a:extLst>
            </p:cNvPr>
            <p:cNvSpPr/>
            <p:nvPr/>
          </p:nvSpPr>
          <p:spPr>
            <a:xfrm>
              <a:off x="411194" y="6204586"/>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X5</a:t>
              </a:r>
              <a:endParaRPr lang="zh-TW" altLang="en-US" dirty="0">
                <a:solidFill>
                  <a:schemeClr val="tx1"/>
                </a:solidFill>
              </a:endParaRPr>
            </a:p>
          </p:txBody>
        </p:sp>
        <p:sp>
          <p:nvSpPr>
            <p:cNvPr id="90" name="橢圓 89">
              <a:extLst>
                <a:ext uri="{FF2B5EF4-FFF2-40B4-BE49-F238E27FC236}">
                  <a16:creationId xmlns:a16="http://schemas.microsoft.com/office/drawing/2014/main" id="{769E3AE0-996F-8D84-B6EA-40C7E6BFE66C}"/>
                </a:ext>
              </a:extLst>
            </p:cNvPr>
            <p:cNvSpPr/>
            <p:nvPr/>
          </p:nvSpPr>
          <p:spPr>
            <a:xfrm>
              <a:off x="2188268" y="6205898"/>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sp>
          <p:nvSpPr>
            <p:cNvPr id="81" name="橢圓 80">
              <a:extLst>
                <a:ext uri="{FF2B5EF4-FFF2-40B4-BE49-F238E27FC236}">
                  <a16:creationId xmlns:a16="http://schemas.microsoft.com/office/drawing/2014/main" id="{7BC3449A-D60A-F318-052E-06D094946CAD}"/>
                </a:ext>
              </a:extLst>
            </p:cNvPr>
            <p:cNvSpPr/>
            <p:nvPr/>
          </p:nvSpPr>
          <p:spPr>
            <a:xfrm>
              <a:off x="411194" y="1613306"/>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a:t>
              </a:r>
              <a:endParaRPr lang="zh-TW" altLang="en-US" dirty="0">
                <a:solidFill>
                  <a:schemeClr val="tx1"/>
                </a:solidFill>
              </a:endParaRPr>
            </a:p>
          </p:txBody>
        </p:sp>
      </p:grpSp>
      <p:cxnSp>
        <p:nvCxnSpPr>
          <p:cNvPr id="93" name="直線單箭頭接點 92">
            <a:extLst>
              <a:ext uri="{FF2B5EF4-FFF2-40B4-BE49-F238E27FC236}">
                <a16:creationId xmlns:a16="http://schemas.microsoft.com/office/drawing/2014/main" id="{39D52BE7-8EAE-BE9C-2C55-3F45E9BA0489}"/>
              </a:ext>
            </a:extLst>
          </p:cNvPr>
          <p:cNvCxnSpPr>
            <a:cxnSpLocks/>
            <a:stCxn id="74" idx="4"/>
            <a:endCxn id="81" idx="0"/>
          </p:cNvCxnSpPr>
          <p:nvPr/>
        </p:nvCxnSpPr>
        <p:spPr>
          <a:xfrm flipH="1">
            <a:off x="949760" y="1455142"/>
            <a:ext cx="25877" cy="158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4BCE028D-208D-7653-D25C-673192C329DB}"/>
              </a:ext>
            </a:extLst>
          </p:cNvPr>
          <p:cNvCxnSpPr>
            <a:cxnSpLocks/>
            <a:stCxn id="81" idx="4"/>
            <a:endCxn id="83" idx="0"/>
          </p:cNvCxnSpPr>
          <p:nvPr/>
        </p:nvCxnSpPr>
        <p:spPr>
          <a:xfrm flipH="1">
            <a:off x="927628" y="2146920"/>
            <a:ext cx="22132" cy="869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D28758D5-F1B6-6969-AE57-2B9F0F4B9FEB}"/>
              </a:ext>
            </a:extLst>
          </p:cNvPr>
          <p:cNvCxnSpPr>
            <a:cxnSpLocks/>
            <a:stCxn id="88" idx="4"/>
            <a:endCxn id="89" idx="0"/>
          </p:cNvCxnSpPr>
          <p:nvPr/>
        </p:nvCxnSpPr>
        <p:spPr>
          <a:xfrm>
            <a:off x="937768" y="5936472"/>
            <a:ext cx="11992" cy="26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F432215B-3157-A985-E5FC-A7A63286A15C}"/>
              </a:ext>
            </a:extLst>
          </p:cNvPr>
          <p:cNvCxnSpPr>
            <a:stCxn id="89" idx="6"/>
            <a:endCxn id="90" idx="2"/>
          </p:cNvCxnSpPr>
          <p:nvPr/>
        </p:nvCxnSpPr>
        <p:spPr>
          <a:xfrm>
            <a:off x="1470190" y="6471393"/>
            <a:ext cx="736214" cy="1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文字方塊 120">
            <a:extLst>
              <a:ext uri="{FF2B5EF4-FFF2-40B4-BE49-F238E27FC236}">
                <a16:creationId xmlns:a16="http://schemas.microsoft.com/office/drawing/2014/main" id="{A51B5FF1-6EA6-D5D8-30CB-8CA1B5080BEF}"/>
              </a:ext>
            </a:extLst>
          </p:cNvPr>
          <p:cNvSpPr txBox="1"/>
          <p:nvPr/>
        </p:nvSpPr>
        <p:spPr>
          <a:xfrm>
            <a:off x="1632258" y="1001977"/>
            <a:ext cx="1494577" cy="369332"/>
          </a:xfrm>
          <a:prstGeom prst="rect">
            <a:avLst/>
          </a:prstGeom>
          <a:noFill/>
        </p:spPr>
        <p:txBody>
          <a:bodyPr wrap="square" rtlCol="0">
            <a:spAutoFit/>
          </a:bodyPr>
          <a:lstStyle/>
          <a:p>
            <a:r>
              <a:rPr lang="en-US" altLang="zh-TW" dirty="0"/>
              <a:t>38X38X512</a:t>
            </a:r>
            <a:endParaRPr lang="zh-TW" altLang="en-US" dirty="0"/>
          </a:p>
        </p:txBody>
      </p:sp>
      <p:sp>
        <p:nvSpPr>
          <p:cNvPr id="122" name="文字方塊 121">
            <a:extLst>
              <a:ext uri="{FF2B5EF4-FFF2-40B4-BE49-F238E27FC236}">
                <a16:creationId xmlns:a16="http://schemas.microsoft.com/office/drawing/2014/main" id="{E5C88964-6629-4EB7-7A4A-2DDF3DF18110}"/>
              </a:ext>
            </a:extLst>
          </p:cNvPr>
          <p:cNvSpPr txBox="1"/>
          <p:nvPr/>
        </p:nvSpPr>
        <p:spPr>
          <a:xfrm>
            <a:off x="1459115" y="1622846"/>
            <a:ext cx="1494577" cy="369332"/>
          </a:xfrm>
          <a:prstGeom prst="rect">
            <a:avLst/>
          </a:prstGeom>
          <a:noFill/>
        </p:spPr>
        <p:txBody>
          <a:bodyPr wrap="square" rtlCol="0">
            <a:spAutoFit/>
          </a:bodyPr>
          <a:lstStyle/>
          <a:p>
            <a:r>
              <a:rPr lang="en-US" altLang="zh-TW" dirty="0"/>
              <a:t>19X19X1024</a:t>
            </a:r>
            <a:endParaRPr lang="zh-TW" altLang="en-US" dirty="0"/>
          </a:p>
        </p:txBody>
      </p:sp>
      <p:sp>
        <p:nvSpPr>
          <p:cNvPr id="125" name="文字方塊 124">
            <a:extLst>
              <a:ext uri="{FF2B5EF4-FFF2-40B4-BE49-F238E27FC236}">
                <a16:creationId xmlns:a16="http://schemas.microsoft.com/office/drawing/2014/main" id="{8291CDE7-C423-C1DA-980D-1791F65E23A8}"/>
              </a:ext>
            </a:extLst>
          </p:cNvPr>
          <p:cNvSpPr txBox="1"/>
          <p:nvPr/>
        </p:nvSpPr>
        <p:spPr>
          <a:xfrm>
            <a:off x="920472" y="2735611"/>
            <a:ext cx="1494577" cy="369332"/>
          </a:xfrm>
          <a:prstGeom prst="rect">
            <a:avLst/>
          </a:prstGeom>
          <a:noFill/>
        </p:spPr>
        <p:txBody>
          <a:bodyPr wrap="square" rtlCol="0">
            <a:spAutoFit/>
          </a:bodyPr>
          <a:lstStyle/>
          <a:p>
            <a:r>
              <a:rPr lang="en-US" altLang="zh-TW" dirty="0"/>
              <a:t>19X19X512</a:t>
            </a:r>
            <a:endParaRPr lang="zh-TW" altLang="en-US" dirty="0"/>
          </a:p>
        </p:txBody>
      </p:sp>
      <p:sp>
        <p:nvSpPr>
          <p:cNvPr id="129" name="文字方塊 128">
            <a:extLst>
              <a:ext uri="{FF2B5EF4-FFF2-40B4-BE49-F238E27FC236}">
                <a16:creationId xmlns:a16="http://schemas.microsoft.com/office/drawing/2014/main" id="{9754B3EA-B5C1-5102-44E1-C7635CE53AE0}"/>
              </a:ext>
            </a:extLst>
          </p:cNvPr>
          <p:cNvSpPr txBox="1"/>
          <p:nvPr/>
        </p:nvSpPr>
        <p:spPr>
          <a:xfrm>
            <a:off x="3248909" y="5365475"/>
            <a:ext cx="1494577" cy="369332"/>
          </a:xfrm>
          <a:prstGeom prst="rect">
            <a:avLst/>
          </a:prstGeom>
          <a:noFill/>
        </p:spPr>
        <p:txBody>
          <a:bodyPr wrap="square" rtlCol="0">
            <a:spAutoFit/>
          </a:bodyPr>
          <a:lstStyle/>
          <a:p>
            <a:r>
              <a:rPr lang="en-US" altLang="zh-TW" dirty="0"/>
              <a:t>19X19X512</a:t>
            </a:r>
            <a:endParaRPr lang="zh-TW" altLang="en-US" dirty="0"/>
          </a:p>
        </p:txBody>
      </p:sp>
      <p:sp>
        <p:nvSpPr>
          <p:cNvPr id="130" name="文字方塊 129">
            <a:extLst>
              <a:ext uri="{FF2B5EF4-FFF2-40B4-BE49-F238E27FC236}">
                <a16:creationId xmlns:a16="http://schemas.microsoft.com/office/drawing/2014/main" id="{46DD1174-35D0-81C0-9821-6E29583723F7}"/>
              </a:ext>
            </a:extLst>
          </p:cNvPr>
          <p:cNvSpPr txBox="1"/>
          <p:nvPr/>
        </p:nvSpPr>
        <p:spPr>
          <a:xfrm>
            <a:off x="1239275" y="6500696"/>
            <a:ext cx="1494577" cy="369332"/>
          </a:xfrm>
          <a:prstGeom prst="rect">
            <a:avLst/>
          </a:prstGeom>
          <a:noFill/>
        </p:spPr>
        <p:txBody>
          <a:bodyPr wrap="square" rtlCol="0">
            <a:spAutoFit/>
          </a:bodyPr>
          <a:lstStyle/>
          <a:p>
            <a:r>
              <a:rPr lang="en-US" altLang="zh-TW" dirty="0"/>
              <a:t>19X19X1024</a:t>
            </a:r>
            <a:endParaRPr lang="zh-TW" altLang="en-US" dirty="0"/>
          </a:p>
        </p:txBody>
      </p:sp>
      <p:sp>
        <p:nvSpPr>
          <p:cNvPr id="137" name="橢圓 136">
            <a:extLst>
              <a:ext uri="{FF2B5EF4-FFF2-40B4-BE49-F238E27FC236}">
                <a16:creationId xmlns:a16="http://schemas.microsoft.com/office/drawing/2014/main" id="{6FF7D389-5E9C-1482-0EA4-68F0EA022EF5}"/>
              </a:ext>
            </a:extLst>
          </p:cNvPr>
          <p:cNvSpPr/>
          <p:nvPr/>
        </p:nvSpPr>
        <p:spPr>
          <a:xfrm>
            <a:off x="2286036" y="5380794"/>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X4</a:t>
            </a:r>
            <a:endParaRPr lang="zh-TW" altLang="en-US" dirty="0">
              <a:solidFill>
                <a:schemeClr val="tx1"/>
              </a:solidFill>
            </a:endParaRPr>
          </a:p>
        </p:txBody>
      </p:sp>
      <p:cxnSp>
        <p:nvCxnSpPr>
          <p:cNvPr id="148" name="直線單箭頭接點 147">
            <a:extLst>
              <a:ext uri="{FF2B5EF4-FFF2-40B4-BE49-F238E27FC236}">
                <a16:creationId xmlns:a16="http://schemas.microsoft.com/office/drawing/2014/main" id="{DF21A37B-FF3A-51FB-7925-AE07894920BA}"/>
              </a:ext>
            </a:extLst>
          </p:cNvPr>
          <p:cNvCxnSpPr>
            <a:stCxn id="83" idx="4"/>
            <a:endCxn id="88" idx="0"/>
          </p:cNvCxnSpPr>
          <p:nvPr/>
        </p:nvCxnSpPr>
        <p:spPr>
          <a:xfrm>
            <a:off x="927628" y="3550423"/>
            <a:ext cx="10140" cy="185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0891E73B-0CFE-7F7B-61AA-8F13AE71E2D3}"/>
              </a:ext>
            </a:extLst>
          </p:cNvPr>
          <p:cNvCxnSpPr>
            <a:cxnSpLocks/>
            <a:stCxn id="137" idx="2"/>
            <a:endCxn id="88" idx="6"/>
          </p:cNvCxnSpPr>
          <p:nvPr/>
        </p:nvCxnSpPr>
        <p:spPr>
          <a:xfrm flipH="1">
            <a:off x="1602398" y="5647601"/>
            <a:ext cx="683638" cy="22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文字方塊 150">
            <a:extLst>
              <a:ext uri="{FF2B5EF4-FFF2-40B4-BE49-F238E27FC236}">
                <a16:creationId xmlns:a16="http://schemas.microsoft.com/office/drawing/2014/main" id="{6C15C7D5-65BE-8DD3-8C79-8ACB38526560}"/>
              </a:ext>
            </a:extLst>
          </p:cNvPr>
          <p:cNvSpPr txBox="1"/>
          <p:nvPr/>
        </p:nvSpPr>
        <p:spPr>
          <a:xfrm>
            <a:off x="269701" y="5044595"/>
            <a:ext cx="1494577" cy="369332"/>
          </a:xfrm>
          <a:prstGeom prst="rect">
            <a:avLst/>
          </a:prstGeom>
          <a:noFill/>
        </p:spPr>
        <p:txBody>
          <a:bodyPr wrap="square" rtlCol="0">
            <a:spAutoFit/>
          </a:bodyPr>
          <a:lstStyle/>
          <a:p>
            <a:r>
              <a:rPr lang="en-US" altLang="zh-TW" dirty="0"/>
              <a:t>19X19X1024</a:t>
            </a:r>
            <a:endParaRPr lang="zh-TW" altLang="en-US" dirty="0"/>
          </a:p>
        </p:txBody>
      </p:sp>
      <p:sp>
        <p:nvSpPr>
          <p:cNvPr id="161" name="矩形 160">
            <a:extLst>
              <a:ext uri="{FF2B5EF4-FFF2-40B4-BE49-F238E27FC236}">
                <a16:creationId xmlns:a16="http://schemas.microsoft.com/office/drawing/2014/main" id="{A44E35EB-F4A1-EDAF-1463-0822A2AEEADC}"/>
              </a:ext>
            </a:extLst>
          </p:cNvPr>
          <p:cNvSpPr/>
          <p:nvPr/>
        </p:nvSpPr>
        <p:spPr>
          <a:xfrm>
            <a:off x="161926" y="2747482"/>
            <a:ext cx="4730611" cy="3399753"/>
          </a:xfrm>
          <a:prstGeom prst="rect">
            <a:avLst/>
          </a:prstGeom>
          <a:noFill/>
          <a:ln>
            <a:solidFill>
              <a:srgbClr val="22DF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cxnSp>
        <p:nvCxnSpPr>
          <p:cNvPr id="78" name="直線單箭頭接點 77">
            <a:extLst>
              <a:ext uri="{FF2B5EF4-FFF2-40B4-BE49-F238E27FC236}">
                <a16:creationId xmlns:a16="http://schemas.microsoft.com/office/drawing/2014/main" id="{4335E5B2-4EF3-2160-6B1B-0F2EE5C84F31}"/>
              </a:ext>
            </a:extLst>
          </p:cNvPr>
          <p:cNvCxnSpPr>
            <a:cxnSpLocks/>
            <a:stCxn id="138" idx="4"/>
            <a:endCxn id="137" idx="0"/>
          </p:cNvCxnSpPr>
          <p:nvPr/>
        </p:nvCxnSpPr>
        <p:spPr>
          <a:xfrm>
            <a:off x="2801781" y="4682413"/>
            <a:ext cx="4685" cy="698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橢圓 100">
            <a:extLst>
              <a:ext uri="{FF2B5EF4-FFF2-40B4-BE49-F238E27FC236}">
                <a16:creationId xmlns:a16="http://schemas.microsoft.com/office/drawing/2014/main" id="{99AAAA59-4FFF-ABC5-7A85-D4E8926B67F2}"/>
              </a:ext>
            </a:extLst>
          </p:cNvPr>
          <p:cNvSpPr/>
          <p:nvPr/>
        </p:nvSpPr>
        <p:spPr>
          <a:xfrm>
            <a:off x="2275343" y="2959915"/>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X3</a:t>
            </a:r>
            <a:endParaRPr lang="zh-TW" altLang="en-US" dirty="0">
              <a:solidFill>
                <a:schemeClr val="tx1"/>
              </a:solidFill>
            </a:endParaRPr>
          </a:p>
        </p:txBody>
      </p:sp>
      <p:cxnSp>
        <p:nvCxnSpPr>
          <p:cNvPr id="104" name="直線單箭頭接點 103">
            <a:extLst>
              <a:ext uri="{FF2B5EF4-FFF2-40B4-BE49-F238E27FC236}">
                <a16:creationId xmlns:a16="http://schemas.microsoft.com/office/drawing/2014/main" id="{3BACF92A-8BDF-2C67-ED92-54F8D6DF8383}"/>
              </a:ext>
            </a:extLst>
          </p:cNvPr>
          <p:cNvCxnSpPr>
            <a:stCxn id="81" idx="5"/>
            <a:endCxn id="101" idx="0"/>
          </p:cNvCxnSpPr>
          <p:nvPr/>
        </p:nvCxnSpPr>
        <p:spPr>
          <a:xfrm>
            <a:off x="1317760" y="2068774"/>
            <a:ext cx="1478013" cy="89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D9343FA0-0D7E-F692-69FD-6B59A9E53A3B}"/>
              </a:ext>
            </a:extLst>
          </p:cNvPr>
          <p:cNvCxnSpPr>
            <a:cxnSpLocks/>
            <a:stCxn id="101" idx="4"/>
            <a:endCxn id="138" idx="0"/>
          </p:cNvCxnSpPr>
          <p:nvPr/>
        </p:nvCxnSpPr>
        <p:spPr>
          <a:xfrm>
            <a:off x="2795773" y="3493529"/>
            <a:ext cx="6008" cy="61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文字方塊 108">
            <a:extLst>
              <a:ext uri="{FF2B5EF4-FFF2-40B4-BE49-F238E27FC236}">
                <a16:creationId xmlns:a16="http://schemas.microsoft.com/office/drawing/2014/main" id="{1A5A060D-FDA3-EB00-0156-26B182265B3C}"/>
              </a:ext>
            </a:extLst>
          </p:cNvPr>
          <p:cNvSpPr txBox="1"/>
          <p:nvPr/>
        </p:nvSpPr>
        <p:spPr>
          <a:xfrm>
            <a:off x="3301890" y="3110027"/>
            <a:ext cx="1494577" cy="369332"/>
          </a:xfrm>
          <a:prstGeom prst="rect">
            <a:avLst/>
          </a:prstGeom>
          <a:noFill/>
        </p:spPr>
        <p:txBody>
          <a:bodyPr wrap="square" rtlCol="0">
            <a:spAutoFit/>
          </a:bodyPr>
          <a:lstStyle/>
          <a:p>
            <a:r>
              <a:rPr lang="en-US" altLang="zh-TW" dirty="0"/>
              <a:t>19X19X512</a:t>
            </a:r>
            <a:endParaRPr lang="zh-TW" altLang="en-US" dirty="0"/>
          </a:p>
        </p:txBody>
      </p:sp>
      <p:sp>
        <p:nvSpPr>
          <p:cNvPr id="110" name="文字方塊 109">
            <a:extLst>
              <a:ext uri="{FF2B5EF4-FFF2-40B4-BE49-F238E27FC236}">
                <a16:creationId xmlns:a16="http://schemas.microsoft.com/office/drawing/2014/main" id="{9C794483-8CF9-6402-7527-761A14C7CB0F}"/>
              </a:ext>
            </a:extLst>
          </p:cNvPr>
          <p:cNvSpPr txBox="1"/>
          <p:nvPr/>
        </p:nvSpPr>
        <p:spPr>
          <a:xfrm>
            <a:off x="3659991" y="4190171"/>
            <a:ext cx="1494577" cy="369332"/>
          </a:xfrm>
          <a:prstGeom prst="rect">
            <a:avLst/>
          </a:prstGeom>
          <a:noFill/>
        </p:spPr>
        <p:txBody>
          <a:bodyPr wrap="square" rtlCol="0">
            <a:spAutoFit/>
          </a:bodyPr>
          <a:lstStyle/>
          <a:p>
            <a:r>
              <a:rPr lang="en-US" altLang="zh-TW" dirty="0"/>
              <a:t>19X19X512</a:t>
            </a:r>
            <a:endParaRPr lang="zh-TW" altLang="en-US" dirty="0"/>
          </a:p>
        </p:txBody>
      </p:sp>
      <p:sp>
        <p:nvSpPr>
          <p:cNvPr id="138" name="橢圓 137">
            <a:extLst>
              <a:ext uri="{FF2B5EF4-FFF2-40B4-BE49-F238E27FC236}">
                <a16:creationId xmlns:a16="http://schemas.microsoft.com/office/drawing/2014/main" id="{5BD78377-A314-922A-0601-98415092A20F}"/>
              </a:ext>
            </a:extLst>
          </p:cNvPr>
          <p:cNvSpPr/>
          <p:nvPr/>
        </p:nvSpPr>
        <p:spPr>
          <a:xfrm>
            <a:off x="1908895" y="4104661"/>
            <a:ext cx="1785772" cy="5777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 Res Unit</a:t>
            </a:r>
            <a:endParaRPr lang="zh-TW" altLang="en-US" dirty="0">
              <a:solidFill>
                <a:schemeClr val="tx1"/>
              </a:solidFill>
            </a:endParaRPr>
          </a:p>
        </p:txBody>
      </p:sp>
      <p:sp>
        <p:nvSpPr>
          <p:cNvPr id="74" name="橢圓 73">
            <a:extLst>
              <a:ext uri="{FF2B5EF4-FFF2-40B4-BE49-F238E27FC236}">
                <a16:creationId xmlns:a16="http://schemas.microsoft.com/office/drawing/2014/main" id="{61579DBB-2F2B-95C2-FAC3-E1B015517588}"/>
              </a:ext>
            </a:extLst>
          </p:cNvPr>
          <p:cNvSpPr/>
          <p:nvPr/>
        </p:nvSpPr>
        <p:spPr>
          <a:xfrm>
            <a:off x="348876" y="921528"/>
            <a:ext cx="125352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C4 output</a:t>
            </a:r>
            <a:endParaRPr lang="zh-TW" altLang="en-US" dirty="0">
              <a:solidFill>
                <a:schemeClr val="tx1"/>
              </a:solidFill>
            </a:endParaRPr>
          </a:p>
        </p:txBody>
      </p:sp>
      <p:sp>
        <p:nvSpPr>
          <p:cNvPr id="9" name="平行四邊形 10">
            <a:extLst>
              <a:ext uri="{FF2B5EF4-FFF2-40B4-BE49-F238E27FC236}">
                <a16:creationId xmlns:a16="http://schemas.microsoft.com/office/drawing/2014/main" id="{B0F84421-DFB3-E35F-84B3-E98D37D59E2C}"/>
              </a:ext>
            </a:extLst>
          </p:cNvPr>
          <p:cNvSpPr>
            <a:spLocks noChangeAspect="1"/>
          </p:cNvSpPr>
          <p:nvPr/>
        </p:nvSpPr>
        <p:spPr>
          <a:xfrm>
            <a:off x="6470156" y="931413"/>
            <a:ext cx="1512000" cy="504000"/>
          </a:xfrm>
          <a:prstGeom prst="parallelogram">
            <a:avLst>
              <a:gd name="adj" fmla="val 105800"/>
            </a:avLst>
          </a:prstGeom>
          <a:solidFill>
            <a:srgbClr val="FFC000">
              <a:alpha val="30196"/>
            </a:srgb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C4</a:t>
            </a:r>
            <a:endParaRPr lang="zh-TW" altLang="en-US" sz="1200" dirty="0">
              <a:solidFill>
                <a:srgbClr val="FFC000"/>
              </a:solidFill>
            </a:endParaRPr>
          </a:p>
        </p:txBody>
      </p:sp>
      <p:sp>
        <p:nvSpPr>
          <p:cNvPr id="10" name="平行四邊形 12">
            <a:extLst>
              <a:ext uri="{FF2B5EF4-FFF2-40B4-BE49-F238E27FC236}">
                <a16:creationId xmlns:a16="http://schemas.microsoft.com/office/drawing/2014/main" id="{8254CBEE-F839-14F0-DA28-EF07B066CBC8}"/>
              </a:ext>
            </a:extLst>
          </p:cNvPr>
          <p:cNvSpPr>
            <a:spLocks noChangeAspect="1"/>
          </p:cNvSpPr>
          <p:nvPr/>
        </p:nvSpPr>
        <p:spPr>
          <a:xfrm>
            <a:off x="6629014" y="571779"/>
            <a:ext cx="1283003" cy="432000"/>
          </a:xfrm>
          <a:prstGeom prst="parallelogram">
            <a:avLst>
              <a:gd name="adj" fmla="val 105800"/>
            </a:avLst>
          </a:prstGeom>
          <a:solidFill>
            <a:srgbClr val="FFC000">
              <a:alpha val="30196"/>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C5</a:t>
            </a:r>
            <a:endParaRPr lang="zh-TW" altLang="en-US" sz="1200" dirty="0">
              <a:solidFill>
                <a:srgbClr val="FFC000"/>
              </a:solidFill>
            </a:endParaRPr>
          </a:p>
        </p:txBody>
      </p:sp>
      <p:sp>
        <p:nvSpPr>
          <p:cNvPr id="11" name="文字方塊 49">
            <a:extLst>
              <a:ext uri="{FF2B5EF4-FFF2-40B4-BE49-F238E27FC236}">
                <a16:creationId xmlns:a16="http://schemas.microsoft.com/office/drawing/2014/main" id="{0BBFF217-A444-4DE6-FEB6-68F450DB76A9}"/>
              </a:ext>
            </a:extLst>
          </p:cNvPr>
          <p:cNvSpPr txBox="1"/>
          <p:nvPr/>
        </p:nvSpPr>
        <p:spPr>
          <a:xfrm>
            <a:off x="6469300" y="1277861"/>
            <a:ext cx="730081" cy="215444"/>
          </a:xfrm>
          <a:prstGeom prst="rect">
            <a:avLst/>
          </a:prstGeom>
          <a:noFill/>
        </p:spPr>
        <p:txBody>
          <a:bodyPr wrap="square" rtlCol="0">
            <a:spAutoFit/>
          </a:bodyPr>
          <a:lstStyle/>
          <a:p>
            <a:r>
              <a:rPr lang="en-US" altLang="zh-TW" sz="800" dirty="0"/>
              <a:t>38x38x512c</a:t>
            </a:r>
            <a:endParaRPr lang="zh-TW" altLang="en-US" sz="800" dirty="0"/>
          </a:p>
        </p:txBody>
      </p:sp>
      <p:sp>
        <p:nvSpPr>
          <p:cNvPr id="13" name="文字方塊 50">
            <a:extLst>
              <a:ext uri="{FF2B5EF4-FFF2-40B4-BE49-F238E27FC236}">
                <a16:creationId xmlns:a16="http://schemas.microsoft.com/office/drawing/2014/main" id="{21039C5B-FBF5-6782-8E80-2F030ABC4711}"/>
              </a:ext>
            </a:extLst>
          </p:cNvPr>
          <p:cNvSpPr txBox="1"/>
          <p:nvPr/>
        </p:nvSpPr>
        <p:spPr>
          <a:xfrm>
            <a:off x="6548127" y="851396"/>
            <a:ext cx="730081" cy="215444"/>
          </a:xfrm>
          <a:prstGeom prst="rect">
            <a:avLst/>
          </a:prstGeom>
          <a:noFill/>
        </p:spPr>
        <p:txBody>
          <a:bodyPr wrap="square" rtlCol="0">
            <a:spAutoFit/>
          </a:bodyPr>
          <a:lstStyle/>
          <a:p>
            <a:r>
              <a:rPr lang="en-US" altLang="zh-TW" sz="800" dirty="0"/>
              <a:t>19x19x1024c</a:t>
            </a:r>
            <a:endParaRPr lang="zh-TW" altLang="en-US" sz="800" dirty="0"/>
          </a:p>
        </p:txBody>
      </p:sp>
    </p:spTree>
    <p:extLst>
      <p:ext uri="{BB962C8B-B14F-4D97-AF65-F5344CB8AC3E}">
        <p14:creationId xmlns:p14="http://schemas.microsoft.com/office/powerpoint/2010/main" val="933931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Neck</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52</a:t>
            </a:fld>
            <a:endParaRPr lang="zh-TW" altLang="en-US"/>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sp>
        <p:nvSpPr>
          <p:cNvPr id="11" name="平行四邊形 32">
            <a:extLst>
              <a:ext uri="{FF2B5EF4-FFF2-40B4-BE49-F238E27FC236}">
                <a16:creationId xmlns:a16="http://schemas.microsoft.com/office/drawing/2014/main" id="{91053D38-81B4-862A-937D-642540F2E3CD}"/>
              </a:ext>
            </a:extLst>
          </p:cNvPr>
          <p:cNvSpPr>
            <a:spLocks noChangeAspect="1"/>
          </p:cNvSpPr>
          <p:nvPr/>
        </p:nvSpPr>
        <p:spPr>
          <a:xfrm>
            <a:off x="2699980" y="2869273"/>
            <a:ext cx="1728000" cy="576000"/>
          </a:xfrm>
          <a:prstGeom prst="parallelogram">
            <a:avLst>
              <a:gd name="adj" fmla="val 105800"/>
            </a:avLst>
          </a:prstGeom>
          <a:solidFill>
            <a:srgbClr val="92D050">
              <a:alpha val="30196"/>
            </a:srgbClr>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P3</a:t>
            </a:r>
          </a:p>
        </p:txBody>
      </p:sp>
      <p:sp>
        <p:nvSpPr>
          <p:cNvPr id="19" name="文字方塊 48">
            <a:extLst>
              <a:ext uri="{FF2B5EF4-FFF2-40B4-BE49-F238E27FC236}">
                <a16:creationId xmlns:a16="http://schemas.microsoft.com/office/drawing/2014/main" id="{B18E9CB5-F97D-A11F-6F83-4FB680602F20}"/>
              </a:ext>
            </a:extLst>
          </p:cNvPr>
          <p:cNvSpPr txBox="1"/>
          <p:nvPr/>
        </p:nvSpPr>
        <p:spPr>
          <a:xfrm>
            <a:off x="2764104" y="3270411"/>
            <a:ext cx="730081" cy="215444"/>
          </a:xfrm>
          <a:prstGeom prst="rect">
            <a:avLst/>
          </a:prstGeom>
          <a:noFill/>
        </p:spPr>
        <p:txBody>
          <a:bodyPr wrap="square" rtlCol="0">
            <a:spAutoFit/>
          </a:bodyPr>
          <a:lstStyle/>
          <a:p>
            <a:r>
              <a:rPr lang="en-US" altLang="zh-TW" sz="800" dirty="0"/>
              <a:t>76x76x256c</a:t>
            </a:r>
            <a:endParaRPr lang="zh-TW" altLang="en-US" sz="800" dirty="0"/>
          </a:p>
        </p:txBody>
      </p:sp>
      <p:cxnSp>
        <p:nvCxnSpPr>
          <p:cNvPr id="20" name="接點: 肘形 52">
            <a:extLst>
              <a:ext uri="{FF2B5EF4-FFF2-40B4-BE49-F238E27FC236}">
                <a16:creationId xmlns:a16="http://schemas.microsoft.com/office/drawing/2014/main" id="{F8EAFC6E-B09F-21A3-B3FA-3113087F6F7F}"/>
              </a:ext>
            </a:extLst>
          </p:cNvPr>
          <p:cNvCxnSpPr>
            <a:cxnSpLocks/>
            <a:stCxn id="45" idx="3"/>
            <a:endCxn id="22" idx="0"/>
          </p:cNvCxnSpPr>
          <p:nvPr/>
        </p:nvCxnSpPr>
        <p:spPr>
          <a:xfrm>
            <a:off x="3198505" y="1639659"/>
            <a:ext cx="328122" cy="331316"/>
          </a:xfrm>
          <a:prstGeom prst="bent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平行四邊形 33">
            <a:extLst>
              <a:ext uri="{FF2B5EF4-FFF2-40B4-BE49-F238E27FC236}">
                <a16:creationId xmlns:a16="http://schemas.microsoft.com/office/drawing/2014/main" id="{2DBC4FA8-A500-9F2D-3081-98F568C37F5D}"/>
              </a:ext>
            </a:extLst>
          </p:cNvPr>
          <p:cNvSpPr>
            <a:spLocks noChangeAspect="1"/>
          </p:cNvSpPr>
          <p:nvPr/>
        </p:nvSpPr>
        <p:spPr>
          <a:xfrm>
            <a:off x="2776912" y="2407610"/>
            <a:ext cx="1512000" cy="504000"/>
          </a:xfrm>
          <a:prstGeom prst="parallelogram">
            <a:avLst>
              <a:gd name="adj" fmla="val 105800"/>
            </a:avLst>
          </a:prstGeom>
          <a:solidFill>
            <a:srgbClr val="92D050">
              <a:alpha val="30196"/>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P4</a:t>
            </a:r>
            <a:endParaRPr lang="zh-TW" altLang="en-US" sz="1200" dirty="0">
              <a:solidFill>
                <a:srgbClr val="92D050"/>
              </a:solidFill>
            </a:endParaRPr>
          </a:p>
        </p:txBody>
      </p:sp>
      <p:sp>
        <p:nvSpPr>
          <p:cNvPr id="22" name="平行四邊形 34">
            <a:extLst>
              <a:ext uri="{FF2B5EF4-FFF2-40B4-BE49-F238E27FC236}">
                <a16:creationId xmlns:a16="http://schemas.microsoft.com/office/drawing/2014/main" id="{C3D45EB0-27C1-27A4-2E68-97D1DF0AFE93}"/>
              </a:ext>
            </a:extLst>
          </p:cNvPr>
          <p:cNvSpPr>
            <a:spLocks noChangeAspect="1"/>
          </p:cNvSpPr>
          <p:nvPr/>
        </p:nvSpPr>
        <p:spPr>
          <a:xfrm>
            <a:off x="2885125" y="1970975"/>
            <a:ext cx="1283003" cy="432000"/>
          </a:xfrm>
          <a:prstGeom prst="parallelogram">
            <a:avLst>
              <a:gd name="adj" fmla="val 105800"/>
            </a:avLst>
          </a:prstGeom>
          <a:solidFill>
            <a:srgbClr val="92D050">
              <a:alpha val="30196"/>
            </a:srgbClr>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P5</a:t>
            </a:r>
            <a:endParaRPr lang="zh-TW" altLang="en-US" sz="1200" dirty="0">
              <a:solidFill>
                <a:srgbClr val="92D050"/>
              </a:solidFill>
            </a:endParaRPr>
          </a:p>
        </p:txBody>
      </p:sp>
      <p:cxnSp>
        <p:nvCxnSpPr>
          <p:cNvPr id="23" name="直線單箭頭接點 58">
            <a:extLst>
              <a:ext uri="{FF2B5EF4-FFF2-40B4-BE49-F238E27FC236}">
                <a16:creationId xmlns:a16="http://schemas.microsoft.com/office/drawing/2014/main" id="{07ACA7A1-D213-2D9D-7460-3F5C0D5B8778}"/>
              </a:ext>
            </a:extLst>
          </p:cNvPr>
          <p:cNvCxnSpPr>
            <a:cxnSpLocks/>
          </p:cNvCxnSpPr>
          <p:nvPr/>
        </p:nvCxnSpPr>
        <p:spPr>
          <a:xfrm>
            <a:off x="3539329" y="2418018"/>
            <a:ext cx="0" cy="19923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0">
            <a:extLst>
              <a:ext uri="{FF2B5EF4-FFF2-40B4-BE49-F238E27FC236}">
                <a16:creationId xmlns:a16="http://schemas.microsoft.com/office/drawing/2014/main" id="{1F8F642B-280B-4FEA-96F8-CF6FE1B1223F}"/>
              </a:ext>
            </a:extLst>
          </p:cNvPr>
          <p:cNvCxnSpPr>
            <a:cxnSpLocks/>
          </p:cNvCxnSpPr>
          <p:nvPr/>
        </p:nvCxnSpPr>
        <p:spPr>
          <a:xfrm flipH="1">
            <a:off x="3545677" y="2907330"/>
            <a:ext cx="1" cy="18000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接點: 肘形 82">
            <a:extLst>
              <a:ext uri="{FF2B5EF4-FFF2-40B4-BE49-F238E27FC236}">
                <a16:creationId xmlns:a16="http://schemas.microsoft.com/office/drawing/2014/main" id="{1554D137-46A2-373F-4DB5-E6EE07408E64}"/>
              </a:ext>
            </a:extLst>
          </p:cNvPr>
          <p:cNvCxnSpPr>
            <a:cxnSpLocks/>
            <a:stCxn id="11" idx="4"/>
            <a:endCxn id="28" idx="4"/>
          </p:cNvCxnSpPr>
          <p:nvPr/>
        </p:nvCxnSpPr>
        <p:spPr>
          <a:xfrm rot="5400000" flipH="1" flipV="1">
            <a:off x="4208850" y="2460669"/>
            <a:ext cx="339733" cy="1629475"/>
          </a:xfrm>
          <a:prstGeom prst="bentConnector3">
            <a:avLst>
              <a:gd name="adj1" fmla="val -67288"/>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92">
            <a:extLst>
              <a:ext uri="{FF2B5EF4-FFF2-40B4-BE49-F238E27FC236}">
                <a16:creationId xmlns:a16="http://schemas.microsoft.com/office/drawing/2014/main" id="{16A50B78-0C89-A0A7-BD6C-51FCC20AAF43}"/>
              </a:ext>
            </a:extLst>
          </p:cNvPr>
          <p:cNvCxnSpPr>
            <a:cxnSpLocks/>
            <a:stCxn id="22" idx="2"/>
          </p:cNvCxnSpPr>
          <p:nvPr/>
        </p:nvCxnSpPr>
        <p:spPr>
          <a:xfrm>
            <a:off x="3939600" y="2186975"/>
            <a:ext cx="1230037" cy="0"/>
          </a:xfrm>
          <a:prstGeom prst="straightConnector1">
            <a:avLst/>
          </a:prstGeom>
          <a:ln w="19050">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27" name="直線單箭頭接點 94">
            <a:extLst>
              <a:ext uri="{FF2B5EF4-FFF2-40B4-BE49-F238E27FC236}">
                <a16:creationId xmlns:a16="http://schemas.microsoft.com/office/drawing/2014/main" id="{CE9296B2-3D30-B92B-21B5-55F225380511}"/>
              </a:ext>
            </a:extLst>
          </p:cNvPr>
          <p:cNvCxnSpPr>
            <a:cxnSpLocks/>
            <a:stCxn id="21" idx="2"/>
          </p:cNvCxnSpPr>
          <p:nvPr/>
        </p:nvCxnSpPr>
        <p:spPr>
          <a:xfrm>
            <a:off x="4022295" y="2659610"/>
            <a:ext cx="1152000" cy="662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平行四邊形 36">
            <a:extLst>
              <a:ext uri="{FF2B5EF4-FFF2-40B4-BE49-F238E27FC236}">
                <a16:creationId xmlns:a16="http://schemas.microsoft.com/office/drawing/2014/main" id="{975BF9F8-CC27-EB67-56A7-1EEE51F45401}"/>
              </a:ext>
            </a:extLst>
          </p:cNvPr>
          <p:cNvSpPr>
            <a:spLocks noChangeAspect="1"/>
          </p:cNvSpPr>
          <p:nvPr/>
        </p:nvSpPr>
        <p:spPr>
          <a:xfrm>
            <a:off x="4329455" y="2529540"/>
            <a:ext cx="1728000" cy="576000"/>
          </a:xfrm>
          <a:prstGeom prst="parallelogram">
            <a:avLst>
              <a:gd name="adj" fmla="val 105800"/>
            </a:avLst>
          </a:prstGeom>
          <a:solidFill>
            <a:srgbClr val="BD47C9">
              <a:alpha val="30196"/>
            </a:srgbClr>
          </a:solidFill>
          <a:ln w="9525">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N3</a:t>
            </a:r>
            <a:endParaRPr lang="zh-TW" altLang="en-US" sz="1200" dirty="0">
              <a:solidFill>
                <a:srgbClr val="BD47C9"/>
              </a:solidFill>
            </a:endParaRPr>
          </a:p>
        </p:txBody>
      </p:sp>
      <p:sp>
        <p:nvSpPr>
          <p:cNvPr id="29" name="平行四邊形 37">
            <a:extLst>
              <a:ext uri="{FF2B5EF4-FFF2-40B4-BE49-F238E27FC236}">
                <a16:creationId xmlns:a16="http://schemas.microsoft.com/office/drawing/2014/main" id="{5C533FD4-5AC3-8641-79A0-B015102747F9}"/>
              </a:ext>
            </a:extLst>
          </p:cNvPr>
          <p:cNvSpPr>
            <a:spLocks noChangeAspect="1"/>
          </p:cNvSpPr>
          <p:nvPr/>
        </p:nvSpPr>
        <p:spPr>
          <a:xfrm>
            <a:off x="4400103" y="2068725"/>
            <a:ext cx="1512000" cy="504000"/>
          </a:xfrm>
          <a:prstGeom prst="parallelogram">
            <a:avLst>
              <a:gd name="adj" fmla="val 105800"/>
            </a:avLst>
          </a:prstGeom>
          <a:solidFill>
            <a:srgbClr val="BD47C9">
              <a:alpha val="30196"/>
            </a:srgbClr>
          </a:solidFill>
          <a:ln w="12700">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N4</a:t>
            </a:r>
          </a:p>
        </p:txBody>
      </p:sp>
      <p:sp>
        <p:nvSpPr>
          <p:cNvPr id="30" name="平行四邊形 38">
            <a:extLst>
              <a:ext uri="{FF2B5EF4-FFF2-40B4-BE49-F238E27FC236}">
                <a16:creationId xmlns:a16="http://schemas.microsoft.com/office/drawing/2014/main" id="{C10116EE-F9A6-497D-E11D-8FB01CD95B2E}"/>
              </a:ext>
            </a:extLst>
          </p:cNvPr>
          <p:cNvSpPr>
            <a:spLocks noChangeAspect="1"/>
          </p:cNvSpPr>
          <p:nvPr/>
        </p:nvSpPr>
        <p:spPr>
          <a:xfrm>
            <a:off x="4558961" y="1632891"/>
            <a:ext cx="1283003" cy="432000"/>
          </a:xfrm>
          <a:prstGeom prst="parallelogram">
            <a:avLst>
              <a:gd name="adj" fmla="val 105800"/>
            </a:avLst>
          </a:prstGeom>
          <a:solidFill>
            <a:srgbClr val="BD47C9">
              <a:alpha val="30196"/>
            </a:srgbClr>
          </a:solidFill>
          <a:ln w="19050">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N5</a:t>
            </a:r>
            <a:endParaRPr lang="zh-TW" altLang="en-US" sz="1200" dirty="0">
              <a:solidFill>
                <a:srgbClr val="BD47C9"/>
              </a:solidFill>
            </a:endParaRPr>
          </a:p>
        </p:txBody>
      </p:sp>
      <p:cxnSp>
        <p:nvCxnSpPr>
          <p:cNvPr id="31" name="直線單箭頭接點 96">
            <a:extLst>
              <a:ext uri="{FF2B5EF4-FFF2-40B4-BE49-F238E27FC236}">
                <a16:creationId xmlns:a16="http://schemas.microsoft.com/office/drawing/2014/main" id="{86E9B72C-0AC2-A686-593D-135DCCCAD530}"/>
              </a:ext>
            </a:extLst>
          </p:cNvPr>
          <p:cNvCxnSpPr/>
          <p:nvPr/>
        </p:nvCxnSpPr>
        <p:spPr>
          <a:xfrm flipV="1">
            <a:off x="5180754" y="2057513"/>
            <a:ext cx="0" cy="216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100">
            <a:extLst>
              <a:ext uri="{FF2B5EF4-FFF2-40B4-BE49-F238E27FC236}">
                <a16:creationId xmlns:a16="http://schemas.microsoft.com/office/drawing/2014/main" id="{5593E637-ABB8-919D-C449-11C254F38C06}"/>
              </a:ext>
            </a:extLst>
          </p:cNvPr>
          <p:cNvCxnSpPr/>
          <p:nvPr/>
        </p:nvCxnSpPr>
        <p:spPr>
          <a:xfrm flipV="1">
            <a:off x="5181503" y="2558009"/>
            <a:ext cx="0" cy="18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118">
            <a:extLst>
              <a:ext uri="{FF2B5EF4-FFF2-40B4-BE49-F238E27FC236}">
                <a16:creationId xmlns:a16="http://schemas.microsoft.com/office/drawing/2014/main" id="{6084B067-DF42-0BD0-0335-0C8940CF67CD}"/>
              </a:ext>
            </a:extLst>
          </p:cNvPr>
          <p:cNvSpPr/>
          <p:nvPr/>
        </p:nvSpPr>
        <p:spPr>
          <a:xfrm>
            <a:off x="2560392" y="1203902"/>
            <a:ext cx="1723144" cy="3723005"/>
          </a:xfrm>
          <a:prstGeom prst="rect">
            <a:avLst/>
          </a:prstGeom>
          <a:noFill/>
          <a:ln>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34" name="文字方塊 119">
            <a:extLst>
              <a:ext uri="{FF2B5EF4-FFF2-40B4-BE49-F238E27FC236}">
                <a16:creationId xmlns:a16="http://schemas.microsoft.com/office/drawing/2014/main" id="{83B8DCB1-BBF5-86A7-4A88-CB7913364F40}"/>
              </a:ext>
            </a:extLst>
          </p:cNvPr>
          <p:cNvSpPr txBox="1"/>
          <p:nvPr/>
        </p:nvSpPr>
        <p:spPr>
          <a:xfrm>
            <a:off x="2496144" y="1267680"/>
            <a:ext cx="1922259" cy="246221"/>
          </a:xfrm>
          <a:prstGeom prst="rect">
            <a:avLst/>
          </a:prstGeom>
          <a:noFill/>
        </p:spPr>
        <p:txBody>
          <a:bodyPr wrap="square" rtlCol="0">
            <a:spAutoFit/>
          </a:bodyPr>
          <a:lstStyle/>
          <a:p>
            <a:r>
              <a:rPr lang="en-US" altLang="zh-TW" sz="1000" dirty="0">
                <a:solidFill>
                  <a:srgbClr val="00B050"/>
                </a:solidFill>
              </a:rPr>
              <a:t>2) Feature Pyramid Network (FPN)</a:t>
            </a:r>
            <a:endParaRPr lang="zh-TW" altLang="en-US" sz="1000" dirty="0">
              <a:solidFill>
                <a:srgbClr val="00B050"/>
              </a:solidFill>
            </a:endParaRPr>
          </a:p>
        </p:txBody>
      </p:sp>
      <p:sp>
        <p:nvSpPr>
          <p:cNvPr id="35" name="矩形 120">
            <a:extLst>
              <a:ext uri="{FF2B5EF4-FFF2-40B4-BE49-F238E27FC236}">
                <a16:creationId xmlns:a16="http://schemas.microsoft.com/office/drawing/2014/main" id="{E53A0A3E-5A29-92BC-D1F6-347529B771F4}"/>
              </a:ext>
            </a:extLst>
          </p:cNvPr>
          <p:cNvSpPr/>
          <p:nvPr/>
        </p:nvSpPr>
        <p:spPr>
          <a:xfrm>
            <a:off x="4320817" y="1203902"/>
            <a:ext cx="1880716" cy="3723005"/>
          </a:xfrm>
          <a:prstGeom prst="rect">
            <a:avLst/>
          </a:prstGeom>
          <a:noFill/>
          <a:ln>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7030A0"/>
              </a:solidFill>
            </a:endParaRPr>
          </a:p>
        </p:txBody>
      </p:sp>
      <p:sp>
        <p:nvSpPr>
          <p:cNvPr id="36" name="文字方塊 124">
            <a:extLst>
              <a:ext uri="{FF2B5EF4-FFF2-40B4-BE49-F238E27FC236}">
                <a16:creationId xmlns:a16="http://schemas.microsoft.com/office/drawing/2014/main" id="{36BA61BE-9601-0D62-1D77-B554C369BCA8}"/>
              </a:ext>
            </a:extLst>
          </p:cNvPr>
          <p:cNvSpPr txBox="1"/>
          <p:nvPr/>
        </p:nvSpPr>
        <p:spPr>
          <a:xfrm>
            <a:off x="4319367" y="1147148"/>
            <a:ext cx="1882166" cy="246221"/>
          </a:xfrm>
          <a:prstGeom prst="rect">
            <a:avLst/>
          </a:prstGeom>
          <a:noFill/>
        </p:spPr>
        <p:txBody>
          <a:bodyPr wrap="square" rtlCol="0">
            <a:spAutoFit/>
          </a:bodyPr>
          <a:lstStyle/>
          <a:p>
            <a:pPr algn="ctr"/>
            <a:r>
              <a:rPr lang="en-US" altLang="zh-TW" sz="1000" b="1" dirty="0">
                <a:solidFill>
                  <a:srgbClr val="FF0000"/>
                </a:solidFill>
              </a:rPr>
              <a:t>Bottom-up</a:t>
            </a:r>
            <a:endParaRPr lang="zh-TW" altLang="en-US" sz="1000" b="1" dirty="0">
              <a:solidFill>
                <a:srgbClr val="FF0000"/>
              </a:solidFill>
            </a:endParaRPr>
          </a:p>
        </p:txBody>
      </p:sp>
      <p:sp>
        <p:nvSpPr>
          <p:cNvPr id="37" name="文字方塊 125">
            <a:extLst>
              <a:ext uri="{FF2B5EF4-FFF2-40B4-BE49-F238E27FC236}">
                <a16:creationId xmlns:a16="http://schemas.microsoft.com/office/drawing/2014/main" id="{776D9454-0128-80E1-F933-7AA34F23CE93}"/>
              </a:ext>
            </a:extLst>
          </p:cNvPr>
          <p:cNvSpPr txBox="1"/>
          <p:nvPr/>
        </p:nvSpPr>
        <p:spPr>
          <a:xfrm>
            <a:off x="2561209" y="1148243"/>
            <a:ext cx="1730269" cy="246221"/>
          </a:xfrm>
          <a:prstGeom prst="rect">
            <a:avLst/>
          </a:prstGeom>
          <a:noFill/>
        </p:spPr>
        <p:txBody>
          <a:bodyPr wrap="square" rtlCol="0">
            <a:spAutoFit/>
          </a:bodyPr>
          <a:lstStyle/>
          <a:p>
            <a:pPr algn="ctr"/>
            <a:r>
              <a:rPr lang="en-US" altLang="zh-TW" sz="1000" b="1" dirty="0">
                <a:solidFill>
                  <a:srgbClr val="FF0000"/>
                </a:solidFill>
              </a:rPr>
              <a:t>Top-down</a:t>
            </a:r>
            <a:endParaRPr lang="zh-TW" altLang="en-US" sz="1000" b="1" dirty="0">
              <a:solidFill>
                <a:srgbClr val="FF0000"/>
              </a:solidFill>
            </a:endParaRPr>
          </a:p>
        </p:txBody>
      </p:sp>
      <p:cxnSp>
        <p:nvCxnSpPr>
          <p:cNvPr id="38" name="直線單箭頭接點 136">
            <a:extLst>
              <a:ext uri="{FF2B5EF4-FFF2-40B4-BE49-F238E27FC236}">
                <a16:creationId xmlns:a16="http://schemas.microsoft.com/office/drawing/2014/main" id="{A40B817B-893D-E0FF-6D04-4F5573745B8A}"/>
              </a:ext>
            </a:extLst>
          </p:cNvPr>
          <p:cNvCxnSpPr>
            <a:cxnSpLocks/>
            <a:stCxn id="30" idx="2"/>
          </p:cNvCxnSpPr>
          <p:nvPr/>
        </p:nvCxnSpPr>
        <p:spPr>
          <a:xfrm flipV="1">
            <a:off x="5613436" y="1836579"/>
            <a:ext cx="844514" cy="1231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38">
            <a:extLst>
              <a:ext uri="{FF2B5EF4-FFF2-40B4-BE49-F238E27FC236}">
                <a16:creationId xmlns:a16="http://schemas.microsoft.com/office/drawing/2014/main" id="{B5EC6008-50FB-537F-4916-3613BEAF31B8}"/>
              </a:ext>
            </a:extLst>
          </p:cNvPr>
          <p:cNvCxnSpPr>
            <a:cxnSpLocks/>
            <a:stCxn id="29" idx="2"/>
          </p:cNvCxnSpPr>
          <p:nvPr/>
        </p:nvCxnSpPr>
        <p:spPr>
          <a:xfrm flipV="1">
            <a:off x="5645487" y="2310350"/>
            <a:ext cx="682724" cy="10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40">
            <a:extLst>
              <a:ext uri="{FF2B5EF4-FFF2-40B4-BE49-F238E27FC236}">
                <a16:creationId xmlns:a16="http://schemas.microsoft.com/office/drawing/2014/main" id="{D9720CB7-9E05-A88A-616A-E621B0CC9D1E}"/>
              </a:ext>
            </a:extLst>
          </p:cNvPr>
          <p:cNvCxnSpPr>
            <a:cxnSpLocks/>
            <a:stCxn id="28" idx="2"/>
          </p:cNvCxnSpPr>
          <p:nvPr/>
        </p:nvCxnSpPr>
        <p:spPr>
          <a:xfrm flipV="1">
            <a:off x="5752751" y="2817539"/>
            <a:ext cx="465194"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274">
            <a:extLst>
              <a:ext uri="{FF2B5EF4-FFF2-40B4-BE49-F238E27FC236}">
                <a16:creationId xmlns:a16="http://schemas.microsoft.com/office/drawing/2014/main" id="{03C4C211-0D38-CEFE-B6AD-2F24F7D0A707}"/>
              </a:ext>
            </a:extLst>
          </p:cNvPr>
          <p:cNvSpPr txBox="1"/>
          <p:nvPr/>
        </p:nvSpPr>
        <p:spPr>
          <a:xfrm>
            <a:off x="4331673" y="1269604"/>
            <a:ext cx="1869860" cy="246221"/>
          </a:xfrm>
          <a:prstGeom prst="rect">
            <a:avLst/>
          </a:prstGeom>
          <a:noFill/>
        </p:spPr>
        <p:txBody>
          <a:bodyPr wrap="square" rtlCol="0">
            <a:spAutoFit/>
          </a:bodyPr>
          <a:lstStyle/>
          <a:p>
            <a:r>
              <a:rPr lang="en-US" altLang="zh-TW" sz="1000" dirty="0">
                <a:solidFill>
                  <a:srgbClr val="7030A0"/>
                </a:solidFill>
              </a:rPr>
              <a:t>3) Bottom-up Path Aggregation</a:t>
            </a:r>
            <a:endParaRPr lang="zh-TW" altLang="en-US" sz="1000" dirty="0">
              <a:solidFill>
                <a:srgbClr val="7030A0"/>
              </a:solidFill>
            </a:endParaRPr>
          </a:p>
        </p:txBody>
      </p:sp>
      <p:sp>
        <p:nvSpPr>
          <p:cNvPr id="42" name="文字方塊 281">
            <a:extLst>
              <a:ext uri="{FF2B5EF4-FFF2-40B4-BE49-F238E27FC236}">
                <a16:creationId xmlns:a16="http://schemas.microsoft.com/office/drawing/2014/main" id="{D3831015-2AE4-2ED7-231E-54842728233E}"/>
              </a:ext>
            </a:extLst>
          </p:cNvPr>
          <p:cNvSpPr txBox="1"/>
          <p:nvPr/>
        </p:nvSpPr>
        <p:spPr>
          <a:xfrm>
            <a:off x="3492087" y="2363586"/>
            <a:ext cx="615370" cy="215444"/>
          </a:xfrm>
          <a:prstGeom prst="rect">
            <a:avLst/>
          </a:prstGeom>
          <a:noFill/>
        </p:spPr>
        <p:txBody>
          <a:bodyPr wrap="square" rtlCol="0">
            <a:spAutoFit/>
          </a:bodyPr>
          <a:lstStyle/>
          <a:p>
            <a:r>
              <a:rPr lang="en-US" altLang="zh-TW" sz="800" dirty="0" err="1">
                <a:solidFill>
                  <a:srgbClr val="00B050"/>
                </a:solidFill>
              </a:rPr>
              <a:t>Upsample</a:t>
            </a:r>
            <a:endParaRPr lang="zh-TW" altLang="en-US" sz="800" dirty="0">
              <a:solidFill>
                <a:srgbClr val="00B050"/>
              </a:solidFill>
            </a:endParaRPr>
          </a:p>
        </p:txBody>
      </p:sp>
      <p:sp>
        <p:nvSpPr>
          <p:cNvPr id="43" name="文字方塊 282">
            <a:extLst>
              <a:ext uri="{FF2B5EF4-FFF2-40B4-BE49-F238E27FC236}">
                <a16:creationId xmlns:a16="http://schemas.microsoft.com/office/drawing/2014/main" id="{0A764DF3-82F8-A3EF-F30C-84DA23B8B194}"/>
              </a:ext>
            </a:extLst>
          </p:cNvPr>
          <p:cNvSpPr txBox="1"/>
          <p:nvPr/>
        </p:nvSpPr>
        <p:spPr>
          <a:xfrm>
            <a:off x="3497512" y="2841298"/>
            <a:ext cx="615370" cy="215444"/>
          </a:xfrm>
          <a:prstGeom prst="rect">
            <a:avLst/>
          </a:prstGeom>
          <a:noFill/>
        </p:spPr>
        <p:txBody>
          <a:bodyPr wrap="square" rtlCol="0">
            <a:spAutoFit/>
          </a:bodyPr>
          <a:lstStyle/>
          <a:p>
            <a:r>
              <a:rPr lang="en-US" altLang="zh-TW" sz="800" dirty="0" err="1">
                <a:solidFill>
                  <a:srgbClr val="00B050"/>
                </a:solidFill>
              </a:rPr>
              <a:t>Upsample</a:t>
            </a:r>
            <a:endParaRPr lang="zh-TW" altLang="en-US" sz="800" dirty="0">
              <a:solidFill>
                <a:srgbClr val="00B050"/>
              </a:solidFill>
            </a:endParaRPr>
          </a:p>
        </p:txBody>
      </p:sp>
      <p:sp>
        <p:nvSpPr>
          <p:cNvPr id="45" name="圓角矩形 26">
            <a:extLst>
              <a:ext uri="{FF2B5EF4-FFF2-40B4-BE49-F238E27FC236}">
                <a16:creationId xmlns:a16="http://schemas.microsoft.com/office/drawing/2014/main" id="{017C14AE-D26E-4B60-A5BC-53AB65280614}"/>
              </a:ext>
            </a:extLst>
          </p:cNvPr>
          <p:cNvSpPr/>
          <p:nvPr/>
        </p:nvSpPr>
        <p:spPr>
          <a:xfrm>
            <a:off x="2586066" y="1489969"/>
            <a:ext cx="612439" cy="299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SPP</a:t>
            </a:r>
            <a:endParaRPr lang="zh-TW" altLang="en-US" dirty="0"/>
          </a:p>
        </p:txBody>
      </p:sp>
      <p:sp>
        <p:nvSpPr>
          <p:cNvPr id="47" name="文字方塊 237">
            <a:extLst>
              <a:ext uri="{FF2B5EF4-FFF2-40B4-BE49-F238E27FC236}">
                <a16:creationId xmlns:a16="http://schemas.microsoft.com/office/drawing/2014/main" id="{047E3F7B-6BBB-ED1B-F663-2518DD9DC4A6}"/>
              </a:ext>
            </a:extLst>
          </p:cNvPr>
          <p:cNvSpPr txBox="1"/>
          <p:nvPr/>
        </p:nvSpPr>
        <p:spPr>
          <a:xfrm>
            <a:off x="5193538" y="4929850"/>
            <a:ext cx="862240" cy="215444"/>
          </a:xfrm>
          <a:prstGeom prst="rect">
            <a:avLst/>
          </a:prstGeom>
          <a:noFill/>
        </p:spPr>
        <p:txBody>
          <a:bodyPr wrap="square" rtlCol="0">
            <a:spAutoFit/>
          </a:bodyPr>
          <a:lstStyle/>
          <a:p>
            <a:r>
              <a:rPr lang="en-US" altLang="zh-TW" sz="800" dirty="0"/>
              <a:t>concatenation</a:t>
            </a:r>
            <a:endParaRPr lang="zh-TW" altLang="en-US" sz="800" dirty="0"/>
          </a:p>
        </p:txBody>
      </p:sp>
      <p:sp>
        <p:nvSpPr>
          <p:cNvPr id="48" name="文字方塊 73">
            <a:extLst>
              <a:ext uri="{FF2B5EF4-FFF2-40B4-BE49-F238E27FC236}">
                <a16:creationId xmlns:a16="http://schemas.microsoft.com/office/drawing/2014/main" id="{417B101D-5C35-5D5D-2A31-43DDC04B1B3F}"/>
              </a:ext>
            </a:extLst>
          </p:cNvPr>
          <p:cNvSpPr txBox="1"/>
          <p:nvPr/>
        </p:nvSpPr>
        <p:spPr>
          <a:xfrm>
            <a:off x="3140517" y="1447173"/>
            <a:ext cx="730081" cy="215444"/>
          </a:xfrm>
          <a:prstGeom prst="rect">
            <a:avLst/>
          </a:prstGeom>
          <a:noFill/>
        </p:spPr>
        <p:txBody>
          <a:bodyPr wrap="square" rtlCol="0">
            <a:spAutoFit/>
          </a:bodyPr>
          <a:lstStyle/>
          <a:p>
            <a:r>
              <a:rPr lang="en-US" altLang="zh-TW" sz="800" dirty="0"/>
              <a:t>19x19x2048c</a:t>
            </a:r>
            <a:endParaRPr lang="zh-TW" altLang="en-US" sz="800" dirty="0"/>
          </a:p>
        </p:txBody>
      </p:sp>
      <p:cxnSp>
        <p:nvCxnSpPr>
          <p:cNvPr id="49" name="接點: 肘形 52">
            <a:extLst>
              <a:ext uri="{FF2B5EF4-FFF2-40B4-BE49-F238E27FC236}">
                <a16:creationId xmlns:a16="http://schemas.microsoft.com/office/drawing/2014/main" id="{85DF96FF-79EC-9538-6887-A00F4C00CC39}"/>
              </a:ext>
            </a:extLst>
          </p:cNvPr>
          <p:cNvCxnSpPr>
            <a:cxnSpLocks/>
            <a:endCxn id="45" idx="1"/>
          </p:cNvCxnSpPr>
          <p:nvPr/>
        </p:nvCxnSpPr>
        <p:spPr>
          <a:xfrm rot="5400000" flipH="1" flipV="1">
            <a:off x="2182266" y="1498843"/>
            <a:ext cx="262983" cy="544617"/>
          </a:xfrm>
          <a:prstGeom prst="bentConnector2">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228">
            <a:extLst>
              <a:ext uri="{FF2B5EF4-FFF2-40B4-BE49-F238E27FC236}">
                <a16:creationId xmlns:a16="http://schemas.microsoft.com/office/drawing/2014/main" id="{07421515-119E-F760-E630-449E299C45BB}"/>
              </a:ext>
            </a:extLst>
          </p:cNvPr>
          <p:cNvSpPr txBox="1"/>
          <p:nvPr/>
        </p:nvSpPr>
        <p:spPr>
          <a:xfrm>
            <a:off x="5193274" y="2533487"/>
            <a:ext cx="821957" cy="338554"/>
          </a:xfrm>
          <a:prstGeom prst="rect">
            <a:avLst/>
          </a:prstGeom>
          <a:noFill/>
        </p:spPr>
        <p:txBody>
          <a:bodyPr wrap="square" rtlCol="0">
            <a:spAutoFit/>
          </a:bodyPr>
          <a:lstStyle/>
          <a:p>
            <a:r>
              <a:rPr lang="en-US" altLang="zh-TW" sz="800" dirty="0" err="1">
                <a:solidFill>
                  <a:srgbClr val="7030A0"/>
                </a:solidFill>
              </a:rPr>
              <a:t>Downsample</a:t>
            </a:r>
            <a:r>
              <a:rPr lang="en-US" altLang="zh-TW" sz="800" dirty="0">
                <a:solidFill>
                  <a:srgbClr val="7030A0"/>
                </a:solidFill>
              </a:rPr>
              <a:t> by conv</a:t>
            </a:r>
          </a:p>
        </p:txBody>
      </p:sp>
      <p:sp>
        <p:nvSpPr>
          <p:cNvPr id="51" name="十字形 286">
            <a:extLst>
              <a:ext uri="{FF2B5EF4-FFF2-40B4-BE49-F238E27FC236}">
                <a16:creationId xmlns:a16="http://schemas.microsoft.com/office/drawing/2014/main" id="{2FE09BCE-D5E9-6F40-389E-E083509B954C}"/>
              </a:ext>
            </a:extLst>
          </p:cNvPr>
          <p:cNvSpPr/>
          <p:nvPr/>
        </p:nvSpPr>
        <p:spPr>
          <a:xfrm rot="18758156">
            <a:off x="5132129" y="4983572"/>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十字形 286">
            <a:extLst>
              <a:ext uri="{FF2B5EF4-FFF2-40B4-BE49-F238E27FC236}">
                <a16:creationId xmlns:a16="http://schemas.microsoft.com/office/drawing/2014/main" id="{729341D1-AF8E-EC48-4E25-417B727B29E4}"/>
              </a:ext>
            </a:extLst>
          </p:cNvPr>
          <p:cNvSpPr/>
          <p:nvPr/>
        </p:nvSpPr>
        <p:spPr>
          <a:xfrm rot="18758156">
            <a:off x="3493981" y="2935102"/>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十字形 286">
            <a:extLst>
              <a:ext uri="{FF2B5EF4-FFF2-40B4-BE49-F238E27FC236}">
                <a16:creationId xmlns:a16="http://schemas.microsoft.com/office/drawing/2014/main" id="{33D6F8E1-154A-5BA6-F3D8-497D37B83688}"/>
              </a:ext>
            </a:extLst>
          </p:cNvPr>
          <p:cNvSpPr/>
          <p:nvPr/>
        </p:nvSpPr>
        <p:spPr>
          <a:xfrm rot="18758156">
            <a:off x="3479834" y="2469918"/>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十字形 286">
            <a:extLst>
              <a:ext uri="{FF2B5EF4-FFF2-40B4-BE49-F238E27FC236}">
                <a16:creationId xmlns:a16="http://schemas.microsoft.com/office/drawing/2014/main" id="{F3737259-D63C-F14B-6462-438B38FDD0C2}"/>
              </a:ext>
            </a:extLst>
          </p:cNvPr>
          <p:cNvSpPr/>
          <p:nvPr/>
        </p:nvSpPr>
        <p:spPr>
          <a:xfrm rot="18758156">
            <a:off x="5134297" y="2142997"/>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十字形 286">
            <a:extLst>
              <a:ext uri="{FF2B5EF4-FFF2-40B4-BE49-F238E27FC236}">
                <a16:creationId xmlns:a16="http://schemas.microsoft.com/office/drawing/2014/main" id="{F776005D-3D14-BA7A-A1A3-32D55D1D4B90}"/>
              </a:ext>
            </a:extLst>
          </p:cNvPr>
          <p:cNvSpPr/>
          <p:nvPr/>
        </p:nvSpPr>
        <p:spPr>
          <a:xfrm rot="18758156">
            <a:off x="5134298" y="2631558"/>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296">
            <a:extLst>
              <a:ext uri="{FF2B5EF4-FFF2-40B4-BE49-F238E27FC236}">
                <a16:creationId xmlns:a16="http://schemas.microsoft.com/office/drawing/2014/main" id="{5C9F5F75-68DB-D71B-5105-6A89457E9FD5}"/>
              </a:ext>
            </a:extLst>
          </p:cNvPr>
          <p:cNvSpPr txBox="1"/>
          <p:nvPr/>
        </p:nvSpPr>
        <p:spPr>
          <a:xfrm>
            <a:off x="3473291" y="1624671"/>
            <a:ext cx="602824" cy="215444"/>
          </a:xfrm>
          <a:prstGeom prst="rect">
            <a:avLst/>
          </a:prstGeom>
          <a:noFill/>
        </p:spPr>
        <p:txBody>
          <a:bodyPr wrap="square" rtlCol="0">
            <a:spAutoFit/>
          </a:bodyPr>
          <a:lstStyle/>
          <a:p>
            <a:r>
              <a:rPr lang="en-US" altLang="zh-TW" sz="800" dirty="0">
                <a:solidFill>
                  <a:srgbClr val="00B050"/>
                </a:solidFill>
              </a:rPr>
              <a:t>1x1 </a:t>
            </a:r>
            <a:r>
              <a:rPr lang="en-US" altLang="zh-TW" sz="800" dirty="0" err="1">
                <a:solidFill>
                  <a:srgbClr val="00B050"/>
                </a:solidFill>
              </a:rPr>
              <a:t>conv</a:t>
            </a:r>
            <a:endParaRPr lang="zh-TW" altLang="en-US" sz="800" dirty="0">
              <a:solidFill>
                <a:srgbClr val="00B050"/>
              </a:solidFill>
            </a:endParaRPr>
          </a:p>
        </p:txBody>
      </p:sp>
      <p:sp>
        <p:nvSpPr>
          <p:cNvPr id="57" name="文字方塊 73">
            <a:extLst>
              <a:ext uri="{FF2B5EF4-FFF2-40B4-BE49-F238E27FC236}">
                <a16:creationId xmlns:a16="http://schemas.microsoft.com/office/drawing/2014/main" id="{19F4F3AB-7453-5BE3-D1AD-7587B66332E4}"/>
              </a:ext>
            </a:extLst>
          </p:cNvPr>
          <p:cNvSpPr txBox="1"/>
          <p:nvPr/>
        </p:nvSpPr>
        <p:spPr>
          <a:xfrm>
            <a:off x="3478996" y="1742915"/>
            <a:ext cx="730081" cy="215444"/>
          </a:xfrm>
          <a:prstGeom prst="rect">
            <a:avLst/>
          </a:prstGeom>
          <a:noFill/>
        </p:spPr>
        <p:txBody>
          <a:bodyPr wrap="square" rtlCol="0">
            <a:spAutoFit/>
          </a:bodyPr>
          <a:lstStyle/>
          <a:p>
            <a:r>
              <a:rPr lang="en-US" altLang="zh-TW" sz="800" dirty="0"/>
              <a:t>19x19x512c</a:t>
            </a:r>
            <a:endParaRPr lang="zh-TW" altLang="en-US" sz="800" dirty="0"/>
          </a:p>
        </p:txBody>
      </p:sp>
      <p:sp>
        <p:nvSpPr>
          <p:cNvPr id="58" name="文字方塊 73">
            <a:extLst>
              <a:ext uri="{FF2B5EF4-FFF2-40B4-BE49-F238E27FC236}">
                <a16:creationId xmlns:a16="http://schemas.microsoft.com/office/drawing/2014/main" id="{D2A324F6-DDA0-ABE9-5A2B-A3AC1B737C48}"/>
              </a:ext>
            </a:extLst>
          </p:cNvPr>
          <p:cNvSpPr txBox="1"/>
          <p:nvPr/>
        </p:nvSpPr>
        <p:spPr>
          <a:xfrm>
            <a:off x="1432714" y="1543640"/>
            <a:ext cx="730081" cy="215444"/>
          </a:xfrm>
          <a:prstGeom prst="rect">
            <a:avLst/>
          </a:prstGeom>
          <a:noFill/>
        </p:spPr>
        <p:txBody>
          <a:bodyPr wrap="square" rtlCol="0">
            <a:spAutoFit/>
          </a:bodyPr>
          <a:lstStyle/>
          <a:p>
            <a:r>
              <a:rPr lang="en-US" altLang="zh-TW" sz="800" dirty="0"/>
              <a:t>19x19x512c</a:t>
            </a:r>
            <a:endParaRPr lang="zh-TW" altLang="en-US" sz="800" dirty="0"/>
          </a:p>
        </p:txBody>
      </p:sp>
      <p:sp>
        <p:nvSpPr>
          <p:cNvPr id="59" name="文字方塊 73">
            <a:extLst>
              <a:ext uri="{FF2B5EF4-FFF2-40B4-BE49-F238E27FC236}">
                <a16:creationId xmlns:a16="http://schemas.microsoft.com/office/drawing/2014/main" id="{549900F8-78A8-33B7-EBEA-1FD7E929462B}"/>
              </a:ext>
            </a:extLst>
          </p:cNvPr>
          <p:cNvSpPr txBox="1"/>
          <p:nvPr/>
        </p:nvSpPr>
        <p:spPr>
          <a:xfrm>
            <a:off x="2923468" y="2229710"/>
            <a:ext cx="730081" cy="215444"/>
          </a:xfrm>
          <a:prstGeom prst="rect">
            <a:avLst/>
          </a:prstGeom>
          <a:noFill/>
        </p:spPr>
        <p:txBody>
          <a:bodyPr wrap="square" rtlCol="0">
            <a:spAutoFit/>
          </a:bodyPr>
          <a:lstStyle/>
          <a:p>
            <a:r>
              <a:rPr lang="en-US" altLang="zh-TW" sz="800" dirty="0"/>
              <a:t>19x19x1024c</a:t>
            </a:r>
            <a:endParaRPr lang="zh-TW" altLang="en-US" sz="800" dirty="0"/>
          </a:p>
        </p:txBody>
      </p:sp>
      <p:sp>
        <p:nvSpPr>
          <p:cNvPr id="60" name="文字方塊 73">
            <a:extLst>
              <a:ext uri="{FF2B5EF4-FFF2-40B4-BE49-F238E27FC236}">
                <a16:creationId xmlns:a16="http://schemas.microsoft.com/office/drawing/2014/main" id="{3B8E98EA-20C3-59EC-7882-B26F7E047E47}"/>
              </a:ext>
            </a:extLst>
          </p:cNvPr>
          <p:cNvSpPr txBox="1"/>
          <p:nvPr/>
        </p:nvSpPr>
        <p:spPr>
          <a:xfrm>
            <a:off x="2802530" y="2725474"/>
            <a:ext cx="730081" cy="215444"/>
          </a:xfrm>
          <a:prstGeom prst="rect">
            <a:avLst/>
          </a:prstGeom>
          <a:noFill/>
        </p:spPr>
        <p:txBody>
          <a:bodyPr wrap="square" rtlCol="0">
            <a:spAutoFit/>
          </a:bodyPr>
          <a:lstStyle/>
          <a:p>
            <a:r>
              <a:rPr lang="en-US" altLang="zh-TW" sz="800" dirty="0"/>
              <a:t>38x38x512c</a:t>
            </a:r>
            <a:endParaRPr lang="zh-TW" altLang="en-US" sz="800" dirty="0"/>
          </a:p>
        </p:txBody>
      </p:sp>
      <p:sp>
        <p:nvSpPr>
          <p:cNvPr id="61" name="文字方塊 228">
            <a:extLst>
              <a:ext uri="{FF2B5EF4-FFF2-40B4-BE49-F238E27FC236}">
                <a16:creationId xmlns:a16="http://schemas.microsoft.com/office/drawing/2014/main" id="{2AAA8861-4A8C-E5B5-9257-83364C25ED8F}"/>
              </a:ext>
            </a:extLst>
          </p:cNvPr>
          <p:cNvSpPr txBox="1"/>
          <p:nvPr/>
        </p:nvSpPr>
        <p:spPr>
          <a:xfrm>
            <a:off x="5162822" y="2092787"/>
            <a:ext cx="821957" cy="338554"/>
          </a:xfrm>
          <a:prstGeom prst="rect">
            <a:avLst/>
          </a:prstGeom>
          <a:noFill/>
        </p:spPr>
        <p:txBody>
          <a:bodyPr wrap="square" rtlCol="0">
            <a:spAutoFit/>
          </a:bodyPr>
          <a:lstStyle/>
          <a:p>
            <a:r>
              <a:rPr lang="en-US" altLang="zh-TW" sz="800" dirty="0" err="1">
                <a:solidFill>
                  <a:srgbClr val="7030A0"/>
                </a:solidFill>
              </a:rPr>
              <a:t>Downsample</a:t>
            </a:r>
            <a:r>
              <a:rPr lang="en-US" altLang="zh-TW" sz="800" dirty="0">
                <a:solidFill>
                  <a:srgbClr val="7030A0"/>
                </a:solidFill>
              </a:rPr>
              <a:t> by conv</a:t>
            </a:r>
          </a:p>
        </p:txBody>
      </p:sp>
      <p:sp>
        <p:nvSpPr>
          <p:cNvPr id="62" name="文字方塊 48">
            <a:extLst>
              <a:ext uri="{FF2B5EF4-FFF2-40B4-BE49-F238E27FC236}">
                <a16:creationId xmlns:a16="http://schemas.microsoft.com/office/drawing/2014/main" id="{2D1F1815-6EF6-A874-9236-C5977301B68A}"/>
              </a:ext>
            </a:extLst>
          </p:cNvPr>
          <p:cNvSpPr txBox="1"/>
          <p:nvPr/>
        </p:nvSpPr>
        <p:spPr>
          <a:xfrm>
            <a:off x="4425063" y="2932702"/>
            <a:ext cx="730081" cy="215444"/>
          </a:xfrm>
          <a:prstGeom prst="rect">
            <a:avLst/>
          </a:prstGeom>
          <a:noFill/>
        </p:spPr>
        <p:txBody>
          <a:bodyPr wrap="square" rtlCol="0">
            <a:spAutoFit/>
          </a:bodyPr>
          <a:lstStyle/>
          <a:p>
            <a:r>
              <a:rPr lang="en-US" altLang="zh-TW" sz="800" dirty="0"/>
              <a:t>76x76x256c</a:t>
            </a:r>
            <a:endParaRPr lang="zh-TW" altLang="en-US" sz="800" dirty="0"/>
          </a:p>
        </p:txBody>
      </p:sp>
      <p:sp>
        <p:nvSpPr>
          <p:cNvPr id="63" name="文字方塊 73">
            <a:extLst>
              <a:ext uri="{FF2B5EF4-FFF2-40B4-BE49-F238E27FC236}">
                <a16:creationId xmlns:a16="http://schemas.microsoft.com/office/drawing/2014/main" id="{CEBEBD6C-8574-9F60-B4C1-92B9058EF226}"/>
              </a:ext>
            </a:extLst>
          </p:cNvPr>
          <p:cNvSpPr txBox="1"/>
          <p:nvPr/>
        </p:nvSpPr>
        <p:spPr>
          <a:xfrm>
            <a:off x="4584427" y="1892001"/>
            <a:ext cx="730081" cy="215444"/>
          </a:xfrm>
          <a:prstGeom prst="rect">
            <a:avLst/>
          </a:prstGeom>
          <a:noFill/>
        </p:spPr>
        <p:txBody>
          <a:bodyPr wrap="square" rtlCol="0">
            <a:spAutoFit/>
          </a:bodyPr>
          <a:lstStyle/>
          <a:p>
            <a:r>
              <a:rPr lang="en-US" altLang="zh-TW" sz="800" dirty="0"/>
              <a:t>19x19x1024c</a:t>
            </a:r>
            <a:endParaRPr lang="zh-TW" altLang="en-US" sz="800" dirty="0"/>
          </a:p>
        </p:txBody>
      </p:sp>
      <p:sp>
        <p:nvSpPr>
          <p:cNvPr id="64" name="文字方塊 73">
            <a:extLst>
              <a:ext uri="{FF2B5EF4-FFF2-40B4-BE49-F238E27FC236}">
                <a16:creationId xmlns:a16="http://schemas.microsoft.com/office/drawing/2014/main" id="{D3D4F710-8B6F-C441-401B-A3AD00125E8D}"/>
              </a:ext>
            </a:extLst>
          </p:cNvPr>
          <p:cNvSpPr txBox="1"/>
          <p:nvPr/>
        </p:nvSpPr>
        <p:spPr>
          <a:xfrm>
            <a:off x="4463489" y="2387765"/>
            <a:ext cx="730081" cy="215444"/>
          </a:xfrm>
          <a:prstGeom prst="rect">
            <a:avLst/>
          </a:prstGeom>
          <a:noFill/>
        </p:spPr>
        <p:txBody>
          <a:bodyPr wrap="square" rtlCol="0">
            <a:spAutoFit/>
          </a:bodyPr>
          <a:lstStyle/>
          <a:p>
            <a:r>
              <a:rPr lang="en-US" altLang="zh-TW" sz="800" dirty="0"/>
              <a:t>38x38x512c</a:t>
            </a:r>
            <a:endParaRPr lang="zh-TW" altLang="en-US" sz="800" dirty="0"/>
          </a:p>
        </p:txBody>
      </p:sp>
      <p:sp>
        <p:nvSpPr>
          <p:cNvPr id="65" name="文字方塊 278">
            <a:extLst>
              <a:ext uri="{FF2B5EF4-FFF2-40B4-BE49-F238E27FC236}">
                <a16:creationId xmlns:a16="http://schemas.microsoft.com/office/drawing/2014/main" id="{DF601652-0140-3687-F3F7-401C5DA2961D}"/>
              </a:ext>
            </a:extLst>
          </p:cNvPr>
          <p:cNvSpPr txBox="1"/>
          <p:nvPr/>
        </p:nvSpPr>
        <p:spPr>
          <a:xfrm>
            <a:off x="4329455" y="3495857"/>
            <a:ext cx="550628" cy="215444"/>
          </a:xfrm>
          <a:prstGeom prst="rect">
            <a:avLst/>
          </a:prstGeom>
          <a:noFill/>
        </p:spPr>
        <p:txBody>
          <a:bodyPr wrap="square" rtlCol="0">
            <a:spAutoFit/>
          </a:bodyPr>
          <a:lstStyle/>
          <a:p>
            <a:r>
              <a:rPr lang="en-US" altLang="zh-TW" sz="800" dirty="0">
                <a:solidFill>
                  <a:srgbClr val="7030A0"/>
                </a:solidFill>
              </a:rPr>
              <a:t>copy</a:t>
            </a:r>
            <a:endParaRPr lang="zh-TW" altLang="en-US" sz="800" dirty="0">
              <a:solidFill>
                <a:srgbClr val="7030A0"/>
              </a:solidFill>
            </a:endParaRPr>
          </a:p>
        </p:txBody>
      </p:sp>
      <p:sp>
        <p:nvSpPr>
          <p:cNvPr id="66" name="文字方塊 227">
            <a:extLst>
              <a:ext uri="{FF2B5EF4-FFF2-40B4-BE49-F238E27FC236}">
                <a16:creationId xmlns:a16="http://schemas.microsoft.com/office/drawing/2014/main" id="{8A1AD795-F7F3-5AAC-3340-D3A6499D3470}"/>
              </a:ext>
            </a:extLst>
          </p:cNvPr>
          <p:cNvSpPr txBox="1"/>
          <p:nvPr/>
        </p:nvSpPr>
        <p:spPr>
          <a:xfrm>
            <a:off x="5792374" y="2664028"/>
            <a:ext cx="602824" cy="215444"/>
          </a:xfrm>
          <a:prstGeom prst="rect">
            <a:avLst/>
          </a:prstGeom>
          <a:noFill/>
        </p:spPr>
        <p:txBody>
          <a:bodyPr wrap="square" rtlCol="0">
            <a:spAutoFit/>
          </a:bodyPr>
          <a:lstStyle/>
          <a:p>
            <a:r>
              <a:rPr lang="en-US" altLang="zh-TW" sz="800" dirty="0" err="1">
                <a:solidFill>
                  <a:srgbClr val="00B050"/>
                </a:solidFill>
              </a:rPr>
              <a:t>convs</a:t>
            </a:r>
            <a:endParaRPr lang="zh-TW" altLang="en-US" sz="800" dirty="0">
              <a:solidFill>
                <a:srgbClr val="00B050"/>
              </a:solidFill>
            </a:endParaRPr>
          </a:p>
        </p:txBody>
      </p:sp>
      <p:sp>
        <p:nvSpPr>
          <p:cNvPr id="67" name="文字方塊 227">
            <a:extLst>
              <a:ext uri="{FF2B5EF4-FFF2-40B4-BE49-F238E27FC236}">
                <a16:creationId xmlns:a16="http://schemas.microsoft.com/office/drawing/2014/main" id="{A73657B2-2DEA-DDFA-3963-A857E31E70E1}"/>
              </a:ext>
            </a:extLst>
          </p:cNvPr>
          <p:cNvSpPr txBox="1"/>
          <p:nvPr/>
        </p:nvSpPr>
        <p:spPr>
          <a:xfrm>
            <a:off x="5792374" y="2147423"/>
            <a:ext cx="602824" cy="215444"/>
          </a:xfrm>
          <a:prstGeom prst="rect">
            <a:avLst/>
          </a:prstGeom>
          <a:noFill/>
        </p:spPr>
        <p:txBody>
          <a:bodyPr wrap="square" rtlCol="0">
            <a:spAutoFit/>
          </a:bodyPr>
          <a:lstStyle/>
          <a:p>
            <a:r>
              <a:rPr lang="en-US" altLang="zh-TW" sz="800" dirty="0" err="1">
                <a:solidFill>
                  <a:srgbClr val="00B050"/>
                </a:solidFill>
              </a:rPr>
              <a:t>convs</a:t>
            </a:r>
            <a:endParaRPr lang="zh-TW" altLang="en-US" sz="800" dirty="0">
              <a:solidFill>
                <a:srgbClr val="00B050"/>
              </a:solidFill>
            </a:endParaRPr>
          </a:p>
        </p:txBody>
      </p:sp>
      <p:sp>
        <p:nvSpPr>
          <p:cNvPr id="68" name="文字方塊 227">
            <a:extLst>
              <a:ext uri="{FF2B5EF4-FFF2-40B4-BE49-F238E27FC236}">
                <a16:creationId xmlns:a16="http://schemas.microsoft.com/office/drawing/2014/main" id="{F3D58707-873E-6E66-4A1C-0C9F6AFEA425}"/>
              </a:ext>
            </a:extLst>
          </p:cNvPr>
          <p:cNvSpPr txBox="1"/>
          <p:nvPr/>
        </p:nvSpPr>
        <p:spPr>
          <a:xfrm>
            <a:off x="5792374" y="1654878"/>
            <a:ext cx="602824" cy="215444"/>
          </a:xfrm>
          <a:prstGeom prst="rect">
            <a:avLst/>
          </a:prstGeom>
          <a:noFill/>
        </p:spPr>
        <p:txBody>
          <a:bodyPr wrap="square" rtlCol="0">
            <a:spAutoFit/>
          </a:bodyPr>
          <a:lstStyle/>
          <a:p>
            <a:r>
              <a:rPr lang="en-US" altLang="zh-TW" sz="800" dirty="0" err="1">
                <a:solidFill>
                  <a:srgbClr val="00B050"/>
                </a:solidFill>
              </a:rPr>
              <a:t>convs</a:t>
            </a:r>
            <a:endParaRPr lang="zh-TW" altLang="en-US" sz="800" dirty="0">
              <a:solidFill>
                <a:srgbClr val="00B050"/>
              </a:solidFill>
            </a:endParaRPr>
          </a:p>
        </p:txBody>
      </p:sp>
      <p:sp>
        <p:nvSpPr>
          <p:cNvPr id="70" name="平行四邊形 9">
            <a:extLst>
              <a:ext uri="{FF2B5EF4-FFF2-40B4-BE49-F238E27FC236}">
                <a16:creationId xmlns:a16="http://schemas.microsoft.com/office/drawing/2014/main" id="{E0694EF8-1F9A-4A37-A102-5B7ACE5D103E}"/>
              </a:ext>
            </a:extLst>
          </p:cNvPr>
          <p:cNvSpPr>
            <a:spLocks noChangeAspect="1"/>
          </p:cNvSpPr>
          <p:nvPr/>
        </p:nvSpPr>
        <p:spPr>
          <a:xfrm>
            <a:off x="536862" y="2780461"/>
            <a:ext cx="1728000" cy="576000"/>
          </a:xfrm>
          <a:prstGeom prst="parallelogram">
            <a:avLst>
              <a:gd name="adj" fmla="val 105800"/>
            </a:avLst>
          </a:prstGeom>
          <a:solidFill>
            <a:srgbClr val="FFC000">
              <a:alpha val="30196"/>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C3</a:t>
            </a:r>
            <a:endParaRPr lang="zh-TW" altLang="en-US" sz="1200" dirty="0">
              <a:solidFill>
                <a:srgbClr val="FFC000"/>
              </a:solidFill>
            </a:endParaRPr>
          </a:p>
        </p:txBody>
      </p:sp>
      <p:sp>
        <p:nvSpPr>
          <p:cNvPr id="71" name="平行四邊形 10">
            <a:extLst>
              <a:ext uri="{FF2B5EF4-FFF2-40B4-BE49-F238E27FC236}">
                <a16:creationId xmlns:a16="http://schemas.microsoft.com/office/drawing/2014/main" id="{2C7B04CF-91B1-CEE0-AC68-16449F2A23CB}"/>
              </a:ext>
            </a:extLst>
          </p:cNvPr>
          <p:cNvSpPr>
            <a:spLocks noChangeAspect="1"/>
          </p:cNvSpPr>
          <p:nvPr/>
        </p:nvSpPr>
        <p:spPr>
          <a:xfrm>
            <a:off x="635672" y="2339222"/>
            <a:ext cx="1512000" cy="504000"/>
          </a:xfrm>
          <a:prstGeom prst="parallelogram">
            <a:avLst>
              <a:gd name="adj" fmla="val 105800"/>
            </a:avLst>
          </a:prstGeom>
          <a:solidFill>
            <a:srgbClr val="FFC000">
              <a:alpha val="30196"/>
            </a:srgb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C4</a:t>
            </a:r>
            <a:endParaRPr lang="zh-TW" altLang="en-US" sz="1200" dirty="0">
              <a:solidFill>
                <a:srgbClr val="FFC000"/>
              </a:solidFill>
            </a:endParaRPr>
          </a:p>
        </p:txBody>
      </p:sp>
      <p:sp>
        <p:nvSpPr>
          <p:cNvPr id="72" name="文字方塊 49">
            <a:extLst>
              <a:ext uri="{FF2B5EF4-FFF2-40B4-BE49-F238E27FC236}">
                <a16:creationId xmlns:a16="http://schemas.microsoft.com/office/drawing/2014/main" id="{69F5FD36-D3EE-090F-971C-FE53F28AA8F5}"/>
              </a:ext>
            </a:extLst>
          </p:cNvPr>
          <p:cNvSpPr txBox="1"/>
          <p:nvPr/>
        </p:nvSpPr>
        <p:spPr>
          <a:xfrm>
            <a:off x="606654" y="2694669"/>
            <a:ext cx="730081" cy="215444"/>
          </a:xfrm>
          <a:prstGeom prst="rect">
            <a:avLst/>
          </a:prstGeom>
          <a:noFill/>
        </p:spPr>
        <p:txBody>
          <a:bodyPr wrap="square" rtlCol="0">
            <a:spAutoFit/>
          </a:bodyPr>
          <a:lstStyle/>
          <a:p>
            <a:r>
              <a:rPr lang="en-US" altLang="zh-TW" sz="800" dirty="0"/>
              <a:t>38x38x512c</a:t>
            </a:r>
            <a:endParaRPr lang="zh-TW" altLang="en-US" sz="800" dirty="0"/>
          </a:p>
        </p:txBody>
      </p:sp>
      <p:cxnSp>
        <p:nvCxnSpPr>
          <p:cNvPr id="73" name="直線單箭頭接點 67">
            <a:extLst>
              <a:ext uri="{FF2B5EF4-FFF2-40B4-BE49-F238E27FC236}">
                <a16:creationId xmlns:a16="http://schemas.microsoft.com/office/drawing/2014/main" id="{45BF8489-7F79-B168-64ED-BE3BF8BAE94E}"/>
              </a:ext>
            </a:extLst>
          </p:cNvPr>
          <p:cNvCxnSpPr>
            <a:cxnSpLocks/>
            <a:stCxn id="71" idx="2"/>
          </p:cNvCxnSpPr>
          <p:nvPr/>
        </p:nvCxnSpPr>
        <p:spPr>
          <a:xfrm>
            <a:off x="1881056" y="2591222"/>
            <a:ext cx="1268682"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0">
            <a:extLst>
              <a:ext uri="{FF2B5EF4-FFF2-40B4-BE49-F238E27FC236}">
                <a16:creationId xmlns:a16="http://schemas.microsoft.com/office/drawing/2014/main" id="{FF9957C3-5DE7-C0CA-8552-67EFCEE472D3}"/>
              </a:ext>
            </a:extLst>
          </p:cNvPr>
          <p:cNvCxnSpPr>
            <a:cxnSpLocks/>
          </p:cNvCxnSpPr>
          <p:nvPr/>
        </p:nvCxnSpPr>
        <p:spPr>
          <a:xfrm flipV="1">
            <a:off x="1969023" y="3068604"/>
            <a:ext cx="1146205"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8" name="文字方塊 296">
            <a:extLst>
              <a:ext uri="{FF2B5EF4-FFF2-40B4-BE49-F238E27FC236}">
                <a16:creationId xmlns:a16="http://schemas.microsoft.com/office/drawing/2014/main" id="{B1D8F9B3-265C-6651-F38C-C598B7EEAAE2}"/>
              </a:ext>
            </a:extLst>
          </p:cNvPr>
          <p:cNvSpPr txBox="1"/>
          <p:nvPr/>
        </p:nvSpPr>
        <p:spPr>
          <a:xfrm>
            <a:off x="2090871" y="2553803"/>
            <a:ext cx="602824" cy="215444"/>
          </a:xfrm>
          <a:prstGeom prst="rect">
            <a:avLst/>
          </a:prstGeom>
          <a:noFill/>
        </p:spPr>
        <p:txBody>
          <a:bodyPr wrap="square" rtlCol="0">
            <a:spAutoFit/>
          </a:bodyPr>
          <a:lstStyle/>
          <a:p>
            <a:r>
              <a:rPr lang="en-US" altLang="zh-TW" sz="800" dirty="0">
                <a:solidFill>
                  <a:srgbClr val="00B050"/>
                </a:solidFill>
              </a:rPr>
              <a:t>1x1 </a:t>
            </a:r>
            <a:r>
              <a:rPr lang="en-US" altLang="zh-TW" sz="800" dirty="0" err="1">
                <a:solidFill>
                  <a:srgbClr val="00B050"/>
                </a:solidFill>
              </a:rPr>
              <a:t>conv</a:t>
            </a:r>
            <a:endParaRPr lang="zh-TW" altLang="en-US" sz="800" dirty="0">
              <a:solidFill>
                <a:srgbClr val="00B050"/>
              </a:solidFill>
            </a:endParaRPr>
          </a:p>
        </p:txBody>
      </p:sp>
      <p:sp>
        <p:nvSpPr>
          <p:cNvPr id="79" name="文字方塊 227">
            <a:extLst>
              <a:ext uri="{FF2B5EF4-FFF2-40B4-BE49-F238E27FC236}">
                <a16:creationId xmlns:a16="http://schemas.microsoft.com/office/drawing/2014/main" id="{677628F4-54D6-57CF-E0EF-B060381F48DA}"/>
              </a:ext>
            </a:extLst>
          </p:cNvPr>
          <p:cNvSpPr txBox="1"/>
          <p:nvPr/>
        </p:nvSpPr>
        <p:spPr>
          <a:xfrm>
            <a:off x="2090871" y="3038818"/>
            <a:ext cx="602824" cy="215444"/>
          </a:xfrm>
          <a:prstGeom prst="rect">
            <a:avLst/>
          </a:prstGeom>
          <a:noFill/>
        </p:spPr>
        <p:txBody>
          <a:bodyPr wrap="square" rtlCol="0">
            <a:spAutoFit/>
          </a:bodyPr>
          <a:lstStyle/>
          <a:p>
            <a:r>
              <a:rPr lang="en-US" altLang="zh-TW" sz="800" dirty="0">
                <a:solidFill>
                  <a:srgbClr val="00B050"/>
                </a:solidFill>
              </a:rPr>
              <a:t>1x1 </a:t>
            </a:r>
            <a:r>
              <a:rPr lang="en-US" altLang="zh-TW" sz="800" dirty="0" err="1">
                <a:solidFill>
                  <a:srgbClr val="00B050"/>
                </a:solidFill>
              </a:rPr>
              <a:t>conv</a:t>
            </a:r>
            <a:endParaRPr lang="zh-TW" altLang="en-US" sz="800" dirty="0">
              <a:solidFill>
                <a:srgbClr val="00B050"/>
              </a:solidFill>
            </a:endParaRPr>
          </a:p>
        </p:txBody>
      </p:sp>
      <p:sp>
        <p:nvSpPr>
          <p:cNvPr id="80" name="文字方塊 48">
            <a:extLst>
              <a:ext uri="{FF2B5EF4-FFF2-40B4-BE49-F238E27FC236}">
                <a16:creationId xmlns:a16="http://schemas.microsoft.com/office/drawing/2014/main" id="{212FC0D6-503E-C95A-5B8C-C521F402B669}"/>
              </a:ext>
            </a:extLst>
          </p:cNvPr>
          <p:cNvSpPr txBox="1"/>
          <p:nvPr/>
        </p:nvSpPr>
        <p:spPr>
          <a:xfrm>
            <a:off x="568676" y="3199366"/>
            <a:ext cx="730081" cy="215444"/>
          </a:xfrm>
          <a:prstGeom prst="rect">
            <a:avLst/>
          </a:prstGeom>
          <a:noFill/>
        </p:spPr>
        <p:txBody>
          <a:bodyPr wrap="square" rtlCol="0">
            <a:spAutoFit/>
          </a:bodyPr>
          <a:lstStyle/>
          <a:p>
            <a:r>
              <a:rPr lang="en-US" altLang="zh-TW" sz="800" dirty="0"/>
              <a:t>76x76x256c</a:t>
            </a:r>
            <a:endParaRPr lang="zh-TW" altLang="en-US" sz="800" dirty="0"/>
          </a:p>
        </p:txBody>
      </p:sp>
      <p:sp>
        <p:nvSpPr>
          <p:cNvPr id="81" name="平行四邊形 12">
            <a:extLst>
              <a:ext uri="{FF2B5EF4-FFF2-40B4-BE49-F238E27FC236}">
                <a16:creationId xmlns:a16="http://schemas.microsoft.com/office/drawing/2014/main" id="{1373C482-FB75-E3F2-A044-F42348108F78}"/>
              </a:ext>
            </a:extLst>
          </p:cNvPr>
          <p:cNvSpPr>
            <a:spLocks noChangeAspect="1"/>
          </p:cNvSpPr>
          <p:nvPr/>
        </p:nvSpPr>
        <p:spPr>
          <a:xfrm>
            <a:off x="1031865" y="1915784"/>
            <a:ext cx="1283003" cy="432000"/>
          </a:xfrm>
          <a:prstGeom prst="parallelogram">
            <a:avLst>
              <a:gd name="adj" fmla="val 105800"/>
            </a:avLst>
          </a:prstGeom>
          <a:solidFill>
            <a:srgbClr val="FFC000">
              <a:alpha val="30196"/>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C5</a:t>
            </a:r>
            <a:endParaRPr lang="zh-TW" altLang="en-US" sz="1200" dirty="0">
              <a:solidFill>
                <a:srgbClr val="FFC000"/>
              </a:solidFill>
            </a:endParaRPr>
          </a:p>
        </p:txBody>
      </p:sp>
      <p:sp>
        <p:nvSpPr>
          <p:cNvPr id="82" name="文字方塊 50">
            <a:extLst>
              <a:ext uri="{FF2B5EF4-FFF2-40B4-BE49-F238E27FC236}">
                <a16:creationId xmlns:a16="http://schemas.microsoft.com/office/drawing/2014/main" id="{402A9733-ECEA-528B-77BA-FF4869E37B6C}"/>
              </a:ext>
            </a:extLst>
          </p:cNvPr>
          <p:cNvSpPr txBox="1"/>
          <p:nvPr/>
        </p:nvSpPr>
        <p:spPr>
          <a:xfrm>
            <a:off x="950978" y="2195401"/>
            <a:ext cx="730081" cy="215444"/>
          </a:xfrm>
          <a:prstGeom prst="rect">
            <a:avLst/>
          </a:prstGeom>
          <a:noFill/>
        </p:spPr>
        <p:txBody>
          <a:bodyPr wrap="square" rtlCol="0">
            <a:spAutoFit/>
          </a:bodyPr>
          <a:lstStyle/>
          <a:p>
            <a:r>
              <a:rPr lang="en-US" altLang="zh-TW" sz="800" dirty="0"/>
              <a:t>19x19x1024c</a:t>
            </a:r>
            <a:endParaRPr lang="zh-TW" altLang="en-US" sz="800" dirty="0"/>
          </a:p>
        </p:txBody>
      </p:sp>
    </p:spTree>
    <p:extLst>
      <p:ext uri="{BB962C8B-B14F-4D97-AF65-F5344CB8AC3E}">
        <p14:creationId xmlns:p14="http://schemas.microsoft.com/office/powerpoint/2010/main" val="2726995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Neck – SPP</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53</a:t>
            </a:fld>
            <a:endParaRPr lang="zh-TW" altLang="en-US"/>
          </a:p>
        </p:txBody>
      </p:sp>
      <p:sp>
        <p:nvSpPr>
          <p:cNvPr id="11" name="文字方塊 10">
            <a:extLst>
              <a:ext uri="{FF2B5EF4-FFF2-40B4-BE49-F238E27FC236}">
                <a16:creationId xmlns:a16="http://schemas.microsoft.com/office/drawing/2014/main" id="{AC45FD0A-B230-338F-4769-83CBA97E8B34}"/>
              </a:ext>
            </a:extLst>
          </p:cNvPr>
          <p:cNvSpPr txBox="1"/>
          <p:nvPr/>
        </p:nvSpPr>
        <p:spPr>
          <a:xfrm>
            <a:off x="5320601" y="1726940"/>
            <a:ext cx="3717106" cy="1200329"/>
          </a:xfrm>
          <a:prstGeom prst="rect">
            <a:avLst/>
          </a:prstGeom>
          <a:noFill/>
        </p:spPr>
        <p:txBody>
          <a:bodyPr wrap="square" rtlCol="0">
            <a:spAutoFit/>
          </a:bodyPr>
          <a:lstStyle/>
          <a:p>
            <a:r>
              <a:rPr lang="en-US" altLang="zh-TW" dirty="0"/>
              <a:t>SPP </a:t>
            </a:r>
            <a:r>
              <a:rPr lang="zh-TW" altLang="en-US" dirty="0"/>
              <a:t>主要是三個 </a:t>
            </a:r>
            <a:r>
              <a:rPr lang="en-US" altLang="zh-TW" dirty="0"/>
              <a:t>max pooling </a:t>
            </a:r>
            <a:r>
              <a:rPr lang="zh-TW" altLang="en-US" dirty="0"/>
              <a:t>和原始輸入 </a:t>
            </a:r>
            <a:r>
              <a:rPr lang="en-US" altLang="zh-TW" dirty="0" err="1"/>
              <a:t>Concate</a:t>
            </a:r>
            <a:r>
              <a:rPr lang="zh-TW" altLang="en-US" dirty="0"/>
              <a:t> 起來作為輸出</a:t>
            </a:r>
            <a:endParaRPr lang="en-US" altLang="zh-TW" dirty="0"/>
          </a:p>
          <a:p>
            <a:r>
              <a:rPr lang="en-US" altLang="zh-TW" dirty="0"/>
              <a:t>Neck </a:t>
            </a:r>
            <a:r>
              <a:rPr lang="zh-TW" altLang="en-US" dirty="0"/>
              <a:t>及 </a:t>
            </a:r>
            <a:r>
              <a:rPr lang="en-US" altLang="zh-TW" dirty="0"/>
              <a:t>Head </a:t>
            </a:r>
            <a:r>
              <a:rPr lang="zh-TW" altLang="en-US" dirty="0"/>
              <a:t>的所有 </a:t>
            </a:r>
            <a:r>
              <a:rPr lang="en-US" altLang="zh-TW" dirty="0"/>
              <a:t>X </a:t>
            </a:r>
            <a:r>
              <a:rPr lang="zh-TW" altLang="en-US" dirty="0"/>
              <a:t>中的 </a:t>
            </a:r>
            <a:r>
              <a:rPr lang="en-US" altLang="zh-TW" dirty="0"/>
              <a:t>activation function</a:t>
            </a:r>
            <a:r>
              <a:rPr lang="zh-TW" altLang="en-US" dirty="0"/>
              <a:t> 皆為 </a:t>
            </a:r>
            <a:r>
              <a:rPr lang="en-US" altLang="zh-TW" dirty="0"/>
              <a:t>leaky </a:t>
            </a:r>
            <a:r>
              <a:rPr lang="en-US" altLang="zh-TW" dirty="0" err="1"/>
              <a:t>ReLU</a:t>
            </a:r>
            <a:endParaRPr lang="en-US" altLang="zh-TW" dirty="0"/>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grpSp>
        <p:nvGrpSpPr>
          <p:cNvPr id="8" name="群組 7">
            <a:extLst>
              <a:ext uri="{FF2B5EF4-FFF2-40B4-BE49-F238E27FC236}">
                <a16:creationId xmlns:a16="http://schemas.microsoft.com/office/drawing/2014/main" id="{22E21F5F-ABFD-1AFA-94B6-243EECB6B853}"/>
              </a:ext>
            </a:extLst>
          </p:cNvPr>
          <p:cNvGrpSpPr/>
          <p:nvPr/>
        </p:nvGrpSpPr>
        <p:grpSpPr>
          <a:xfrm>
            <a:off x="4732826" y="538952"/>
            <a:ext cx="3005230" cy="959243"/>
            <a:chOff x="4732826" y="538952"/>
            <a:chExt cx="3005230" cy="959243"/>
          </a:xfrm>
        </p:grpSpPr>
        <p:sp>
          <p:nvSpPr>
            <p:cNvPr id="9" name="平行四邊形 34">
              <a:extLst>
                <a:ext uri="{FF2B5EF4-FFF2-40B4-BE49-F238E27FC236}">
                  <a16:creationId xmlns:a16="http://schemas.microsoft.com/office/drawing/2014/main" id="{6C876A7F-90B6-981C-1C51-537537A908B0}"/>
                </a:ext>
              </a:extLst>
            </p:cNvPr>
            <p:cNvSpPr>
              <a:spLocks noChangeAspect="1"/>
            </p:cNvSpPr>
            <p:nvPr/>
          </p:nvSpPr>
          <p:spPr>
            <a:xfrm>
              <a:off x="6414104" y="1062754"/>
              <a:ext cx="1283003" cy="432000"/>
            </a:xfrm>
            <a:prstGeom prst="parallelogram">
              <a:avLst>
                <a:gd name="adj" fmla="val 105800"/>
              </a:avLst>
            </a:prstGeom>
            <a:solidFill>
              <a:srgbClr val="92D050">
                <a:alpha val="30196"/>
              </a:srgbClr>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P5</a:t>
              </a:r>
              <a:endParaRPr lang="zh-TW" altLang="en-US" sz="1200" dirty="0">
                <a:solidFill>
                  <a:srgbClr val="92D050"/>
                </a:solidFill>
              </a:endParaRPr>
            </a:p>
          </p:txBody>
        </p:sp>
        <p:sp>
          <p:nvSpPr>
            <p:cNvPr id="13" name="圓角矩形 26">
              <a:extLst>
                <a:ext uri="{FF2B5EF4-FFF2-40B4-BE49-F238E27FC236}">
                  <a16:creationId xmlns:a16="http://schemas.microsoft.com/office/drawing/2014/main" id="{1D0FAE79-78D9-0D56-5C0F-E3A8E3315A27}"/>
                </a:ext>
              </a:extLst>
            </p:cNvPr>
            <p:cNvSpPr/>
            <p:nvPr/>
          </p:nvSpPr>
          <p:spPr>
            <a:xfrm>
              <a:off x="6115045" y="581748"/>
              <a:ext cx="612439" cy="299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SPP</a:t>
              </a:r>
              <a:endParaRPr lang="zh-TW" altLang="en-US" dirty="0"/>
            </a:p>
          </p:txBody>
        </p:sp>
        <p:sp>
          <p:nvSpPr>
            <p:cNvPr id="14" name="文字方塊 73">
              <a:extLst>
                <a:ext uri="{FF2B5EF4-FFF2-40B4-BE49-F238E27FC236}">
                  <a16:creationId xmlns:a16="http://schemas.microsoft.com/office/drawing/2014/main" id="{1748F698-D9E5-23F9-DF74-9782657A0536}"/>
                </a:ext>
              </a:extLst>
            </p:cNvPr>
            <p:cNvSpPr txBox="1"/>
            <p:nvPr/>
          </p:nvSpPr>
          <p:spPr>
            <a:xfrm>
              <a:off x="6669496" y="538952"/>
              <a:ext cx="730081" cy="215444"/>
            </a:xfrm>
            <a:prstGeom prst="rect">
              <a:avLst/>
            </a:prstGeom>
            <a:noFill/>
          </p:spPr>
          <p:txBody>
            <a:bodyPr wrap="square" rtlCol="0">
              <a:spAutoFit/>
            </a:bodyPr>
            <a:lstStyle/>
            <a:p>
              <a:r>
                <a:rPr lang="en-US" altLang="zh-TW" sz="800" dirty="0"/>
                <a:t>19x19x2048c</a:t>
              </a:r>
              <a:endParaRPr lang="zh-TW" altLang="en-US" sz="800" dirty="0"/>
            </a:p>
          </p:txBody>
        </p:sp>
        <p:sp>
          <p:nvSpPr>
            <p:cNvPr id="15" name="文字方塊 73">
              <a:extLst>
                <a:ext uri="{FF2B5EF4-FFF2-40B4-BE49-F238E27FC236}">
                  <a16:creationId xmlns:a16="http://schemas.microsoft.com/office/drawing/2014/main" id="{EAAF46AF-63AB-1DF8-9BA2-B0156C0D9BCC}"/>
                </a:ext>
              </a:extLst>
            </p:cNvPr>
            <p:cNvSpPr txBox="1"/>
            <p:nvPr/>
          </p:nvSpPr>
          <p:spPr>
            <a:xfrm>
              <a:off x="7007975" y="834694"/>
              <a:ext cx="730081" cy="215444"/>
            </a:xfrm>
            <a:prstGeom prst="rect">
              <a:avLst/>
            </a:prstGeom>
            <a:noFill/>
          </p:spPr>
          <p:txBody>
            <a:bodyPr wrap="square" rtlCol="0">
              <a:spAutoFit/>
            </a:bodyPr>
            <a:lstStyle/>
            <a:p>
              <a:r>
                <a:rPr lang="en-US" altLang="zh-TW" sz="800" dirty="0"/>
                <a:t>19x19x512c</a:t>
              </a:r>
              <a:endParaRPr lang="zh-TW" altLang="en-US" sz="800" dirty="0"/>
            </a:p>
          </p:txBody>
        </p:sp>
        <p:cxnSp>
          <p:nvCxnSpPr>
            <p:cNvPr id="16" name="接點: 肘形 52">
              <a:extLst>
                <a:ext uri="{FF2B5EF4-FFF2-40B4-BE49-F238E27FC236}">
                  <a16:creationId xmlns:a16="http://schemas.microsoft.com/office/drawing/2014/main" id="{B9C4681A-F3D5-B330-16FA-BBDDC56417F4}"/>
                </a:ext>
              </a:extLst>
            </p:cNvPr>
            <p:cNvCxnSpPr>
              <a:cxnSpLocks/>
            </p:cNvCxnSpPr>
            <p:nvPr/>
          </p:nvCxnSpPr>
          <p:spPr>
            <a:xfrm>
              <a:off x="6744489" y="740974"/>
              <a:ext cx="328122" cy="331316"/>
            </a:xfrm>
            <a:prstGeom prst="bent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接點: 肘形 52">
              <a:extLst>
                <a:ext uri="{FF2B5EF4-FFF2-40B4-BE49-F238E27FC236}">
                  <a16:creationId xmlns:a16="http://schemas.microsoft.com/office/drawing/2014/main" id="{5510E737-0DBF-BC34-97BA-32638C431BA8}"/>
                </a:ext>
              </a:extLst>
            </p:cNvPr>
            <p:cNvCxnSpPr>
              <a:cxnSpLocks/>
            </p:cNvCxnSpPr>
            <p:nvPr/>
          </p:nvCxnSpPr>
          <p:spPr>
            <a:xfrm rot="5400000" flipH="1" flipV="1">
              <a:off x="5728250" y="600158"/>
              <a:ext cx="262983" cy="544617"/>
            </a:xfrm>
            <a:prstGeom prst="bentConnector2">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邊形 12">
              <a:extLst>
                <a:ext uri="{FF2B5EF4-FFF2-40B4-BE49-F238E27FC236}">
                  <a16:creationId xmlns:a16="http://schemas.microsoft.com/office/drawing/2014/main" id="{5ECA26BA-CD12-9DD4-1B21-6B08442B1CA2}"/>
                </a:ext>
              </a:extLst>
            </p:cNvPr>
            <p:cNvSpPr>
              <a:spLocks noChangeAspect="1"/>
            </p:cNvSpPr>
            <p:nvPr/>
          </p:nvSpPr>
          <p:spPr>
            <a:xfrm>
              <a:off x="4813713" y="1003134"/>
              <a:ext cx="1283003" cy="432000"/>
            </a:xfrm>
            <a:prstGeom prst="parallelogram">
              <a:avLst>
                <a:gd name="adj" fmla="val 105800"/>
              </a:avLst>
            </a:prstGeom>
            <a:solidFill>
              <a:srgbClr val="FFC000">
                <a:alpha val="30196"/>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C5</a:t>
              </a:r>
              <a:endParaRPr lang="zh-TW" altLang="en-US" sz="1200" dirty="0">
                <a:solidFill>
                  <a:srgbClr val="FFC000"/>
                </a:solidFill>
              </a:endParaRPr>
            </a:p>
          </p:txBody>
        </p:sp>
        <p:sp>
          <p:nvSpPr>
            <p:cNvPr id="74" name="文字方塊 50">
              <a:extLst>
                <a:ext uri="{FF2B5EF4-FFF2-40B4-BE49-F238E27FC236}">
                  <a16:creationId xmlns:a16="http://schemas.microsoft.com/office/drawing/2014/main" id="{0DF2E917-FA19-BF5C-FEAD-75A3B4615F00}"/>
                </a:ext>
              </a:extLst>
            </p:cNvPr>
            <p:cNvSpPr txBox="1"/>
            <p:nvPr/>
          </p:nvSpPr>
          <p:spPr>
            <a:xfrm>
              <a:off x="4732826" y="1282751"/>
              <a:ext cx="730081" cy="215444"/>
            </a:xfrm>
            <a:prstGeom prst="rect">
              <a:avLst/>
            </a:prstGeom>
            <a:noFill/>
          </p:spPr>
          <p:txBody>
            <a:bodyPr wrap="square" rtlCol="0">
              <a:spAutoFit/>
            </a:bodyPr>
            <a:lstStyle/>
            <a:p>
              <a:r>
                <a:rPr lang="en-US" altLang="zh-TW" sz="800" dirty="0"/>
                <a:t>19x19x1024c</a:t>
              </a:r>
              <a:endParaRPr lang="zh-TW" altLang="en-US" sz="800" dirty="0"/>
            </a:p>
          </p:txBody>
        </p:sp>
      </p:grpSp>
      <p:grpSp>
        <p:nvGrpSpPr>
          <p:cNvPr id="75" name="群組 74">
            <a:extLst>
              <a:ext uri="{FF2B5EF4-FFF2-40B4-BE49-F238E27FC236}">
                <a16:creationId xmlns:a16="http://schemas.microsoft.com/office/drawing/2014/main" id="{35637C27-5D94-CD6D-5FB2-25D585EB7363}"/>
              </a:ext>
            </a:extLst>
          </p:cNvPr>
          <p:cNvGrpSpPr/>
          <p:nvPr/>
        </p:nvGrpSpPr>
        <p:grpSpPr>
          <a:xfrm>
            <a:off x="1253959" y="901520"/>
            <a:ext cx="1316644" cy="5599176"/>
            <a:chOff x="1235823" y="901520"/>
            <a:chExt cx="1316644" cy="5599176"/>
          </a:xfrm>
        </p:grpSpPr>
        <p:sp>
          <p:nvSpPr>
            <p:cNvPr id="77" name="橢圓 76">
              <a:extLst>
                <a:ext uri="{FF2B5EF4-FFF2-40B4-BE49-F238E27FC236}">
                  <a16:creationId xmlns:a16="http://schemas.microsoft.com/office/drawing/2014/main" id="{511AAA69-EC10-F9AB-6D68-147615CB4C4D}"/>
                </a:ext>
              </a:extLst>
            </p:cNvPr>
            <p:cNvSpPr/>
            <p:nvPr/>
          </p:nvSpPr>
          <p:spPr>
            <a:xfrm>
              <a:off x="1356894" y="2417057"/>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X2</a:t>
              </a:r>
              <a:endParaRPr lang="zh-TW" altLang="en-US" dirty="0">
                <a:solidFill>
                  <a:schemeClr val="tx1"/>
                </a:solidFill>
              </a:endParaRPr>
            </a:p>
          </p:txBody>
        </p:sp>
        <p:sp>
          <p:nvSpPr>
            <p:cNvPr id="84" name="橢圓 83">
              <a:extLst>
                <a:ext uri="{FF2B5EF4-FFF2-40B4-BE49-F238E27FC236}">
                  <a16:creationId xmlns:a16="http://schemas.microsoft.com/office/drawing/2014/main" id="{83B040BA-9985-A621-F1C3-AC9A076965DC}"/>
                </a:ext>
              </a:extLst>
            </p:cNvPr>
            <p:cNvSpPr/>
            <p:nvPr/>
          </p:nvSpPr>
          <p:spPr>
            <a:xfrm>
              <a:off x="1342596" y="5967082"/>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sp>
          <p:nvSpPr>
            <p:cNvPr id="85" name="橢圓 84">
              <a:extLst>
                <a:ext uri="{FF2B5EF4-FFF2-40B4-BE49-F238E27FC236}">
                  <a16:creationId xmlns:a16="http://schemas.microsoft.com/office/drawing/2014/main" id="{0D057300-E36E-96C5-5B3A-5242305EBEAE}"/>
                </a:ext>
              </a:extLst>
            </p:cNvPr>
            <p:cNvSpPr/>
            <p:nvPr/>
          </p:nvSpPr>
          <p:spPr>
            <a:xfrm>
              <a:off x="1235823" y="901520"/>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C5 output</a:t>
              </a:r>
              <a:endParaRPr lang="zh-TW" altLang="en-US" dirty="0">
                <a:solidFill>
                  <a:schemeClr val="tx1"/>
                </a:solidFill>
              </a:endParaRPr>
            </a:p>
          </p:txBody>
        </p:sp>
        <p:sp>
          <p:nvSpPr>
            <p:cNvPr id="86" name="橢圓 85">
              <a:extLst>
                <a:ext uri="{FF2B5EF4-FFF2-40B4-BE49-F238E27FC236}">
                  <a16:creationId xmlns:a16="http://schemas.microsoft.com/office/drawing/2014/main" id="{EF9C2E40-D030-B6B0-F576-8E08AC298705}"/>
                </a:ext>
              </a:extLst>
            </p:cNvPr>
            <p:cNvSpPr/>
            <p:nvPr/>
          </p:nvSpPr>
          <p:spPr>
            <a:xfrm>
              <a:off x="1356894" y="1671922"/>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a:t>
              </a:r>
              <a:endParaRPr lang="zh-TW" altLang="en-US" dirty="0">
                <a:solidFill>
                  <a:schemeClr val="tx1"/>
                </a:solidFill>
              </a:endParaRPr>
            </a:p>
          </p:txBody>
        </p:sp>
      </p:grpSp>
      <p:grpSp>
        <p:nvGrpSpPr>
          <p:cNvPr id="87" name="群組 86">
            <a:extLst>
              <a:ext uri="{FF2B5EF4-FFF2-40B4-BE49-F238E27FC236}">
                <a16:creationId xmlns:a16="http://schemas.microsoft.com/office/drawing/2014/main" id="{46897FC0-80EB-E87D-7F31-D69FDC1AACDE}"/>
              </a:ext>
            </a:extLst>
          </p:cNvPr>
          <p:cNvGrpSpPr/>
          <p:nvPr/>
        </p:nvGrpSpPr>
        <p:grpSpPr>
          <a:xfrm>
            <a:off x="3967797" y="4158068"/>
            <a:ext cx="5040258" cy="2001656"/>
            <a:chOff x="5991981" y="4161568"/>
            <a:chExt cx="2433011" cy="966230"/>
          </a:xfrm>
        </p:grpSpPr>
        <p:grpSp>
          <p:nvGrpSpPr>
            <p:cNvPr id="92" name="群組 91">
              <a:extLst>
                <a:ext uri="{FF2B5EF4-FFF2-40B4-BE49-F238E27FC236}">
                  <a16:creationId xmlns:a16="http://schemas.microsoft.com/office/drawing/2014/main" id="{6BEA15FB-F296-FBC6-E8EF-E8F72444F6B8}"/>
                </a:ext>
              </a:extLst>
            </p:cNvPr>
            <p:cNvGrpSpPr/>
            <p:nvPr/>
          </p:nvGrpSpPr>
          <p:grpSpPr>
            <a:xfrm>
              <a:off x="6891867" y="4161568"/>
              <a:ext cx="663222" cy="222446"/>
              <a:chOff x="886099" y="5049688"/>
              <a:chExt cx="663222" cy="222446"/>
            </a:xfrm>
          </p:grpSpPr>
          <p:sp>
            <p:nvSpPr>
              <p:cNvPr id="131" name="矩形: 圓角 130">
                <a:extLst>
                  <a:ext uri="{FF2B5EF4-FFF2-40B4-BE49-F238E27FC236}">
                    <a16:creationId xmlns:a16="http://schemas.microsoft.com/office/drawing/2014/main" id="{2A05D329-206D-A687-A97F-E76EB79979AC}"/>
                  </a:ext>
                </a:extLst>
              </p:cNvPr>
              <p:cNvSpPr/>
              <p:nvPr/>
            </p:nvSpPr>
            <p:spPr>
              <a:xfrm>
                <a:off x="967822" y="5049688"/>
                <a:ext cx="504000" cy="222446"/>
              </a:xfrm>
              <a:prstGeom prst="roundRect">
                <a:avLst/>
              </a:prstGeom>
              <a:solidFill>
                <a:srgbClr val="FBDE78"/>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132" name="文字方塊 131">
                <a:extLst>
                  <a:ext uri="{FF2B5EF4-FFF2-40B4-BE49-F238E27FC236}">
                    <a16:creationId xmlns:a16="http://schemas.microsoft.com/office/drawing/2014/main" id="{C081B228-D05C-4B15-A9D1-A447A837C3C8}"/>
                  </a:ext>
                </a:extLst>
              </p:cNvPr>
              <p:cNvSpPr txBox="1"/>
              <p:nvPr/>
            </p:nvSpPr>
            <p:spPr>
              <a:xfrm>
                <a:off x="886099" y="5084696"/>
                <a:ext cx="663222" cy="184089"/>
              </a:xfrm>
              <a:prstGeom prst="rect">
                <a:avLst/>
              </a:prstGeom>
              <a:noFill/>
            </p:spPr>
            <p:txBody>
              <a:bodyPr wrap="square" rtlCol="0">
                <a:spAutoFit/>
              </a:bodyPr>
              <a:lstStyle/>
              <a:p>
                <a:pPr algn="ctr">
                  <a:lnSpc>
                    <a:spcPct val="70000"/>
                  </a:lnSpc>
                </a:pPr>
                <a:r>
                  <a:rPr lang="en-US" altLang="zh-TW" sz="800" dirty="0" err="1"/>
                  <a:t>Maxpool</a:t>
                </a:r>
                <a:endParaRPr lang="zh-TW" altLang="en-US" sz="800" dirty="0"/>
              </a:p>
            </p:txBody>
          </p:sp>
        </p:grpSp>
        <p:grpSp>
          <p:nvGrpSpPr>
            <p:cNvPr id="94" name="群組 93">
              <a:extLst>
                <a:ext uri="{FF2B5EF4-FFF2-40B4-BE49-F238E27FC236}">
                  <a16:creationId xmlns:a16="http://schemas.microsoft.com/office/drawing/2014/main" id="{A5083C37-CC88-69CF-2760-90C321738F48}"/>
                </a:ext>
              </a:extLst>
            </p:cNvPr>
            <p:cNvGrpSpPr/>
            <p:nvPr/>
          </p:nvGrpSpPr>
          <p:grpSpPr>
            <a:xfrm>
              <a:off x="5991981" y="4531890"/>
              <a:ext cx="385130" cy="222446"/>
              <a:chOff x="904331" y="5049688"/>
              <a:chExt cx="385130" cy="222446"/>
            </a:xfrm>
          </p:grpSpPr>
          <p:sp>
            <p:nvSpPr>
              <p:cNvPr id="127" name="矩形: 圓角 126">
                <a:extLst>
                  <a:ext uri="{FF2B5EF4-FFF2-40B4-BE49-F238E27FC236}">
                    <a16:creationId xmlns:a16="http://schemas.microsoft.com/office/drawing/2014/main" id="{003D4B2C-D165-AE82-791D-8769F9ED3758}"/>
                  </a:ext>
                </a:extLst>
              </p:cNvPr>
              <p:cNvSpPr/>
              <p:nvPr/>
            </p:nvSpPr>
            <p:spPr>
              <a:xfrm>
                <a:off x="967822" y="5049688"/>
                <a:ext cx="262743" cy="222446"/>
              </a:xfrm>
              <a:prstGeom prst="roundRect">
                <a:avLst/>
              </a:prstGeom>
              <a:solidFill>
                <a:srgbClr val="0370BF"/>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128" name="文字方塊 127">
                <a:extLst>
                  <a:ext uri="{FF2B5EF4-FFF2-40B4-BE49-F238E27FC236}">
                    <a16:creationId xmlns:a16="http://schemas.microsoft.com/office/drawing/2014/main" id="{FD1420F2-66F1-2EA0-F2D8-0ABF0B70B766}"/>
                  </a:ext>
                </a:extLst>
              </p:cNvPr>
              <p:cNvSpPr txBox="1"/>
              <p:nvPr/>
            </p:nvSpPr>
            <p:spPr>
              <a:xfrm>
                <a:off x="904331" y="5084696"/>
                <a:ext cx="385130" cy="172611"/>
              </a:xfrm>
              <a:prstGeom prst="rect">
                <a:avLst/>
              </a:prstGeom>
              <a:noFill/>
            </p:spPr>
            <p:txBody>
              <a:bodyPr wrap="square" rtlCol="0">
                <a:spAutoFit/>
              </a:bodyPr>
              <a:lstStyle/>
              <a:p>
                <a:pPr algn="ctr">
                  <a:lnSpc>
                    <a:spcPct val="70000"/>
                  </a:lnSpc>
                </a:pPr>
                <a:r>
                  <a:rPr lang="en-US" altLang="zh-TW" sz="700" dirty="0">
                    <a:solidFill>
                      <a:schemeClr val="bg1"/>
                    </a:solidFill>
                  </a:rPr>
                  <a:t>SPP</a:t>
                </a:r>
                <a:endParaRPr lang="zh-TW" altLang="en-US" sz="700" dirty="0">
                  <a:solidFill>
                    <a:schemeClr val="bg1"/>
                  </a:solidFill>
                </a:endParaRPr>
              </a:p>
            </p:txBody>
          </p:sp>
        </p:grpSp>
        <p:sp>
          <p:nvSpPr>
            <p:cNvPr id="95" name="文字方塊 94">
              <a:extLst>
                <a:ext uri="{FF2B5EF4-FFF2-40B4-BE49-F238E27FC236}">
                  <a16:creationId xmlns:a16="http://schemas.microsoft.com/office/drawing/2014/main" id="{7A0F5980-9E02-AC40-BF5E-28F210008496}"/>
                </a:ext>
              </a:extLst>
            </p:cNvPr>
            <p:cNvSpPr txBox="1"/>
            <p:nvPr/>
          </p:nvSpPr>
          <p:spPr>
            <a:xfrm>
              <a:off x="6281819" y="4575707"/>
              <a:ext cx="239942" cy="276999"/>
            </a:xfrm>
            <a:prstGeom prst="rect">
              <a:avLst/>
            </a:prstGeom>
            <a:noFill/>
          </p:spPr>
          <p:txBody>
            <a:bodyPr wrap="square" rtlCol="0">
              <a:spAutoFit/>
            </a:bodyPr>
            <a:lstStyle/>
            <a:p>
              <a:pPr algn="ctr"/>
              <a:r>
                <a:rPr lang="en-US" altLang="zh-TW" sz="1200" dirty="0"/>
                <a:t>=</a:t>
              </a:r>
              <a:endParaRPr lang="zh-TW" altLang="en-US" sz="1200" dirty="0"/>
            </a:p>
          </p:txBody>
        </p:sp>
        <p:cxnSp>
          <p:nvCxnSpPr>
            <p:cNvPr id="96" name="直線單箭頭接點 95">
              <a:extLst>
                <a:ext uri="{FF2B5EF4-FFF2-40B4-BE49-F238E27FC236}">
                  <a16:creationId xmlns:a16="http://schemas.microsoft.com/office/drawing/2014/main" id="{74CA1D96-5465-E791-9684-D9CCBB30CD5E}"/>
                </a:ext>
              </a:extLst>
            </p:cNvPr>
            <p:cNvCxnSpPr>
              <a:cxnSpLocks/>
              <a:endCxn id="131" idx="1"/>
            </p:cNvCxnSpPr>
            <p:nvPr/>
          </p:nvCxnSpPr>
          <p:spPr>
            <a:xfrm flipV="1">
              <a:off x="6472739" y="4272791"/>
              <a:ext cx="500851" cy="36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31169902-B74F-92E3-22E8-A6FEF5D02C13}"/>
                </a:ext>
              </a:extLst>
            </p:cNvPr>
            <p:cNvCxnSpPr>
              <a:cxnSpLocks/>
            </p:cNvCxnSpPr>
            <p:nvPr/>
          </p:nvCxnSpPr>
          <p:spPr>
            <a:xfrm>
              <a:off x="6472739" y="4639435"/>
              <a:ext cx="505975" cy="4883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4C4CDD1D-881B-12C6-E588-AFBB94226CC1}"/>
                </a:ext>
              </a:extLst>
            </p:cNvPr>
            <p:cNvCxnSpPr>
              <a:cxnSpLocks/>
            </p:cNvCxnSpPr>
            <p:nvPr/>
          </p:nvCxnSpPr>
          <p:spPr>
            <a:xfrm>
              <a:off x="6971098" y="5127798"/>
              <a:ext cx="5128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A3623E2C-97A7-8225-6EBC-029E71CC9879}"/>
                </a:ext>
              </a:extLst>
            </p:cNvPr>
            <p:cNvCxnSpPr>
              <a:cxnSpLocks/>
              <a:endCxn id="117" idx="1"/>
            </p:cNvCxnSpPr>
            <p:nvPr/>
          </p:nvCxnSpPr>
          <p:spPr>
            <a:xfrm>
              <a:off x="6472739" y="4641798"/>
              <a:ext cx="507221" cy="2462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38AF3821-B91D-7E80-C7D5-6819152404C2}"/>
                </a:ext>
              </a:extLst>
            </p:cNvPr>
            <p:cNvCxnSpPr>
              <a:cxnSpLocks/>
              <a:endCxn id="120" idx="1"/>
            </p:cNvCxnSpPr>
            <p:nvPr/>
          </p:nvCxnSpPr>
          <p:spPr>
            <a:xfrm flipV="1">
              <a:off x="6472739" y="4575707"/>
              <a:ext cx="499605" cy="660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群組 102">
              <a:extLst>
                <a:ext uri="{FF2B5EF4-FFF2-40B4-BE49-F238E27FC236}">
                  <a16:creationId xmlns:a16="http://schemas.microsoft.com/office/drawing/2014/main" id="{54F4FA66-DD93-406C-B709-70C6A5B940D9}"/>
                </a:ext>
              </a:extLst>
            </p:cNvPr>
            <p:cNvGrpSpPr/>
            <p:nvPr/>
          </p:nvGrpSpPr>
          <p:grpSpPr>
            <a:xfrm>
              <a:off x="7883169" y="4482969"/>
              <a:ext cx="492465" cy="317656"/>
              <a:chOff x="3694722" y="5405490"/>
              <a:chExt cx="492465" cy="317656"/>
            </a:xfrm>
          </p:grpSpPr>
          <p:sp>
            <p:nvSpPr>
              <p:cNvPr id="124" name="梯形 123">
                <a:extLst>
                  <a:ext uri="{FF2B5EF4-FFF2-40B4-BE49-F238E27FC236}">
                    <a16:creationId xmlns:a16="http://schemas.microsoft.com/office/drawing/2014/main" id="{903ED1D1-3DC6-1379-5A4A-3E943EF14E2B}"/>
                  </a:ext>
                </a:extLst>
              </p:cNvPr>
              <p:cNvSpPr/>
              <p:nvPr/>
            </p:nvSpPr>
            <p:spPr>
              <a:xfrm rot="5400000">
                <a:off x="3784029" y="5403070"/>
                <a:ext cx="317656" cy="322495"/>
              </a:xfrm>
              <a:prstGeom prst="trapezoid">
                <a:avLst/>
              </a:prstGeom>
              <a:solidFill>
                <a:srgbClr val="FABE0C"/>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6" name="文字方塊 125">
                <a:extLst>
                  <a:ext uri="{FF2B5EF4-FFF2-40B4-BE49-F238E27FC236}">
                    <a16:creationId xmlns:a16="http://schemas.microsoft.com/office/drawing/2014/main" id="{DC0C2494-E2FA-C620-E8A5-CBF69116874A}"/>
                  </a:ext>
                </a:extLst>
              </p:cNvPr>
              <p:cNvSpPr txBox="1"/>
              <p:nvPr/>
            </p:nvSpPr>
            <p:spPr>
              <a:xfrm>
                <a:off x="3694722" y="5481652"/>
                <a:ext cx="492465" cy="172611"/>
              </a:xfrm>
              <a:prstGeom prst="rect">
                <a:avLst/>
              </a:prstGeom>
              <a:noFill/>
            </p:spPr>
            <p:txBody>
              <a:bodyPr wrap="square" rtlCol="0">
                <a:spAutoFit/>
              </a:bodyPr>
              <a:lstStyle/>
              <a:p>
                <a:pPr algn="ctr">
                  <a:lnSpc>
                    <a:spcPct val="70000"/>
                  </a:lnSpc>
                </a:pPr>
                <a:r>
                  <a:rPr lang="en-US" altLang="zh-TW" sz="700" dirty="0" err="1"/>
                  <a:t>Concat</a:t>
                </a:r>
                <a:endParaRPr lang="zh-TW" altLang="en-US" sz="700" dirty="0"/>
              </a:p>
            </p:txBody>
          </p:sp>
        </p:grpSp>
        <p:cxnSp>
          <p:nvCxnSpPr>
            <p:cNvPr id="105" name="直線單箭頭接點 104">
              <a:extLst>
                <a:ext uri="{FF2B5EF4-FFF2-40B4-BE49-F238E27FC236}">
                  <a16:creationId xmlns:a16="http://schemas.microsoft.com/office/drawing/2014/main" id="{4D6529BB-4CE5-3FA3-0FC2-85D7F125C9B3}"/>
                </a:ext>
              </a:extLst>
            </p:cNvPr>
            <p:cNvCxnSpPr/>
            <p:nvPr/>
          </p:nvCxnSpPr>
          <p:spPr>
            <a:xfrm>
              <a:off x="8298992" y="4642534"/>
              <a:ext cx="12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105">
              <a:extLst>
                <a:ext uri="{FF2B5EF4-FFF2-40B4-BE49-F238E27FC236}">
                  <a16:creationId xmlns:a16="http://schemas.microsoft.com/office/drawing/2014/main" id="{549D587A-1704-33B0-EE13-7BF8BF0D9B5F}"/>
                </a:ext>
              </a:extLst>
            </p:cNvPr>
            <p:cNvGrpSpPr/>
            <p:nvPr/>
          </p:nvGrpSpPr>
          <p:grpSpPr>
            <a:xfrm>
              <a:off x="6889262" y="4464484"/>
              <a:ext cx="663222" cy="222446"/>
              <a:chOff x="884740" y="5049688"/>
              <a:chExt cx="663222" cy="222446"/>
            </a:xfrm>
          </p:grpSpPr>
          <p:sp>
            <p:nvSpPr>
              <p:cNvPr id="120" name="矩形: 圓角 119">
                <a:extLst>
                  <a:ext uri="{FF2B5EF4-FFF2-40B4-BE49-F238E27FC236}">
                    <a16:creationId xmlns:a16="http://schemas.microsoft.com/office/drawing/2014/main" id="{6AF11331-6CC5-CC53-2D66-A0A248C7330A}"/>
                  </a:ext>
                </a:extLst>
              </p:cNvPr>
              <p:cNvSpPr/>
              <p:nvPr/>
            </p:nvSpPr>
            <p:spPr>
              <a:xfrm>
                <a:off x="967822" y="5049688"/>
                <a:ext cx="504000" cy="222446"/>
              </a:xfrm>
              <a:prstGeom prst="roundRect">
                <a:avLst/>
              </a:prstGeom>
              <a:solidFill>
                <a:srgbClr val="FBDE78"/>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123" name="文字方塊 122">
                <a:extLst>
                  <a:ext uri="{FF2B5EF4-FFF2-40B4-BE49-F238E27FC236}">
                    <a16:creationId xmlns:a16="http://schemas.microsoft.com/office/drawing/2014/main" id="{E65D032C-94E7-819C-1CA6-4A3C10B9190F}"/>
                  </a:ext>
                </a:extLst>
              </p:cNvPr>
              <p:cNvSpPr txBox="1"/>
              <p:nvPr/>
            </p:nvSpPr>
            <p:spPr>
              <a:xfrm>
                <a:off x="884740" y="5084696"/>
                <a:ext cx="663222" cy="184089"/>
              </a:xfrm>
              <a:prstGeom prst="rect">
                <a:avLst/>
              </a:prstGeom>
              <a:noFill/>
            </p:spPr>
            <p:txBody>
              <a:bodyPr wrap="square" rtlCol="0">
                <a:spAutoFit/>
              </a:bodyPr>
              <a:lstStyle/>
              <a:p>
                <a:pPr algn="ctr">
                  <a:lnSpc>
                    <a:spcPct val="70000"/>
                  </a:lnSpc>
                </a:pPr>
                <a:r>
                  <a:rPr lang="en-US" altLang="zh-TW" sz="800" dirty="0" err="1"/>
                  <a:t>Maxpool</a:t>
                </a:r>
                <a:endParaRPr lang="zh-TW" altLang="en-US" sz="800" dirty="0"/>
              </a:p>
            </p:txBody>
          </p:sp>
        </p:grpSp>
        <p:grpSp>
          <p:nvGrpSpPr>
            <p:cNvPr id="107" name="群組 106">
              <a:extLst>
                <a:ext uri="{FF2B5EF4-FFF2-40B4-BE49-F238E27FC236}">
                  <a16:creationId xmlns:a16="http://schemas.microsoft.com/office/drawing/2014/main" id="{7B9A3961-244D-FC90-AC83-FC72C2949696}"/>
                </a:ext>
              </a:extLst>
            </p:cNvPr>
            <p:cNvGrpSpPr/>
            <p:nvPr/>
          </p:nvGrpSpPr>
          <p:grpSpPr>
            <a:xfrm>
              <a:off x="6898616" y="4776870"/>
              <a:ext cx="663222" cy="222446"/>
              <a:chOff x="886478" y="5049688"/>
              <a:chExt cx="663222" cy="222446"/>
            </a:xfrm>
          </p:grpSpPr>
          <p:sp>
            <p:nvSpPr>
              <p:cNvPr id="117" name="矩形: 圓角 116">
                <a:extLst>
                  <a:ext uri="{FF2B5EF4-FFF2-40B4-BE49-F238E27FC236}">
                    <a16:creationId xmlns:a16="http://schemas.microsoft.com/office/drawing/2014/main" id="{8FD52AFE-4FAE-060C-1D1D-DFD98FB26207}"/>
                  </a:ext>
                </a:extLst>
              </p:cNvPr>
              <p:cNvSpPr/>
              <p:nvPr/>
            </p:nvSpPr>
            <p:spPr>
              <a:xfrm>
                <a:off x="967822" y="5049688"/>
                <a:ext cx="504000" cy="222446"/>
              </a:xfrm>
              <a:prstGeom prst="roundRect">
                <a:avLst/>
              </a:prstGeom>
              <a:solidFill>
                <a:srgbClr val="FBDE78"/>
              </a:solidFill>
              <a:ln>
                <a:solidFill>
                  <a:srgbClr val="6C6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 dirty="0">
                  <a:solidFill>
                    <a:prstClr val="black"/>
                  </a:solidFill>
                </a:endParaRPr>
              </a:p>
            </p:txBody>
          </p:sp>
          <p:sp>
            <p:nvSpPr>
              <p:cNvPr id="118" name="文字方塊 117">
                <a:extLst>
                  <a:ext uri="{FF2B5EF4-FFF2-40B4-BE49-F238E27FC236}">
                    <a16:creationId xmlns:a16="http://schemas.microsoft.com/office/drawing/2014/main" id="{E4389B7E-82EB-BA47-4026-563CE0029BC0}"/>
                  </a:ext>
                </a:extLst>
              </p:cNvPr>
              <p:cNvSpPr txBox="1"/>
              <p:nvPr/>
            </p:nvSpPr>
            <p:spPr>
              <a:xfrm>
                <a:off x="886478" y="5084696"/>
                <a:ext cx="663222" cy="184089"/>
              </a:xfrm>
              <a:prstGeom prst="rect">
                <a:avLst/>
              </a:prstGeom>
              <a:noFill/>
            </p:spPr>
            <p:txBody>
              <a:bodyPr wrap="square" rtlCol="0">
                <a:spAutoFit/>
              </a:bodyPr>
              <a:lstStyle/>
              <a:p>
                <a:pPr algn="ctr">
                  <a:lnSpc>
                    <a:spcPct val="70000"/>
                  </a:lnSpc>
                </a:pPr>
                <a:r>
                  <a:rPr lang="en-US" altLang="zh-TW" sz="800" dirty="0" err="1"/>
                  <a:t>Maxpool</a:t>
                </a:r>
                <a:endParaRPr lang="zh-TW" altLang="en-US" sz="800" dirty="0"/>
              </a:p>
            </p:txBody>
          </p:sp>
        </p:grpSp>
        <p:cxnSp>
          <p:nvCxnSpPr>
            <p:cNvPr id="112" name="直線單箭頭接點 111">
              <a:extLst>
                <a:ext uri="{FF2B5EF4-FFF2-40B4-BE49-F238E27FC236}">
                  <a16:creationId xmlns:a16="http://schemas.microsoft.com/office/drawing/2014/main" id="{44FF32A0-6A70-13A1-D313-169E63A18EFA}"/>
                </a:ext>
              </a:extLst>
            </p:cNvPr>
            <p:cNvCxnSpPr>
              <a:cxnSpLocks/>
              <a:stCxn id="131" idx="3"/>
            </p:cNvCxnSpPr>
            <p:nvPr/>
          </p:nvCxnSpPr>
          <p:spPr>
            <a:xfrm>
              <a:off x="7477590" y="4272791"/>
              <a:ext cx="492465" cy="2462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B14D096B-A463-FD98-E5F4-876836399BA5}"/>
                </a:ext>
              </a:extLst>
            </p:cNvPr>
            <p:cNvCxnSpPr>
              <a:cxnSpLocks/>
              <a:stCxn id="120" idx="3"/>
            </p:cNvCxnSpPr>
            <p:nvPr/>
          </p:nvCxnSpPr>
          <p:spPr>
            <a:xfrm>
              <a:off x="7476344" y="4575707"/>
              <a:ext cx="4860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022EA8B0-85DB-2C86-9A4F-36B58ABDCCB6}"/>
                </a:ext>
              </a:extLst>
            </p:cNvPr>
            <p:cNvCxnSpPr>
              <a:cxnSpLocks/>
              <a:stCxn id="117" idx="3"/>
              <a:endCxn id="124" idx="2"/>
            </p:cNvCxnSpPr>
            <p:nvPr/>
          </p:nvCxnSpPr>
          <p:spPr>
            <a:xfrm flipV="1">
              <a:off x="7483960" y="4641797"/>
              <a:ext cx="486097" cy="2462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FB7E0C04-462A-5411-6AF0-7E2E3AD44ABD}"/>
                </a:ext>
              </a:extLst>
            </p:cNvPr>
            <p:cNvCxnSpPr>
              <a:cxnSpLocks/>
            </p:cNvCxnSpPr>
            <p:nvPr/>
          </p:nvCxnSpPr>
          <p:spPr>
            <a:xfrm flipV="1">
              <a:off x="7476344" y="4762672"/>
              <a:ext cx="486097" cy="3651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3" name="橢圓 132">
            <a:extLst>
              <a:ext uri="{FF2B5EF4-FFF2-40B4-BE49-F238E27FC236}">
                <a16:creationId xmlns:a16="http://schemas.microsoft.com/office/drawing/2014/main" id="{9DC32F7C-56AD-3D82-92FF-05F8EE54BB20}"/>
              </a:ext>
            </a:extLst>
          </p:cNvPr>
          <p:cNvSpPr/>
          <p:nvPr/>
        </p:nvSpPr>
        <p:spPr>
          <a:xfrm>
            <a:off x="1375030" y="3162193"/>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X3</a:t>
            </a:r>
            <a:endParaRPr lang="zh-TW" altLang="en-US" dirty="0">
              <a:solidFill>
                <a:schemeClr val="tx1"/>
              </a:solidFill>
            </a:endParaRPr>
          </a:p>
        </p:txBody>
      </p:sp>
      <p:sp>
        <p:nvSpPr>
          <p:cNvPr id="134" name="橢圓 133">
            <a:extLst>
              <a:ext uri="{FF2B5EF4-FFF2-40B4-BE49-F238E27FC236}">
                <a16:creationId xmlns:a16="http://schemas.microsoft.com/office/drawing/2014/main" id="{6BB952CC-189D-2D57-066F-99C0608584D3}"/>
              </a:ext>
            </a:extLst>
          </p:cNvPr>
          <p:cNvSpPr/>
          <p:nvPr/>
        </p:nvSpPr>
        <p:spPr>
          <a:xfrm>
            <a:off x="180272" y="4124527"/>
            <a:ext cx="153044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Max pool 1</a:t>
            </a:r>
            <a:endParaRPr lang="zh-TW" altLang="en-US" dirty="0">
              <a:solidFill>
                <a:schemeClr val="tx1"/>
              </a:solidFill>
            </a:endParaRPr>
          </a:p>
        </p:txBody>
      </p:sp>
      <p:sp>
        <p:nvSpPr>
          <p:cNvPr id="139" name="橢圓 138">
            <a:extLst>
              <a:ext uri="{FF2B5EF4-FFF2-40B4-BE49-F238E27FC236}">
                <a16:creationId xmlns:a16="http://schemas.microsoft.com/office/drawing/2014/main" id="{DF631EF2-D682-AA0F-C178-83A97B4D486C}"/>
              </a:ext>
            </a:extLst>
          </p:cNvPr>
          <p:cNvSpPr/>
          <p:nvPr/>
        </p:nvSpPr>
        <p:spPr>
          <a:xfrm>
            <a:off x="1294252" y="5129533"/>
            <a:ext cx="1342829"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concate</a:t>
            </a:r>
            <a:endParaRPr lang="zh-TW" altLang="en-US" dirty="0">
              <a:solidFill>
                <a:schemeClr val="tx1"/>
              </a:solidFill>
            </a:endParaRPr>
          </a:p>
        </p:txBody>
      </p:sp>
      <p:sp>
        <p:nvSpPr>
          <p:cNvPr id="140" name="橢圓 139">
            <a:extLst>
              <a:ext uri="{FF2B5EF4-FFF2-40B4-BE49-F238E27FC236}">
                <a16:creationId xmlns:a16="http://schemas.microsoft.com/office/drawing/2014/main" id="{7ADBDAFD-FC39-4989-0398-0714A61ABC3F}"/>
              </a:ext>
            </a:extLst>
          </p:cNvPr>
          <p:cNvSpPr/>
          <p:nvPr/>
        </p:nvSpPr>
        <p:spPr>
          <a:xfrm>
            <a:off x="1842079" y="4109902"/>
            <a:ext cx="153044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Max pool 2</a:t>
            </a:r>
            <a:endParaRPr lang="zh-TW" altLang="en-US" dirty="0">
              <a:solidFill>
                <a:schemeClr val="tx1"/>
              </a:solidFill>
            </a:endParaRPr>
          </a:p>
        </p:txBody>
      </p:sp>
      <p:sp>
        <p:nvSpPr>
          <p:cNvPr id="141" name="橢圓 140">
            <a:extLst>
              <a:ext uri="{FF2B5EF4-FFF2-40B4-BE49-F238E27FC236}">
                <a16:creationId xmlns:a16="http://schemas.microsoft.com/office/drawing/2014/main" id="{D82E33FB-FB59-41C7-85FA-AB63EE664ECD}"/>
              </a:ext>
            </a:extLst>
          </p:cNvPr>
          <p:cNvSpPr/>
          <p:nvPr/>
        </p:nvSpPr>
        <p:spPr>
          <a:xfrm>
            <a:off x="3420104" y="4124527"/>
            <a:ext cx="153044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Max pool 3</a:t>
            </a:r>
            <a:endParaRPr lang="zh-TW" altLang="en-US" dirty="0">
              <a:solidFill>
                <a:schemeClr val="tx1"/>
              </a:solidFill>
            </a:endParaRPr>
          </a:p>
        </p:txBody>
      </p:sp>
      <p:cxnSp>
        <p:nvCxnSpPr>
          <p:cNvPr id="143" name="直線單箭頭接點 142">
            <a:extLst>
              <a:ext uri="{FF2B5EF4-FFF2-40B4-BE49-F238E27FC236}">
                <a16:creationId xmlns:a16="http://schemas.microsoft.com/office/drawing/2014/main" id="{B3E69465-BE83-E162-8EAC-FBFA9B22288C}"/>
              </a:ext>
            </a:extLst>
          </p:cNvPr>
          <p:cNvCxnSpPr>
            <a:stCxn id="85" idx="4"/>
            <a:endCxn id="86" idx="0"/>
          </p:cNvCxnSpPr>
          <p:nvPr/>
        </p:nvCxnSpPr>
        <p:spPr>
          <a:xfrm>
            <a:off x="1895460" y="1435134"/>
            <a:ext cx="0" cy="23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a:extLst>
              <a:ext uri="{FF2B5EF4-FFF2-40B4-BE49-F238E27FC236}">
                <a16:creationId xmlns:a16="http://schemas.microsoft.com/office/drawing/2014/main" id="{2BD84242-0C14-6E22-86D1-83D067772FD8}"/>
              </a:ext>
            </a:extLst>
          </p:cNvPr>
          <p:cNvCxnSpPr>
            <a:stCxn id="86" idx="4"/>
            <a:endCxn id="77" idx="0"/>
          </p:cNvCxnSpPr>
          <p:nvPr/>
        </p:nvCxnSpPr>
        <p:spPr>
          <a:xfrm>
            <a:off x="1895460" y="2205536"/>
            <a:ext cx="0" cy="21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C2B5A1E7-43B6-99ED-36C6-41F596972727}"/>
              </a:ext>
            </a:extLst>
          </p:cNvPr>
          <p:cNvCxnSpPr>
            <a:stCxn id="77" idx="4"/>
            <a:endCxn id="133" idx="0"/>
          </p:cNvCxnSpPr>
          <p:nvPr/>
        </p:nvCxnSpPr>
        <p:spPr>
          <a:xfrm>
            <a:off x="1895460" y="2950671"/>
            <a:ext cx="0" cy="21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接點: 肘形 154">
            <a:extLst>
              <a:ext uri="{FF2B5EF4-FFF2-40B4-BE49-F238E27FC236}">
                <a16:creationId xmlns:a16="http://schemas.microsoft.com/office/drawing/2014/main" id="{EE632882-9688-70EA-9946-DDE47BFB71AA}"/>
              </a:ext>
            </a:extLst>
          </p:cNvPr>
          <p:cNvCxnSpPr>
            <a:cxnSpLocks/>
            <a:stCxn id="133" idx="2"/>
            <a:endCxn id="139" idx="2"/>
          </p:cNvCxnSpPr>
          <p:nvPr/>
        </p:nvCxnSpPr>
        <p:spPr>
          <a:xfrm rot="10800000" flipV="1">
            <a:off x="1294252" y="3429000"/>
            <a:ext cx="80778" cy="1967340"/>
          </a:xfrm>
          <a:prstGeom prst="bentConnector3">
            <a:avLst>
              <a:gd name="adj1" fmla="val 16156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4490C205-BFED-F3C3-057F-6F68A49D2990}"/>
              </a:ext>
            </a:extLst>
          </p:cNvPr>
          <p:cNvCxnSpPr>
            <a:stCxn id="133" idx="3"/>
            <a:endCxn id="134" idx="0"/>
          </p:cNvCxnSpPr>
          <p:nvPr/>
        </p:nvCxnSpPr>
        <p:spPr>
          <a:xfrm flipH="1">
            <a:off x="945493" y="3617661"/>
            <a:ext cx="581967" cy="506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線單箭頭接點 164">
            <a:extLst>
              <a:ext uri="{FF2B5EF4-FFF2-40B4-BE49-F238E27FC236}">
                <a16:creationId xmlns:a16="http://schemas.microsoft.com/office/drawing/2014/main" id="{B1B9EC50-8459-1325-5165-2336F63CBEC3}"/>
              </a:ext>
            </a:extLst>
          </p:cNvPr>
          <p:cNvCxnSpPr>
            <a:stCxn id="133" idx="4"/>
            <a:endCxn id="140" idx="0"/>
          </p:cNvCxnSpPr>
          <p:nvPr/>
        </p:nvCxnSpPr>
        <p:spPr>
          <a:xfrm>
            <a:off x="1895460" y="3695807"/>
            <a:ext cx="711840" cy="41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a:extLst>
              <a:ext uri="{FF2B5EF4-FFF2-40B4-BE49-F238E27FC236}">
                <a16:creationId xmlns:a16="http://schemas.microsoft.com/office/drawing/2014/main" id="{EF2797D4-5676-E404-95E0-FBE4B4432E27}"/>
              </a:ext>
            </a:extLst>
          </p:cNvPr>
          <p:cNvCxnSpPr>
            <a:stCxn id="133" idx="6"/>
            <a:endCxn id="141" idx="0"/>
          </p:cNvCxnSpPr>
          <p:nvPr/>
        </p:nvCxnSpPr>
        <p:spPr>
          <a:xfrm>
            <a:off x="2415890" y="3429000"/>
            <a:ext cx="1769435" cy="695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a:extLst>
              <a:ext uri="{FF2B5EF4-FFF2-40B4-BE49-F238E27FC236}">
                <a16:creationId xmlns:a16="http://schemas.microsoft.com/office/drawing/2014/main" id="{9AF8E947-854B-A0C4-7DB0-24A3FC7EE217}"/>
              </a:ext>
            </a:extLst>
          </p:cNvPr>
          <p:cNvCxnSpPr>
            <a:stCxn id="134" idx="4"/>
            <a:endCxn id="139" idx="1"/>
          </p:cNvCxnSpPr>
          <p:nvPr/>
        </p:nvCxnSpPr>
        <p:spPr>
          <a:xfrm>
            <a:off x="945493" y="4658141"/>
            <a:ext cx="545412" cy="549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a:extLst>
              <a:ext uri="{FF2B5EF4-FFF2-40B4-BE49-F238E27FC236}">
                <a16:creationId xmlns:a16="http://schemas.microsoft.com/office/drawing/2014/main" id="{8DF36DA8-A582-CE82-26BE-34C5D814779C}"/>
              </a:ext>
            </a:extLst>
          </p:cNvPr>
          <p:cNvCxnSpPr>
            <a:stCxn id="140" idx="4"/>
            <a:endCxn id="139" idx="0"/>
          </p:cNvCxnSpPr>
          <p:nvPr/>
        </p:nvCxnSpPr>
        <p:spPr>
          <a:xfrm flipH="1">
            <a:off x="1965667" y="4643516"/>
            <a:ext cx="641633" cy="486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a:extLst>
              <a:ext uri="{FF2B5EF4-FFF2-40B4-BE49-F238E27FC236}">
                <a16:creationId xmlns:a16="http://schemas.microsoft.com/office/drawing/2014/main" id="{CE22A25A-A145-A087-A042-3F1FEEC4A9F5}"/>
              </a:ext>
            </a:extLst>
          </p:cNvPr>
          <p:cNvCxnSpPr>
            <a:stCxn id="141" idx="4"/>
            <a:endCxn id="139" idx="7"/>
          </p:cNvCxnSpPr>
          <p:nvPr/>
        </p:nvCxnSpPr>
        <p:spPr>
          <a:xfrm flipH="1">
            <a:off x="2440428" y="4658141"/>
            <a:ext cx="1744897" cy="549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a:extLst>
              <a:ext uri="{FF2B5EF4-FFF2-40B4-BE49-F238E27FC236}">
                <a16:creationId xmlns:a16="http://schemas.microsoft.com/office/drawing/2014/main" id="{C21CF2AE-988C-F117-38B2-2D58C7FB1FD1}"/>
              </a:ext>
            </a:extLst>
          </p:cNvPr>
          <p:cNvCxnSpPr>
            <a:stCxn id="139" idx="4"/>
            <a:endCxn id="84" idx="0"/>
          </p:cNvCxnSpPr>
          <p:nvPr/>
        </p:nvCxnSpPr>
        <p:spPr>
          <a:xfrm>
            <a:off x="1965667" y="5663147"/>
            <a:ext cx="1" cy="303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1C1C262F-1F40-A0C9-B48C-894EBE3421AA}"/>
              </a:ext>
            </a:extLst>
          </p:cNvPr>
          <p:cNvSpPr/>
          <p:nvPr/>
        </p:nvSpPr>
        <p:spPr>
          <a:xfrm>
            <a:off x="9486" y="3003964"/>
            <a:ext cx="5006614" cy="2952516"/>
          </a:xfrm>
          <a:prstGeom prst="rect">
            <a:avLst/>
          </a:prstGeom>
          <a:noFill/>
          <a:ln>
            <a:solidFill>
              <a:srgbClr val="0370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文字方塊 176">
            <a:extLst>
              <a:ext uri="{FF2B5EF4-FFF2-40B4-BE49-F238E27FC236}">
                <a16:creationId xmlns:a16="http://schemas.microsoft.com/office/drawing/2014/main" id="{8A3A7943-1253-4761-7E9F-D954E919287C}"/>
              </a:ext>
            </a:extLst>
          </p:cNvPr>
          <p:cNvSpPr txBox="1"/>
          <p:nvPr/>
        </p:nvSpPr>
        <p:spPr>
          <a:xfrm>
            <a:off x="2601914" y="1750874"/>
            <a:ext cx="1457517" cy="369332"/>
          </a:xfrm>
          <a:prstGeom prst="rect">
            <a:avLst/>
          </a:prstGeom>
          <a:noFill/>
        </p:spPr>
        <p:txBody>
          <a:bodyPr wrap="square" rtlCol="0">
            <a:spAutoFit/>
          </a:bodyPr>
          <a:lstStyle/>
          <a:p>
            <a:r>
              <a:rPr lang="en-US" altLang="zh-TW" dirty="0"/>
              <a:t>19X19X512</a:t>
            </a:r>
            <a:endParaRPr lang="zh-TW" altLang="en-US" dirty="0"/>
          </a:p>
        </p:txBody>
      </p:sp>
      <p:sp>
        <p:nvSpPr>
          <p:cNvPr id="178" name="文字方塊 177">
            <a:extLst>
              <a:ext uri="{FF2B5EF4-FFF2-40B4-BE49-F238E27FC236}">
                <a16:creationId xmlns:a16="http://schemas.microsoft.com/office/drawing/2014/main" id="{0431A6C3-0B15-1B74-E8A5-1517EA670894}"/>
              </a:ext>
            </a:extLst>
          </p:cNvPr>
          <p:cNvSpPr txBox="1"/>
          <p:nvPr/>
        </p:nvSpPr>
        <p:spPr>
          <a:xfrm>
            <a:off x="2571848" y="1032594"/>
            <a:ext cx="1457517" cy="369332"/>
          </a:xfrm>
          <a:prstGeom prst="rect">
            <a:avLst/>
          </a:prstGeom>
          <a:noFill/>
        </p:spPr>
        <p:txBody>
          <a:bodyPr wrap="square" rtlCol="0">
            <a:spAutoFit/>
          </a:bodyPr>
          <a:lstStyle/>
          <a:p>
            <a:r>
              <a:rPr lang="en-US" altLang="zh-TW" dirty="0"/>
              <a:t>19X19X1024</a:t>
            </a:r>
            <a:endParaRPr lang="zh-TW" altLang="en-US" dirty="0"/>
          </a:p>
        </p:txBody>
      </p:sp>
      <p:sp>
        <p:nvSpPr>
          <p:cNvPr id="179" name="文字方塊 178">
            <a:extLst>
              <a:ext uri="{FF2B5EF4-FFF2-40B4-BE49-F238E27FC236}">
                <a16:creationId xmlns:a16="http://schemas.microsoft.com/office/drawing/2014/main" id="{73846F10-15F9-E0D1-6BC2-4FE9CE7D7AE8}"/>
              </a:ext>
            </a:extLst>
          </p:cNvPr>
          <p:cNvSpPr txBox="1"/>
          <p:nvPr/>
        </p:nvSpPr>
        <p:spPr>
          <a:xfrm>
            <a:off x="2522406" y="2479004"/>
            <a:ext cx="1457517" cy="369332"/>
          </a:xfrm>
          <a:prstGeom prst="rect">
            <a:avLst/>
          </a:prstGeom>
          <a:noFill/>
        </p:spPr>
        <p:txBody>
          <a:bodyPr wrap="square" rtlCol="0">
            <a:spAutoFit/>
          </a:bodyPr>
          <a:lstStyle/>
          <a:p>
            <a:r>
              <a:rPr lang="en-US" altLang="zh-TW" dirty="0"/>
              <a:t>19X19X1024</a:t>
            </a:r>
            <a:endParaRPr lang="zh-TW" altLang="en-US" dirty="0"/>
          </a:p>
        </p:txBody>
      </p:sp>
      <p:sp>
        <p:nvSpPr>
          <p:cNvPr id="180" name="文字方塊 179">
            <a:extLst>
              <a:ext uri="{FF2B5EF4-FFF2-40B4-BE49-F238E27FC236}">
                <a16:creationId xmlns:a16="http://schemas.microsoft.com/office/drawing/2014/main" id="{C639916E-671C-AF05-1E30-72E14010A4E4}"/>
              </a:ext>
            </a:extLst>
          </p:cNvPr>
          <p:cNvSpPr txBox="1"/>
          <p:nvPr/>
        </p:nvSpPr>
        <p:spPr>
          <a:xfrm>
            <a:off x="2522407" y="3167753"/>
            <a:ext cx="1457517" cy="369332"/>
          </a:xfrm>
          <a:prstGeom prst="rect">
            <a:avLst/>
          </a:prstGeom>
          <a:noFill/>
        </p:spPr>
        <p:txBody>
          <a:bodyPr wrap="square" rtlCol="0">
            <a:spAutoFit/>
          </a:bodyPr>
          <a:lstStyle/>
          <a:p>
            <a:r>
              <a:rPr lang="en-US" altLang="zh-TW" dirty="0"/>
              <a:t>19X19X512</a:t>
            </a:r>
            <a:endParaRPr lang="zh-TW" altLang="en-US" dirty="0"/>
          </a:p>
        </p:txBody>
      </p:sp>
      <p:sp>
        <p:nvSpPr>
          <p:cNvPr id="181" name="文字方塊 180">
            <a:extLst>
              <a:ext uri="{FF2B5EF4-FFF2-40B4-BE49-F238E27FC236}">
                <a16:creationId xmlns:a16="http://schemas.microsoft.com/office/drawing/2014/main" id="{52D0A4BC-90D6-DFB3-19FC-621CBEDC2939}"/>
              </a:ext>
            </a:extLst>
          </p:cNvPr>
          <p:cNvSpPr txBox="1"/>
          <p:nvPr/>
        </p:nvSpPr>
        <p:spPr>
          <a:xfrm>
            <a:off x="-30600" y="3736619"/>
            <a:ext cx="1457517" cy="369332"/>
          </a:xfrm>
          <a:prstGeom prst="rect">
            <a:avLst/>
          </a:prstGeom>
          <a:noFill/>
        </p:spPr>
        <p:txBody>
          <a:bodyPr wrap="square" rtlCol="0">
            <a:spAutoFit/>
          </a:bodyPr>
          <a:lstStyle/>
          <a:p>
            <a:r>
              <a:rPr lang="en-US" altLang="zh-TW" dirty="0"/>
              <a:t>19X19X512</a:t>
            </a:r>
            <a:endParaRPr lang="zh-TW" altLang="en-US" dirty="0"/>
          </a:p>
        </p:txBody>
      </p:sp>
      <p:sp>
        <p:nvSpPr>
          <p:cNvPr id="182" name="文字方塊 181">
            <a:extLst>
              <a:ext uri="{FF2B5EF4-FFF2-40B4-BE49-F238E27FC236}">
                <a16:creationId xmlns:a16="http://schemas.microsoft.com/office/drawing/2014/main" id="{FB00C5DE-9CF1-7B89-A659-32CAB475DFCD}"/>
              </a:ext>
            </a:extLst>
          </p:cNvPr>
          <p:cNvSpPr txBox="1"/>
          <p:nvPr/>
        </p:nvSpPr>
        <p:spPr>
          <a:xfrm>
            <a:off x="2005648" y="3788614"/>
            <a:ext cx="1457517" cy="369332"/>
          </a:xfrm>
          <a:prstGeom prst="rect">
            <a:avLst/>
          </a:prstGeom>
          <a:noFill/>
        </p:spPr>
        <p:txBody>
          <a:bodyPr wrap="square" rtlCol="0">
            <a:spAutoFit/>
          </a:bodyPr>
          <a:lstStyle/>
          <a:p>
            <a:r>
              <a:rPr lang="en-US" altLang="zh-TW" dirty="0"/>
              <a:t>19X19X512</a:t>
            </a:r>
            <a:endParaRPr lang="zh-TW" altLang="en-US" dirty="0"/>
          </a:p>
        </p:txBody>
      </p:sp>
      <p:sp>
        <p:nvSpPr>
          <p:cNvPr id="183" name="文字方塊 182">
            <a:extLst>
              <a:ext uri="{FF2B5EF4-FFF2-40B4-BE49-F238E27FC236}">
                <a16:creationId xmlns:a16="http://schemas.microsoft.com/office/drawing/2014/main" id="{636DBD07-7EBD-51E0-41F0-8F9C99E83E7D}"/>
              </a:ext>
            </a:extLst>
          </p:cNvPr>
          <p:cNvSpPr txBox="1"/>
          <p:nvPr/>
        </p:nvSpPr>
        <p:spPr>
          <a:xfrm>
            <a:off x="3784631" y="3746794"/>
            <a:ext cx="1457517" cy="369332"/>
          </a:xfrm>
          <a:prstGeom prst="rect">
            <a:avLst/>
          </a:prstGeom>
          <a:noFill/>
        </p:spPr>
        <p:txBody>
          <a:bodyPr wrap="square" rtlCol="0">
            <a:spAutoFit/>
          </a:bodyPr>
          <a:lstStyle/>
          <a:p>
            <a:r>
              <a:rPr lang="en-US" altLang="zh-TW" dirty="0"/>
              <a:t>19X19X512</a:t>
            </a:r>
            <a:endParaRPr lang="zh-TW" altLang="en-US" dirty="0"/>
          </a:p>
        </p:txBody>
      </p:sp>
      <p:sp>
        <p:nvSpPr>
          <p:cNvPr id="184" name="文字方塊 183">
            <a:extLst>
              <a:ext uri="{FF2B5EF4-FFF2-40B4-BE49-F238E27FC236}">
                <a16:creationId xmlns:a16="http://schemas.microsoft.com/office/drawing/2014/main" id="{CA5D5D86-4BEB-FD42-39DA-8C1F88C71B77}"/>
              </a:ext>
            </a:extLst>
          </p:cNvPr>
          <p:cNvSpPr txBox="1"/>
          <p:nvPr/>
        </p:nvSpPr>
        <p:spPr>
          <a:xfrm>
            <a:off x="2475686" y="5524226"/>
            <a:ext cx="1457517" cy="369332"/>
          </a:xfrm>
          <a:prstGeom prst="rect">
            <a:avLst/>
          </a:prstGeom>
          <a:noFill/>
        </p:spPr>
        <p:txBody>
          <a:bodyPr wrap="square" rtlCol="0">
            <a:spAutoFit/>
          </a:bodyPr>
          <a:lstStyle/>
          <a:p>
            <a:r>
              <a:rPr lang="en-US" altLang="zh-TW" dirty="0"/>
              <a:t>19X19X2048</a:t>
            </a:r>
            <a:endParaRPr lang="zh-TW" altLang="en-US" dirty="0"/>
          </a:p>
        </p:txBody>
      </p:sp>
      <p:grpSp>
        <p:nvGrpSpPr>
          <p:cNvPr id="185" name="群組 184">
            <a:extLst>
              <a:ext uri="{FF2B5EF4-FFF2-40B4-BE49-F238E27FC236}">
                <a16:creationId xmlns:a16="http://schemas.microsoft.com/office/drawing/2014/main" id="{6A04F06C-C70D-0963-F9CA-A33E6C849CD4}"/>
              </a:ext>
            </a:extLst>
          </p:cNvPr>
          <p:cNvGrpSpPr/>
          <p:nvPr/>
        </p:nvGrpSpPr>
        <p:grpSpPr>
          <a:xfrm>
            <a:off x="5462907" y="2957031"/>
            <a:ext cx="2035697" cy="1074442"/>
            <a:chOff x="6645484" y="2802756"/>
            <a:chExt cx="2035697" cy="1074442"/>
          </a:xfrm>
        </p:grpSpPr>
        <p:pic>
          <p:nvPicPr>
            <p:cNvPr id="186" name="圖片 185">
              <a:extLst>
                <a:ext uri="{FF2B5EF4-FFF2-40B4-BE49-F238E27FC236}">
                  <a16:creationId xmlns:a16="http://schemas.microsoft.com/office/drawing/2014/main" id="{2DE160A9-DC47-93FD-86D3-E69B7139B0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902"/>
            <a:stretch/>
          </p:blipFill>
          <p:spPr bwMode="auto">
            <a:xfrm>
              <a:off x="6645484" y="2802756"/>
              <a:ext cx="946941" cy="871444"/>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a:extLst>
                <a:ext uri="{FF2B5EF4-FFF2-40B4-BE49-F238E27FC236}">
                  <a16:creationId xmlns:a16="http://schemas.microsoft.com/office/drawing/2014/main" id="{E4C8CB57-8D18-2AF5-4DA7-B8B039ECDD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187"/>
            <a:stretch/>
          </p:blipFill>
          <p:spPr bwMode="auto">
            <a:xfrm>
              <a:off x="7702399" y="2802756"/>
              <a:ext cx="978782" cy="899763"/>
            </a:xfrm>
            <a:prstGeom prst="rect">
              <a:avLst/>
            </a:prstGeom>
            <a:noFill/>
            <a:extLst>
              <a:ext uri="{909E8E84-426E-40DD-AFC4-6F175D3DCCD1}">
                <a14:hiddenFill xmlns:a14="http://schemas.microsoft.com/office/drawing/2010/main">
                  <a:solidFill>
                    <a:srgbClr val="FFFFFF"/>
                  </a:solidFill>
                </a14:hiddenFill>
              </a:ext>
            </a:extLst>
          </p:spPr>
        </p:pic>
        <p:sp>
          <p:nvSpPr>
            <p:cNvPr id="188" name="文字方塊 187">
              <a:extLst>
                <a:ext uri="{FF2B5EF4-FFF2-40B4-BE49-F238E27FC236}">
                  <a16:creationId xmlns:a16="http://schemas.microsoft.com/office/drawing/2014/main" id="{353FB178-9A35-876C-90A6-F93DE06B9F94}"/>
                </a:ext>
              </a:extLst>
            </p:cNvPr>
            <p:cNvSpPr txBox="1"/>
            <p:nvPr/>
          </p:nvSpPr>
          <p:spPr>
            <a:xfrm>
              <a:off x="6645484" y="3627046"/>
              <a:ext cx="946941" cy="246221"/>
            </a:xfrm>
            <a:prstGeom prst="rect">
              <a:avLst/>
            </a:prstGeom>
            <a:noFill/>
          </p:spPr>
          <p:txBody>
            <a:bodyPr wrap="square" rtlCol="0">
              <a:spAutoFit/>
            </a:bodyPr>
            <a:lstStyle/>
            <a:p>
              <a:pPr algn="ctr"/>
              <a:r>
                <a:rPr lang="en-US" altLang="zh-TW" sz="1000" dirty="0">
                  <a:latin typeface="Times New Roman" panose="02020603050405020304" pitchFamily="18" charset="0"/>
                  <a:cs typeface="Times New Roman" panose="02020603050405020304" pitchFamily="18" charset="0"/>
                </a:rPr>
                <a:t>Leaky </a:t>
              </a:r>
              <a:r>
                <a:rPr lang="en-US" altLang="zh-TW" sz="1000" dirty="0" err="1">
                  <a:latin typeface="Times New Roman" panose="02020603050405020304" pitchFamily="18" charset="0"/>
                  <a:cs typeface="Times New Roman" panose="02020603050405020304" pitchFamily="18" charset="0"/>
                </a:rPr>
                <a:t>ReLU</a:t>
              </a:r>
              <a:endParaRPr lang="zh-TW" altLang="en-US" sz="1000" dirty="0">
                <a:latin typeface="Times New Roman" panose="02020603050405020304" pitchFamily="18" charset="0"/>
                <a:cs typeface="Times New Roman" panose="02020603050405020304" pitchFamily="18" charset="0"/>
              </a:endParaRPr>
            </a:p>
          </p:txBody>
        </p:sp>
        <p:sp>
          <p:nvSpPr>
            <p:cNvPr id="189" name="文字方塊 188">
              <a:extLst>
                <a:ext uri="{FF2B5EF4-FFF2-40B4-BE49-F238E27FC236}">
                  <a16:creationId xmlns:a16="http://schemas.microsoft.com/office/drawing/2014/main" id="{E4A90362-0628-9CAD-06FF-5D1A58FC5124}"/>
                </a:ext>
              </a:extLst>
            </p:cNvPr>
            <p:cNvSpPr txBox="1"/>
            <p:nvPr/>
          </p:nvSpPr>
          <p:spPr>
            <a:xfrm>
              <a:off x="7702399" y="3630977"/>
              <a:ext cx="978782" cy="246221"/>
            </a:xfrm>
            <a:prstGeom prst="rect">
              <a:avLst/>
            </a:prstGeom>
            <a:noFill/>
          </p:spPr>
          <p:txBody>
            <a:bodyPr wrap="square" rtlCol="0">
              <a:spAutoFit/>
            </a:bodyPr>
            <a:lstStyle/>
            <a:p>
              <a:pPr algn="ctr"/>
              <a:r>
                <a:rPr lang="en-US" altLang="zh-TW" sz="1000" dirty="0" err="1">
                  <a:latin typeface="Times New Roman" panose="02020603050405020304" pitchFamily="18" charset="0"/>
                  <a:cs typeface="Times New Roman" panose="02020603050405020304" pitchFamily="18" charset="0"/>
                </a:rPr>
                <a:t>ReLU</a:t>
              </a:r>
              <a:endParaRPr lang="zh-TW" altLang="en-US" sz="1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06263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Neck – P5</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54</a:t>
            </a:fld>
            <a:endParaRPr lang="zh-TW" altLang="en-US"/>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grpSp>
        <p:nvGrpSpPr>
          <p:cNvPr id="75" name="群組 74">
            <a:extLst>
              <a:ext uri="{FF2B5EF4-FFF2-40B4-BE49-F238E27FC236}">
                <a16:creationId xmlns:a16="http://schemas.microsoft.com/office/drawing/2014/main" id="{35637C27-5D94-CD6D-5FB2-25D585EB7363}"/>
              </a:ext>
            </a:extLst>
          </p:cNvPr>
          <p:cNvGrpSpPr/>
          <p:nvPr/>
        </p:nvGrpSpPr>
        <p:grpSpPr>
          <a:xfrm>
            <a:off x="1253959" y="901520"/>
            <a:ext cx="1283002" cy="3713025"/>
            <a:chOff x="1235823" y="901520"/>
            <a:chExt cx="1283002" cy="3713025"/>
          </a:xfrm>
        </p:grpSpPr>
        <p:sp>
          <p:nvSpPr>
            <p:cNvPr id="77" name="橢圓 76">
              <a:extLst>
                <a:ext uri="{FF2B5EF4-FFF2-40B4-BE49-F238E27FC236}">
                  <a16:creationId xmlns:a16="http://schemas.microsoft.com/office/drawing/2014/main" id="{511AAA69-EC10-F9AB-6D68-147615CB4C4D}"/>
                </a:ext>
              </a:extLst>
            </p:cNvPr>
            <p:cNvSpPr/>
            <p:nvPr/>
          </p:nvSpPr>
          <p:spPr>
            <a:xfrm>
              <a:off x="1356894" y="2417057"/>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X5</a:t>
              </a:r>
              <a:endParaRPr lang="zh-TW" altLang="en-US" dirty="0">
                <a:solidFill>
                  <a:schemeClr val="tx1"/>
                </a:solidFill>
              </a:endParaRPr>
            </a:p>
          </p:txBody>
        </p:sp>
        <p:sp>
          <p:nvSpPr>
            <p:cNvPr id="84" name="橢圓 83">
              <a:extLst>
                <a:ext uri="{FF2B5EF4-FFF2-40B4-BE49-F238E27FC236}">
                  <a16:creationId xmlns:a16="http://schemas.microsoft.com/office/drawing/2014/main" id="{83B040BA-9985-A621-F1C3-AC9A076965DC}"/>
                </a:ext>
              </a:extLst>
            </p:cNvPr>
            <p:cNvSpPr/>
            <p:nvPr/>
          </p:nvSpPr>
          <p:spPr>
            <a:xfrm>
              <a:off x="1272388" y="4080931"/>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sp>
          <p:nvSpPr>
            <p:cNvPr id="85" name="橢圓 84">
              <a:extLst>
                <a:ext uri="{FF2B5EF4-FFF2-40B4-BE49-F238E27FC236}">
                  <a16:creationId xmlns:a16="http://schemas.microsoft.com/office/drawing/2014/main" id="{0D057300-E36E-96C5-5B3A-5242305EBEAE}"/>
                </a:ext>
              </a:extLst>
            </p:cNvPr>
            <p:cNvSpPr/>
            <p:nvPr/>
          </p:nvSpPr>
          <p:spPr>
            <a:xfrm>
              <a:off x="1235823" y="901520"/>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SPP output</a:t>
              </a:r>
              <a:endParaRPr lang="zh-TW" altLang="en-US" dirty="0">
                <a:solidFill>
                  <a:schemeClr val="tx1"/>
                </a:solidFill>
              </a:endParaRPr>
            </a:p>
          </p:txBody>
        </p:sp>
        <p:sp>
          <p:nvSpPr>
            <p:cNvPr id="86" name="橢圓 85">
              <a:extLst>
                <a:ext uri="{FF2B5EF4-FFF2-40B4-BE49-F238E27FC236}">
                  <a16:creationId xmlns:a16="http://schemas.microsoft.com/office/drawing/2014/main" id="{EF9C2E40-D030-B6B0-F576-8E08AC298705}"/>
                </a:ext>
              </a:extLst>
            </p:cNvPr>
            <p:cNvSpPr/>
            <p:nvPr/>
          </p:nvSpPr>
          <p:spPr>
            <a:xfrm>
              <a:off x="1356894" y="1671922"/>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X4</a:t>
              </a:r>
              <a:endParaRPr lang="zh-TW" altLang="en-US" dirty="0">
                <a:solidFill>
                  <a:schemeClr val="tx1"/>
                </a:solidFill>
              </a:endParaRPr>
            </a:p>
          </p:txBody>
        </p:sp>
      </p:grpSp>
      <p:cxnSp>
        <p:nvCxnSpPr>
          <p:cNvPr id="143" name="直線單箭頭接點 142">
            <a:extLst>
              <a:ext uri="{FF2B5EF4-FFF2-40B4-BE49-F238E27FC236}">
                <a16:creationId xmlns:a16="http://schemas.microsoft.com/office/drawing/2014/main" id="{B3E69465-BE83-E162-8EAC-FBFA9B22288C}"/>
              </a:ext>
            </a:extLst>
          </p:cNvPr>
          <p:cNvCxnSpPr>
            <a:stCxn id="85" idx="4"/>
            <a:endCxn id="86" idx="0"/>
          </p:cNvCxnSpPr>
          <p:nvPr/>
        </p:nvCxnSpPr>
        <p:spPr>
          <a:xfrm>
            <a:off x="1895460" y="1435134"/>
            <a:ext cx="0" cy="23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a:extLst>
              <a:ext uri="{FF2B5EF4-FFF2-40B4-BE49-F238E27FC236}">
                <a16:creationId xmlns:a16="http://schemas.microsoft.com/office/drawing/2014/main" id="{2BD84242-0C14-6E22-86D1-83D067772FD8}"/>
              </a:ext>
            </a:extLst>
          </p:cNvPr>
          <p:cNvCxnSpPr>
            <a:stCxn id="86" idx="4"/>
            <a:endCxn id="77" idx="0"/>
          </p:cNvCxnSpPr>
          <p:nvPr/>
        </p:nvCxnSpPr>
        <p:spPr>
          <a:xfrm>
            <a:off x="1895460" y="2205536"/>
            <a:ext cx="0" cy="21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C2B5A1E7-43B6-99ED-36C6-41F596972727}"/>
              </a:ext>
            </a:extLst>
          </p:cNvPr>
          <p:cNvCxnSpPr>
            <a:cxnSpLocks/>
            <a:stCxn id="77" idx="4"/>
            <a:endCxn id="5" idx="0"/>
          </p:cNvCxnSpPr>
          <p:nvPr/>
        </p:nvCxnSpPr>
        <p:spPr>
          <a:xfrm>
            <a:off x="1895460" y="2950671"/>
            <a:ext cx="0" cy="21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文字方塊 176">
            <a:extLst>
              <a:ext uri="{FF2B5EF4-FFF2-40B4-BE49-F238E27FC236}">
                <a16:creationId xmlns:a16="http://schemas.microsoft.com/office/drawing/2014/main" id="{8A3A7943-1253-4761-7E9F-D954E919287C}"/>
              </a:ext>
            </a:extLst>
          </p:cNvPr>
          <p:cNvSpPr txBox="1"/>
          <p:nvPr/>
        </p:nvSpPr>
        <p:spPr>
          <a:xfrm>
            <a:off x="2601914" y="1750874"/>
            <a:ext cx="1457517" cy="369332"/>
          </a:xfrm>
          <a:prstGeom prst="rect">
            <a:avLst/>
          </a:prstGeom>
          <a:noFill/>
        </p:spPr>
        <p:txBody>
          <a:bodyPr wrap="square" rtlCol="0">
            <a:spAutoFit/>
          </a:bodyPr>
          <a:lstStyle/>
          <a:p>
            <a:r>
              <a:rPr lang="en-US" altLang="zh-TW" dirty="0"/>
              <a:t>19X19X512</a:t>
            </a:r>
            <a:endParaRPr lang="zh-TW" altLang="en-US" dirty="0"/>
          </a:p>
        </p:txBody>
      </p:sp>
      <p:sp>
        <p:nvSpPr>
          <p:cNvPr id="178" name="文字方塊 177">
            <a:extLst>
              <a:ext uri="{FF2B5EF4-FFF2-40B4-BE49-F238E27FC236}">
                <a16:creationId xmlns:a16="http://schemas.microsoft.com/office/drawing/2014/main" id="{0431A6C3-0B15-1B74-E8A5-1517EA670894}"/>
              </a:ext>
            </a:extLst>
          </p:cNvPr>
          <p:cNvSpPr txBox="1"/>
          <p:nvPr/>
        </p:nvSpPr>
        <p:spPr>
          <a:xfrm>
            <a:off x="2571848" y="1032594"/>
            <a:ext cx="1457517" cy="369332"/>
          </a:xfrm>
          <a:prstGeom prst="rect">
            <a:avLst/>
          </a:prstGeom>
          <a:noFill/>
        </p:spPr>
        <p:txBody>
          <a:bodyPr wrap="square" rtlCol="0">
            <a:spAutoFit/>
          </a:bodyPr>
          <a:lstStyle/>
          <a:p>
            <a:r>
              <a:rPr lang="en-US" altLang="zh-TW" dirty="0"/>
              <a:t>19X19X2048</a:t>
            </a:r>
            <a:endParaRPr lang="zh-TW" altLang="en-US" dirty="0"/>
          </a:p>
        </p:txBody>
      </p:sp>
      <p:sp>
        <p:nvSpPr>
          <p:cNvPr id="179" name="文字方塊 178">
            <a:extLst>
              <a:ext uri="{FF2B5EF4-FFF2-40B4-BE49-F238E27FC236}">
                <a16:creationId xmlns:a16="http://schemas.microsoft.com/office/drawing/2014/main" id="{73846F10-15F9-E0D1-6BC2-4FE9CE7D7AE8}"/>
              </a:ext>
            </a:extLst>
          </p:cNvPr>
          <p:cNvSpPr txBox="1"/>
          <p:nvPr/>
        </p:nvSpPr>
        <p:spPr>
          <a:xfrm>
            <a:off x="2601914" y="2478920"/>
            <a:ext cx="1457517" cy="369332"/>
          </a:xfrm>
          <a:prstGeom prst="rect">
            <a:avLst/>
          </a:prstGeom>
          <a:noFill/>
        </p:spPr>
        <p:txBody>
          <a:bodyPr wrap="square" rtlCol="0">
            <a:spAutoFit/>
          </a:bodyPr>
          <a:lstStyle/>
          <a:p>
            <a:r>
              <a:rPr lang="en-US" altLang="zh-TW" dirty="0"/>
              <a:t>19X19X1024</a:t>
            </a:r>
            <a:endParaRPr lang="zh-TW" altLang="en-US" dirty="0"/>
          </a:p>
        </p:txBody>
      </p:sp>
      <p:sp>
        <p:nvSpPr>
          <p:cNvPr id="5" name="橢圓 4">
            <a:extLst>
              <a:ext uri="{FF2B5EF4-FFF2-40B4-BE49-F238E27FC236}">
                <a16:creationId xmlns:a16="http://schemas.microsoft.com/office/drawing/2014/main" id="{3755D0BF-B771-037B-1079-88E16BBC6354}"/>
              </a:ext>
            </a:extLst>
          </p:cNvPr>
          <p:cNvSpPr/>
          <p:nvPr/>
        </p:nvSpPr>
        <p:spPr>
          <a:xfrm>
            <a:off x="1375030" y="3162193"/>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X6</a:t>
            </a:r>
            <a:endParaRPr lang="zh-TW" altLang="en-US" dirty="0">
              <a:solidFill>
                <a:schemeClr val="tx1"/>
              </a:solidFill>
            </a:endParaRPr>
          </a:p>
        </p:txBody>
      </p:sp>
      <p:cxnSp>
        <p:nvCxnSpPr>
          <p:cNvPr id="8" name="直線單箭頭接點 7">
            <a:extLst>
              <a:ext uri="{FF2B5EF4-FFF2-40B4-BE49-F238E27FC236}">
                <a16:creationId xmlns:a16="http://schemas.microsoft.com/office/drawing/2014/main" id="{71210093-9733-C28D-05C5-8DFF321893F6}"/>
              </a:ext>
            </a:extLst>
          </p:cNvPr>
          <p:cNvCxnSpPr>
            <a:stCxn id="5" idx="4"/>
            <a:endCxn id="84" idx="0"/>
          </p:cNvCxnSpPr>
          <p:nvPr/>
        </p:nvCxnSpPr>
        <p:spPr>
          <a:xfrm>
            <a:off x="1895460" y="3695807"/>
            <a:ext cx="0" cy="385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E6E505C1-7FAE-108B-F63C-5ACCB6035B8A}"/>
              </a:ext>
            </a:extLst>
          </p:cNvPr>
          <p:cNvSpPr txBox="1"/>
          <p:nvPr/>
        </p:nvSpPr>
        <p:spPr>
          <a:xfrm>
            <a:off x="2601914" y="3577096"/>
            <a:ext cx="1457517" cy="369332"/>
          </a:xfrm>
          <a:prstGeom prst="rect">
            <a:avLst/>
          </a:prstGeom>
          <a:noFill/>
        </p:spPr>
        <p:txBody>
          <a:bodyPr wrap="square" rtlCol="0">
            <a:spAutoFit/>
          </a:bodyPr>
          <a:lstStyle/>
          <a:p>
            <a:r>
              <a:rPr lang="en-US" altLang="zh-TW" dirty="0"/>
              <a:t>19X19X</a:t>
            </a:r>
            <a:r>
              <a:rPr lang="en-US" altLang="zh-TW" dirty="0">
                <a:solidFill>
                  <a:srgbClr val="FF0000"/>
                </a:solidFill>
              </a:rPr>
              <a:t>512</a:t>
            </a:r>
            <a:endParaRPr lang="zh-TW" altLang="en-US" dirty="0">
              <a:solidFill>
                <a:srgbClr val="FF0000"/>
              </a:solidFill>
            </a:endParaRPr>
          </a:p>
        </p:txBody>
      </p:sp>
      <p:grpSp>
        <p:nvGrpSpPr>
          <p:cNvPr id="7" name="群組 6">
            <a:extLst>
              <a:ext uri="{FF2B5EF4-FFF2-40B4-BE49-F238E27FC236}">
                <a16:creationId xmlns:a16="http://schemas.microsoft.com/office/drawing/2014/main" id="{B0206DC8-BBF7-7465-DC0B-AB0BDEACF6FE}"/>
              </a:ext>
            </a:extLst>
          </p:cNvPr>
          <p:cNvGrpSpPr/>
          <p:nvPr/>
        </p:nvGrpSpPr>
        <p:grpSpPr>
          <a:xfrm>
            <a:off x="4732826" y="538952"/>
            <a:ext cx="3005230" cy="989727"/>
            <a:chOff x="4732826" y="538952"/>
            <a:chExt cx="3005230" cy="989727"/>
          </a:xfrm>
        </p:grpSpPr>
        <p:sp>
          <p:nvSpPr>
            <p:cNvPr id="9" name="平行四邊形 34">
              <a:extLst>
                <a:ext uri="{FF2B5EF4-FFF2-40B4-BE49-F238E27FC236}">
                  <a16:creationId xmlns:a16="http://schemas.microsoft.com/office/drawing/2014/main" id="{6C876A7F-90B6-981C-1C51-537537A908B0}"/>
                </a:ext>
              </a:extLst>
            </p:cNvPr>
            <p:cNvSpPr>
              <a:spLocks noChangeAspect="1"/>
            </p:cNvSpPr>
            <p:nvPr/>
          </p:nvSpPr>
          <p:spPr>
            <a:xfrm>
              <a:off x="6414104" y="1062754"/>
              <a:ext cx="1283003" cy="432000"/>
            </a:xfrm>
            <a:prstGeom prst="parallelogram">
              <a:avLst>
                <a:gd name="adj" fmla="val 105800"/>
              </a:avLst>
            </a:prstGeom>
            <a:solidFill>
              <a:srgbClr val="92D050">
                <a:alpha val="30196"/>
              </a:srgbClr>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P5</a:t>
              </a:r>
              <a:endParaRPr lang="zh-TW" altLang="en-US" sz="1200" dirty="0">
                <a:solidFill>
                  <a:srgbClr val="92D050"/>
                </a:solidFill>
              </a:endParaRPr>
            </a:p>
          </p:txBody>
        </p:sp>
        <p:sp>
          <p:nvSpPr>
            <p:cNvPr id="13" name="圓角矩形 26">
              <a:extLst>
                <a:ext uri="{FF2B5EF4-FFF2-40B4-BE49-F238E27FC236}">
                  <a16:creationId xmlns:a16="http://schemas.microsoft.com/office/drawing/2014/main" id="{1D0FAE79-78D9-0D56-5C0F-E3A8E3315A27}"/>
                </a:ext>
              </a:extLst>
            </p:cNvPr>
            <p:cNvSpPr/>
            <p:nvPr/>
          </p:nvSpPr>
          <p:spPr>
            <a:xfrm>
              <a:off x="6115045" y="581748"/>
              <a:ext cx="612439" cy="299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SPP</a:t>
              </a:r>
              <a:endParaRPr lang="zh-TW" altLang="en-US" dirty="0"/>
            </a:p>
          </p:txBody>
        </p:sp>
        <p:sp>
          <p:nvSpPr>
            <p:cNvPr id="14" name="文字方塊 73">
              <a:extLst>
                <a:ext uri="{FF2B5EF4-FFF2-40B4-BE49-F238E27FC236}">
                  <a16:creationId xmlns:a16="http://schemas.microsoft.com/office/drawing/2014/main" id="{1748F698-D9E5-23F9-DF74-9782657A0536}"/>
                </a:ext>
              </a:extLst>
            </p:cNvPr>
            <p:cNvSpPr txBox="1"/>
            <p:nvPr/>
          </p:nvSpPr>
          <p:spPr>
            <a:xfrm>
              <a:off x="6669496" y="538952"/>
              <a:ext cx="730081" cy="215444"/>
            </a:xfrm>
            <a:prstGeom prst="rect">
              <a:avLst/>
            </a:prstGeom>
            <a:noFill/>
          </p:spPr>
          <p:txBody>
            <a:bodyPr wrap="square" rtlCol="0">
              <a:spAutoFit/>
            </a:bodyPr>
            <a:lstStyle/>
            <a:p>
              <a:r>
                <a:rPr lang="en-US" altLang="zh-TW" sz="800" dirty="0"/>
                <a:t>19x19x2048c</a:t>
              </a:r>
              <a:endParaRPr lang="zh-TW" altLang="en-US" sz="800" dirty="0"/>
            </a:p>
          </p:txBody>
        </p:sp>
        <p:sp>
          <p:nvSpPr>
            <p:cNvPr id="15" name="文字方塊 73">
              <a:extLst>
                <a:ext uri="{FF2B5EF4-FFF2-40B4-BE49-F238E27FC236}">
                  <a16:creationId xmlns:a16="http://schemas.microsoft.com/office/drawing/2014/main" id="{EAAF46AF-63AB-1DF8-9BA2-B0156C0D9BCC}"/>
                </a:ext>
              </a:extLst>
            </p:cNvPr>
            <p:cNvSpPr txBox="1"/>
            <p:nvPr/>
          </p:nvSpPr>
          <p:spPr>
            <a:xfrm>
              <a:off x="7007975" y="834694"/>
              <a:ext cx="730081" cy="215444"/>
            </a:xfrm>
            <a:prstGeom prst="rect">
              <a:avLst/>
            </a:prstGeom>
            <a:noFill/>
          </p:spPr>
          <p:txBody>
            <a:bodyPr wrap="square" rtlCol="0">
              <a:spAutoFit/>
            </a:bodyPr>
            <a:lstStyle/>
            <a:p>
              <a:r>
                <a:rPr lang="en-US" altLang="zh-TW" sz="800" dirty="0"/>
                <a:t>19x19x512c</a:t>
              </a:r>
              <a:endParaRPr lang="zh-TW" altLang="en-US" sz="800" dirty="0"/>
            </a:p>
          </p:txBody>
        </p:sp>
        <p:cxnSp>
          <p:nvCxnSpPr>
            <p:cNvPr id="16" name="接點: 肘形 52">
              <a:extLst>
                <a:ext uri="{FF2B5EF4-FFF2-40B4-BE49-F238E27FC236}">
                  <a16:creationId xmlns:a16="http://schemas.microsoft.com/office/drawing/2014/main" id="{B9C4681A-F3D5-B330-16FA-BBDDC56417F4}"/>
                </a:ext>
              </a:extLst>
            </p:cNvPr>
            <p:cNvCxnSpPr>
              <a:cxnSpLocks/>
            </p:cNvCxnSpPr>
            <p:nvPr/>
          </p:nvCxnSpPr>
          <p:spPr>
            <a:xfrm>
              <a:off x="6744489" y="740974"/>
              <a:ext cx="328122" cy="331316"/>
            </a:xfrm>
            <a:prstGeom prst="bent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接點: 肘形 52">
              <a:extLst>
                <a:ext uri="{FF2B5EF4-FFF2-40B4-BE49-F238E27FC236}">
                  <a16:creationId xmlns:a16="http://schemas.microsoft.com/office/drawing/2014/main" id="{5510E737-0DBF-BC34-97BA-32638C431BA8}"/>
                </a:ext>
              </a:extLst>
            </p:cNvPr>
            <p:cNvCxnSpPr>
              <a:cxnSpLocks/>
            </p:cNvCxnSpPr>
            <p:nvPr/>
          </p:nvCxnSpPr>
          <p:spPr>
            <a:xfrm rot="5400000" flipH="1" flipV="1">
              <a:off x="5728250" y="600158"/>
              <a:ext cx="262983" cy="544617"/>
            </a:xfrm>
            <a:prstGeom prst="bentConnector2">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平行四邊形 12">
              <a:extLst>
                <a:ext uri="{FF2B5EF4-FFF2-40B4-BE49-F238E27FC236}">
                  <a16:creationId xmlns:a16="http://schemas.microsoft.com/office/drawing/2014/main" id="{5ECA26BA-CD12-9DD4-1B21-6B08442B1CA2}"/>
                </a:ext>
              </a:extLst>
            </p:cNvPr>
            <p:cNvSpPr>
              <a:spLocks noChangeAspect="1"/>
            </p:cNvSpPr>
            <p:nvPr/>
          </p:nvSpPr>
          <p:spPr>
            <a:xfrm>
              <a:off x="4813713" y="1003134"/>
              <a:ext cx="1283003" cy="432000"/>
            </a:xfrm>
            <a:prstGeom prst="parallelogram">
              <a:avLst>
                <a:gd name="adj" fmla="val 105800"/>
              </a:avLst>
            </a:prstGeom>
            <a:solidFill>
              <a:srgbClr val="FFC000">
                <a:alpha val="30196"/>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C5</a:t>
              </a:r>
              <a:endParaRPr lang="zh-TW" altLang="en-US" sz="1200" dirty="0">
                <a:solidFill>
                  <a:srgbClr val="FFC000"/>
                </a:solidFill>
              </a:endParaRPr>
            </a:p>
          </p:txBody>
        </p:sp>
        <p:sp>
          <p:nvSpPr>
            <p:cNvPr id="74" name="文字方塊 50">
              <a:extLst>
                <a:ext uri="{FF2B5EF4-FFF2-40B4-BE49-F238E27FC236}">
                  <a16:creationId xmlns:a16="http://schemas.microsoft.com/office/drawing/2014/main" id="{0DF2E917-FA19-BF5C-FEAD-75A3B4615F00}"/>
                </a:ext>
              </a:extLst>
            </p:cNvPr>
            <p:cNvSpPr txBox="1"/>
            <p:nvPr/>
          </p:nvSpPr>
          <p:spPr>
            <a:xfrm>
              <a:off x="4732826" y="1282751"/>
              <a:ext cx="730081" cy="215444"/>
            </a:xfrm>
            <a:prstGeom prst="rect">
              <a:avLst/>
            </a:prstGeom>
            <a:noFill/>
          </p:spPr>
          <p:txBody>
            <a:bodyPr wrap="square" rtlCol="0">
              <a:spAutoFit/>
            </a:bodyPr>
            <a:lstStyle/>
            <a:p>
              <a:r>
                <a:rPr lang="en-US" altLang="zh-TW" sz="800" dirty="0"/>
                <a:t>19x19x1024c</a:t>
              </a:r>
              <a:endParaRPr lang="zh-TW" altLang="en-US" sz="800" dirty="0"/>
            </a:p>
          </p:txBody>
        </p:sp>
        <p:sp>
          <p:nvSpPr>
            <p:cNvPr id="6" name="文字方塊 73">
              <a:extLst>
                <a:ext uri="{FF2B5EF4-FFF2-40B4-BE49-F238E27FC236}">
                  <a16:creationId xmlns:a16="http://schemas.microsoft.com/office/drawing/2014/main" id="{C387F586-9661-0E2E-806B-EA294EB9E9DF}"/>
                </a:ext>
              </a:extLst>
            </p:cNvPr>
            <p:cNvSpPr txBox="1"/>
            <p:nvPr/>
          </p:nvSpPr>
          <p:spPr>
            <a:xfrm>
              <a:off x="6379448" y="1313235"/>
              <a:ext cx="730081" cy="215444"/>
            </a:xfrm>
            <a:prstGeom prst="rect">
              <a:avLst/>
            </a:prstGeom>
            <a:noFill/>
          </p:spPr>
          <p:txBody>
            <a:bodyPr wrap="square" rtlCol="0">
              <a:spAutoFit/>
            </a:bodyPr>
            <a:lstStyle/>
            <a:p>
              <a:r>
                <a:rPr lang="en-US" altLang="zh-TW" sz="800" dirty="0"/>
                <a:t>19x19x</a:t>
              </a:r>
              <a:r>
                <a:rPr lang="en-US" altLang="zh-TW" sz="800" dirty="0">
                  <a:solidFill>
                    <a:srgbClr val="FF0000"/>
                  </a:solidFill>
                </a:rPr>
                <a:t>512</a:t>
              </a:r>
              <a:r>
                <a:rPr lang="en-US" altLang="zh-TW" sz="800" dirty="0"/>
                <a:t>c</a:t>
              </a:r>
              <a:endParaRPr lang="zh-TW" altLang="en-US" sz="800" dirty="0"/>
            </a:p>
          </p:txBody>
        </p:sp>
      </p:grpSp>
    </p:spTree>
    <p:extLst>
      <p:ext uri="{BB962C8B-B14F-4D97-AF65-F5344CB8AC3E}">
        <p14:creationId xmlns:p14="http://schemas.microsoft.com/office/powerpoint/2010/main" val="3962480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Neck – P4</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55</a:t>
            </a:fld>
            <a:endParaRPr lang="zh-TW" altLang="en-US"/>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grpSp>
        <p:nvGrpSpPr>
          <p:cNvPr id="75" name="群組 74">
            <a:extLst>
              <a:ext uri="{FF2B5EF4-FFF2-40B4-BE49-F238E27FC236}">
                <a16:creationId xmlns:a16="http://schemas.microsoft.com/office/drawing/2014/main" id="{35637C27-5D94-CD6D-5FB2-25D585EB7363}"/>
              </a:ext>
            </a:extLst>
          </p:cNvPr>
          <p:cNvGrpSpPr/>
          <p:nvPr/>
        </p:nvGrpSpPr>
        <p:grpSpPr>
          <a:xfrm>
            <a:off x="370338" y="1004877"/>
            <a:ext cx="4347494" cy="3259719"/>
            <a:chOff x="940237" y="901520"/>
            <a:chExt cx="4347494" cy="3259719"/>
          </a:xfrm>
        </p:grpSpPr>
        <p:sp>
          <p:nvSpPr>
            <p:cNvPr id="77" name="橢圓 76">
              <a:extLst>
                <a:ext uri="{FF2B5EF4-FFF2-40B4-BE49-F238E27FC236}">
                  <a16:creationId xmlns:a16="http://schemas.microsoft.com/office/drawing/2014/main" id="{511AAA69-EC10-F9AB-6D68-147615CB4C4D}"/>
                </a:ext>
              </a:extLst>
            </p:cNvPr>
            <p:cNvSpPr/>
            <p:nvPr/>
          </p:nvSpPr>
          <p:spPr>
            <a:xfrm>
              <a:off x="940237" y="2417057"/>
              <a:ext cx="1880493"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Upsampling</a:t>
              </a:r>
              <a:endParaRPr lang="zh-TW" altLang="en-US" dirty="0">
                <a:solidFill>
                  <a:schemeClr val="tx1"/>
                </a:solidFill>
              </a:endParaRPr>
            </a:p>
          </p:txBody>
        </p:sp>
        <p:sp>
          <p:nvSpPr>
            <p:cNvPr id="84" name="橢圓 83">
              <a:extLst>
                <a:ext uri="{FF2B5EF4-FFF2-40B4-BE49-F238E27FC236}">
                  <a16:creationId xmlns:a16="http://schemas.microsoft.com/office/drawing/2014/main" id="{83B040BA-9985-A621-F1C3-AC9A076965DC}"/>
                </a:ext>
              </a:extLst>
            </p:cNvPr>
            <p:cNvSpPr/>
            <p:nvPr/>
          </p:nvSpPr>
          <p:spPr>
            <a:xfrm>
              <a:off x="4077860" y="3627625"/>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X9</a:t>
              </a:r>
              <a:endParaRPr lang="zh-TW" altLang="en-US" dirty="0">
                <a:solidFill>
                  <a:schemeClr val="tx1"/>
                </a:solidFill>
              </a:endParaRPr>
            </a:p>
          </p:txBody>
        </p:sp>
        <p:sp>
          <p:nvSpPr>
            <p:cNvPr id="85" name="橢圓 84">
              <a:extLst>
                <a:ext uri="{FF2B5EF4-FFF2-40B4-BE49-F238E27FC236}">
                  <a16:creationId xmlns:a16="http://schemas.microsoft.com/office/drawing/2014/main" id="{0D057300-E36E-96C5-5B3A-5242305EBEAE}"/>
                </a:ext>
              </a:extLst>
            </p:cNvPr>
            <p:cNvSpPr/>
            <p:nvPr/>
          </p:nvSpPr>
          <p:spPr>
            <a:xfrm>
              <a:off x="1235823" y="901520"/>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P5 output</a:t>
              </a:r>
              <a:endParaRPr lang="zh-TW" altLang="en-US" dirty="0">
                <a:solidFill>
                  <a:schemeClr val="tx1"/>
                </a:solidFill>
              </a:endParaRPr>
            </a:p>
          </p:txBody>
        </p:sp>
        <p:sp>
          <p:nvSpPr>
            <p:cNvPr id="86" name="橢圓 85">
              <a:extLst>
                <a:ext uri="{FF2B5EF4-FFF2-40B4-BE49-F238E27FC236}">
                  <a16:creationId xmlns:a16="http://schemas.microsoft.com/office/drawing/2014/main" id="{EF9C2E40-D030-B6B0-F576-8E08AC298705}"/>
                </a:ext>
              </a:extLst>
            </p:cNvPr>
            <p:cNvSpPr/>
            <p:nvPr/>
          </p:nvSpPr>
          <p:spPr>
            <a:xfrm>
              <a:off x="1356894" y="1671922"/>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X7</a:t>
              </a:r>
              <a:endParaRPr lang="zh-TW" altLang="en-US" dirty="0">
                <a:solidFill>
                  <a:schemeClr val="tx1"/>
                </a:solidFill>
              </a:endParaRPr>
            </a:p>
          </p:txBody>
        </p:sp>
      </p:grpSp>
      <p:cxnSp>
        <p:nvCxnSpPr>
          <p:cNvPr id="143" name="直線單箭頭接點 142">
            <a:extLst>
              <a:ext uri="{FF2B5EF4-FFF2-40B4-BE49-F238E27FC236}">
                <a16:creationId xmlns:a16="http://schemas.microsoft.com/office/drawing/2014/main" id="{B3E69465-BE83-E162-8EAC-FBFA9B22288C}"/>
              </a:ext>
            </a:extLst>
          </p:cNvPr>
          <p:cNvCxnSpPr>
            <a:stCxn id="85" idx="4"/>
            <a:endCxn id="86" idx="0"/>
          </p:cNvCxnSpPr>
          <p:nvPr/>
        </p:nvCxnSpPr>
        <p:spPr>
          <a:xfrm>
            <a:off x="1307425" y="1538491"/>
            <a:ext cx="0" cy="23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a:extLst>
              <a:ext uri="{FF2B5EF4-FFF2-40B4-BE49-F238E27FC236}">
                <a16:creationId xmlns:a16="http://schemas.microsoft.com/office/drawing/2014/main" id="{2BD84242-0C14-6E22-86D1-83D067772FD8}"/>
              </a:ext>
            </a:extLst>
          </p:cNvPr>
          <p:cNvCxnSpPr>
            <a:cxnSpLocks/>
            <a:stCxn id="86" idx="4"/>
            <a:endCxn id="77" idx="0"/>
          </p:cNvCxnSpPr>
          <p:nvPr/>
        </p:nvCxnSpPr>
        <p:spPr>
          <a:xfrm>
            <a:off x="1307425" y="2308893"/>
            <a:ext cx="3160" cy="21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文字方塊 176">
            <a:extLst>
              <a:ext uri="{FF2B5EF4-FFF2-40B4-BE49-F238E27FC236}">
                <a16:creationId xmlns:a16="http://schemas.microsoft.com/office/drawing/2014/main" id="{8A3A7943-1253-4761-7E9F-D954E919287C}"/>
              </a:ext>
            </a:extLst>
          </p:cNvPr>
          <p:cNvSpPr txBox="1"/>
          <p:nvPr/>
        </p:nvSpPr>
        <p:spPr>
          <a:xfrm>
            <a:off x="2013879" y="1854231"/>
            <a:ext cx="1457517" cy="369332"/>
          </a:xfrm>
          <a:prstGeom prst="rect">
            <a:avLst/>
          </a:prstGeom>
          <a:noFill/>
        </p:spPr>
        <p:txBody>
          <a:bodyPr wrap="square" rtlCol="0">
            <a:spAutoFit/>
          </a:bodyPr>
          <a:lstStyle/>
          <a:p>
            <a:r>
              <a:rPr lang="en-US" altLang="zh-TW" dirty="0"/>
              <a:t>19X19X256</a:t>
            </a:r>
            <a:endParaRPr lang="zh-TW" altLang="en-US" dirty="0"/>
          </a:p>
        </p:txBody>
      </p:sp>
      <p:sp>
        <p:nvSpPr>
          <p:cNvPr id="178" name="文字方塊 177">
            <a:extLst>
              <a:ext uri="{FF2B5EF4-FFF2-40B4-BE49-F238E27FC236}">
                <a16:creationId xmlns:a16="http://schemas.microsoft.com/office/drawing/2014/main" id="{0431A6C3-0B15-1B74-E8A5-1517EA670894}"/>
              </a:ext>
            </a:extLst>
          </p:cNvPr>
          <p:cNvSpPr txBox="1"/>
          <p:nvPr/>
        </p:nvSpPr>
        <p:spPr>
          <a:xfrm>
            <a:off x="2140844" y="1076846"/>
            <a:ext cx="1457517" cy="369332"/>
          </a:xfrm>
          <a:prstGeom prst="rect">
            <a:avLst/>
          </a:prstGeom>
          <a:noFill/>
        </p:spPr>
        <p:txBody>
          <a:bodyPr wrap="square" rtlCol="0">
            <a:spAutoFit/>
          </a:bodyPr>
          <a:lstStyle/>
          <a:p>
            <a:r>
              <a:rPr lang="en-US" altLang="zh-TW" dirty="0"/>
              <a:t>19X19X512</a:t>
            </a:r>
            <a:endParaRPr lang="zh-TW" altLang="en-US" dirty="0"/>
          </a:p>
        </p:txBody>
      </p:sp>
      <p:sp>
        <p:nvSpPr>
          <p:cNvPr id="179" name="文字方塊 178">
            <a:extLst>
              <a:ext uri="{FF2B5EF4-FFF2-40B4-BE49-F238E27FC236}">
                <a16:creationId xmlns:a16="http://schemas.microsoft.com/office/drawing/2014/main" id="{73846F10-15F9-E0D1-6BC2-4FE9CE7D7AE8}"/>
              </a:ext>
            </a:extLst>
          </p:cNvPr>
          <p:cNvSpPr txBox="1"/>
          <p:nvPr/>
        </p:nvSpPr>
        <p:spPr>
          <a:xfrm>
            <a:off x="2250831" y="2605791"/>
            <a:ext cx="1457517" cy="369332"/>
          </a:xfrm>
          <a:prstGeom prst="rect">
            <a:avLst/>
          </a:prstGeom>
          <a:noFill/>
        </p:spPr>
        <p:txBody>
          <a:bodyPr wrap="square" rtlCol="0">
            <a:spAutoFit/>
          </a:bodyPr>
          <a:lstStyle/>
          <a:p>
            <a:r>
              <a:rPr lang="en-US" altLang="zh-TW" dirty="0"/>
              <a:t>38X38X256</a:t>
            </a:r>
            <a:endParaRPr lang="zh-TW" altLang="en-US" dirty="0"/>
          </a:p>
        </p:txBody>
      </p:sp>
      <p:sp>
        <p:nvSpPr>
          <p:cNvPr id="5" name="橢圓 4">
            <a:extLst>
              <a:ext uri="{FF2B5EF4-FFF2-40B4-BE49-F238E27FC236}">
                <a16:creationId xmlns:a16="http://schemas.microsoft.com/office/drawing/2014/main" id="{3755D0BF-B771-037B-1079-88E16BBC6354}"/>
              </a:ext>
            </a:extLst>
          </p:cNvPr>
          <p:cNvSpPr/>
          <p:nvPr/>
        </p:nvSpPr>
        <p:spPr>
          <a:xfrm>
            <a:off x="3416275" y="2975123"/>
            <a:ext cx="1364467"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Concate</a:t>
            </a:r>
            <a:endParaRPr lang="zh-TW" altLang="en-US" dirty="0">
              <a:solidFill>
                <a:schemeClr val="tx1"/>
              </a:solidFill>
            </a:endParaRPr>
          </a:p>
        </p:txBody>
      </p:sp>
      <p:cxnSp>
        <p:nvCxnSpPr>
          <p:cNvPr id="8" name="直線單箭頭接點 7">
            <a:extLst>
              <a:ext uri="{FF2B5EF4-FFF2-40B4-BE49-F238E27FC236}">
                <a16:creationId xmlns:a16="http://schemas.microsoft.com/office/drawing/2014/main" id="{71210093-9733-C28D-05C5-8DFF321893F6}"/>
              </a:ext>
            </a:extLst>
          </p:cNvPr>
          <p:cNvCxnSpPr>
            <a:cxnSpLocks/>
            <a:stCxn id="5" idx="4"/>
            <a:endCxn id="84" idx="0"/>
          </p:cNvCxnSpPr>
          <p:nvPr/>
        </p:nvCxnSpPr>
        <p:spPr>
          <a:xfrm>
            <a:off x="4098509" y="3508737"/>
            <a:ext cx="14388" cy="222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E6E505C1-7FAE-108B-F63C-5ACCB6035B8A}"/>
              </a:ext>
            </a:extLst>
          </p:cNvPr>
          <p:cNvSpPr txBox="1"/>
          <p:nvPr/>
        </p:nvSpPr>
        <p:spPr>
          <a:xfrm>
            <a:off x="4938347" y="3017916"/>
            <a:ext cx="1457517" cy="369332"/>
          </a:xfrm>
          <a:prstGeom prst="rect">
            <a:avLst/>
          </a:prstGeom>
          <a:noFill/>
        </p:spPr>
        <p:txBody>
          <a:bodyPr wrap="square" rtlCol="0">
            <a:spAutoFit/>
          </a:bodyPr>
          <a:lstStyle/>
          <a:p>
            <a:r>
              <a:rPr lang="en-US" altLang="zh-TW" dirty="0"/>
              <a:t>38X38X512</a:t>
            </a:r>
            <a:endParaRPr lang="zh-TW" altLang="en-US" dirty="0"/>
          </a:p>
        </p:txBody>
      </p:sp>
      <p:sp>
        <p:nvSpPr>
          <p:cNvPr id="31" name="橢圓 30">
            <a:extLst>
              <a:ext uri="{FF2B5EF4-FFF2-40B4-BE49-F238E27FC236}">
                <a16:creationId xmlns:a16="http://schemas.microsoft.com/office/drawing/2014/main" id="{EF27ED87-B9D6-D47E-E212-37A53D36E69B}"/>
              </a:ext>
            </a:extLst>
          </p:cNvPr>
          <p:cNvSpPr/>
          <p:nvPr/>
        </p:nvSpPr>
        <p:spPr>
          <a:xfrm>
            <a:off x="3472540" y="979898"/>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C4 output</a:t>
            </a:r>
            <a:endParaRPr lang="zh-TW" altLang="en-US" dirty="0">
              <a:solidFill>
                <a:schemeClr val="tx1"/>
              </a:solidFill>
            </a:endParaRPr>
          </a:p>
        </p:txBody>
      </p:sp>
      <p:sp>
        <p:nvSpPr>
          <p:cNvPr id="32" name="文字方塊 31">
            <a:extLst>
              <a:ext uri="{FF2B5EF4-FFF2-40B4-BE49-F238E27FC236}">
                <a16:creationId xmlns:a16="http://schemas.microsoft.com/office/drawing/2014/main" id="{24200564-0C77-C362-8E9B-D864A1219CCA}"/>
              </a:ext>
            </a:extLst>
          </p:cNvPr>
          <p:cNvSpPr txBox="1"/>
          <p:nvPr/>
        </p:nvSpPr>
        <p:spPr>
          <a:xfrm>
            <a:off x="3545008" y="596156"/>
            <a:ext cx="1457517" cy="369332"/>
          </a:xfrm>
          <a:prstGeom prst="rect">
            <a:avLst/>
          </a:prstGeom>
          <a:noFill/>
        </p:spPr>
        <p:txBody>
          <a:bodyPr wrap="square" rtlCol="0">
            <a:spAutoFit/>
          </a:bodyPr>
          <a:lstStyle/>
          <a:p>
            <a:r>
              <a:rPr lang="en-US" altLang="zh-TW" dirty="0"/>
              <a:t>38X38X512</a:t>
            </a:r>
            <a:endParaRPr lang="zh-TW" altLang="en-US" dirty="0"/>
          </a:p>
        </p:txBody>
      </p:sp>
      <p:sp>
        <p:nvSpPr>
          <p:cNvPr id="33" name="文字方塊 32">
            <a:extLst>
              <a:ext uri="{FF2B5EF4-FFF2-40B4-BE49-F238E27FC236}">
                <a16:creationId xmlns:a16="http://schemas.microsoft.com/office/drawing/2014/main" id="{BAC88124-ABDC-13D0-D87B-3EFA2BB87C8C}"/>
              </a:ext>
            </a:extLst>
          </p:cNvPr>
          <p:cNvSpPr txBox="1"/>
          <p:nvPr/>
        </p:nvSpPr>
        <p:spPr>
          <a:xfrm>
            <a:off x="4762923" y="1940795"/>
            <a:ext cx="1457517" cy="369332"/>
          </a:xfrm>
          <a:prstGeom prst="rect">
            <a:avLst/>
          </a:prstGeom>
          <a:noFill/>
        </p:spPr>
        <p:txBody>
          <a:bodyPr wrap="square" rtlCol="0">
            <a:spAutoFit/>
          </a:bodyPr>
          <a:lstStyle/>
          <a:p>
            <a:r>
              <a:rPr lang="en-US" altLang="zh-TW" dirty="0"/>
              <a:t>38X38X256</a:t>
            </a:r>
            <a:endParaRPr lang="zh-TW" altLang="en-US" dirty="0"/>
          </a:p>
        </p:txBody>
      </p:sp>
      <p:sp>
        <p:nvSpPr>
          <p:cNvPr id="36" name="橢圓 35">
            <a:extLst>
              <a:ext uri="{FF2B5EF4-FFF2-40B4-BE49-F238E27FC236}">
                <a16:creationId xmlns:a16="http://schemas.microsoft.com/office/drawing/2014/main" id="{22EF0FC1-2BB4-14AA-718F-2BA035EF0058}"/>
              </a:ext>
            </a:extLst>
          </p:cNvPr>
          <p:cNvSpPr/>
          <p:nvPr/>
        </p:nvSpPr>
        <p:spPr>
          <a:xfrm>
            <a:off x="3471396" y="1775279"/>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X8</a:t>
            </a:r>
            <a:endParaRPr lang="zh-TW" altLang="en-US" dirty="0">
              <a:solidFill>
                <a:schemeClr val="tx1"/>
              </a:solidFill>
            </a:endParaRPr>
          </a:p>
        </p:txBody>
      </p:sp>
      <p:cxnSp>
        <p:nvCxnSpPr>
          <p:cNvPr id="43" name="直線單箭頭接點 42">
            <a:extLst>
              <a:ext uri="{FF2B5EF4-FFF2-40B4-BE49-F238E27FC236}">
                <a16:creationId xmlns:a16="http://schemas.microsoft.com/office/drawing/2014/main" id="{C15D0336-B98A-DCF3-9998-7A934C65D03C}"/>
              </a:ext>
            </a:extLst>
          </p:cNvPr>
          <p:cNvCxnSpPr>
            <a:cxnSpLocks/>
            <a:stCxn id="36" idx="4"/>
            <a:endCxn id="5" idx="0"/>
          </p:cNvCxnSpPr>
          <p:nvPr/>
        </p:nvCxnSpPr>
        <p:spPr>
          <a:xfrm flipH="1">
            <a:off x="4098509" y="2308893"/>
            <a:ext cx="14388" cy="666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橢圓 47">
            <a:extLst>
              <a:ext uri="{FF2B5EF4-FFF2-40B4-BE49-F238E27FC236}">
                <a16:creationId xmlns:a16="http://schemas.microsoft.com/office/drawing/2014/main" id="{E53D0BB0-4259-9AD0-5FCA-9762181719C7}"/>
              </a:ext>
            </a:extLst>
          </p:cNvPr>
          <p:cNvSpPr/>
          <p:nvPr/>
        </p:nvSpPr>
        <p:spPr>
          <a:xfrm>
            <a:off x="3507961" y="4407947"/>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X10</a:t>
            </a:r>
            <a:endParaRPr lang="zh-TW" altLang="en-US" dirty="0">
              <a:solidFill>
                <a:schemeClr val="tx1"/>
              </a:solidFill>
            </a:endParaRPr>
          </a:p>
        </p:txBody>
      </p:sp>
      <p:sp>
        <p:nvSpPr>
          <p:cNvPr id="49" name="橢圓 48">
            <a:extLst>
              <a:ext uri="{FF2B5EF4-FFF2-40B4-BE49-F238E27FC236}">
                <a16:creationId xmlns:a16="http://schemas.microsoft.com/office/drawing/2014/main" id="{8A3316F2-4377-7066-65D5-6E2FAEDE259B}"/>
              </a:ext>
            </a:extLst>
          </p:cNvPr>
          <p:cNvSpPr/>
          <p:nvPr/>
        </p:nvSpPr>
        <p:spPr>
          <a:xfrm>
            <a:off x="3500767" y="5075021"/>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X11</a:t>
            </a:r>
            <a:endParaRPr lang="zh-TW" altLang="en-US" dirty="0">
              <a:solidFill>
                <a:schemeClr val="tx1"/>
              </a:solidFill>
            </a:endParaRPr>
          </a:p>
        </p:txBody>
      </p:sp>
      <p:sp>
        <p:nvSpPr>
          <p:cNvPr id="54" name="橢圓 53">
            <a:extLst>
              <a:ext uri="{FF2B5EF4-FFF2-40B4-BE49-F238E27FC236}">
                <a16:creationId xmlns:a16="http://schemas.microsoft.com/office/drawing/2014/main" id="{926266DB-FA81-9552-FCAF-06BD6010FCFE}"/>
              </a:ext>
            </a:extLst>
          </p:cNvPr>
          <p:cNvSpPr/>
          <p:nvPr/>
        </p:nvSpPr>
        <p:spPr>
          <a:xfrm>
            <a:off x="3507961" y="5750904"/>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X12</a:t>
            </a:r>
            <a:endParaRPr lang="zh-TW" altLang="en-US" dirty="0">
              <a:solidFill>
                <a:schemeClr val="tx1"/>
              </a:solidFill>
            </a:endParaRPr>
          </a:p>
        </p:txBody>
      </p:sp>
      <p:sp>
        <p:nvSpPr>
          <p:cNvPr id="55" name="橢圓 54">
            <a:extLst>
              <a:ext uri="{FF2B5EF4-FFF2-40B4-BE49-F238E27FC236}">
                <a16:creationId xmlns:a16="http://schemas.microsoft.com/office/drawing/2014/main" id="{0531DA37-1117-96B6-A90F-A8CB1C85D0C8}"/>
              </a:ext>
            </a:extLst>
          </p:cNvPr>
          <p:cNvSpPr/>
          <p:nvPr/>
        </p:nvSpPr>
        <p:spPr>
          <a:xfrm>
            <a:off x="2137701" y="5750904"/>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X13</a:t>
            </a:r>
            <a:endParaRPr lang="zh-TW" altLang="en-US" dirty="0">
              <a:solidFill>
                <a:schemeClr val="tx1"/>
              </a:solidFill>
            </a:endParaRPr>
          </a:p>
        </p:txBody>
      </p:sp>
      <p:sp>
        <p:nvSpPr>
          <p:cNvPr id="56" name="橢圓 55">
            <a:extLst>
              <a:ext uri="{FF2B5EF4-FFF2-40B4-BE49-F238E27FC236}">
                <a16:creationId xmlns:a16="http://schemas.microsoft.com/office/drawing/2014/main" id="{D4C83580-A2AE-220B-048A-A045693D100E}"/>
              </a:ext>
            </a:extLst>
          </p:cNvPr>
          <p:cNvSpPr/>
          <p:nvPr/>
        </p:nvSpPr>
        <p:spPr>
          <a:xfrm>
            <a:off x="804008" y="5746046"/>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sp>
        <p:nvSpPr>
          <p:cNvPr id="57" name="文字方塊 56">
            <a:extLst>
              <a:ext uri="{FF2B5EF4-FFF2-40B4-BE49-F238E27FC236}">
                <a16:creationId xmlns:a16="http://schemas.microsoft.com/office/drawing/2014/main" id="{0AA936BB-1F6F-5312-F1B0-A0E214A9E87A}"/>
              </a:ext>
            </a:extLst>
          </p:cNvPr>
          <p:cNvSpPr txBox="1"/>
          <p:nvPr/>
        </p:nvSpPr>
        <p:spPr>
          <a:xfrm>
            <a:off x="4880167" y="3821592"/>
            <a:ext cx="1457517" cy="369332"/>
          </a:xfrm>
          <a:prstGeom prst="rect">
            <a:avLst/>
          </a:prstGeom>
          <a:noFill/>
        </p:spPr>
        <p:txBody>
          <a:bodyPr wrap="square" rtlCol="0">
            <a:spAutoFit/>
          </a:bodyPr>
          <a:lstStyle/>
          <a:p>
            <a:r>
              <a:rPr lang="en-US" altLang="zh-TW" dirty="0"/>
              <a:t>38X38X256</a:t>
            </a:r>
            <a:endParaRPr lang="zh-TW" altLang="en-US" dirty="0"/>
          </a:p>
        </p:txBody>
      </p:sp>
      <p:sp>
        <p:nvSpPr>
          <p:cNvPr id="63" name="文字方塊 62">
            <a:extLst>
              <a:ext uri="{FF2B5EF4-FFF2-40B4-BE49-F238E27FC236}">
                <a16:creationId xmlns:a16="http://schemas.microsoft.com/office/drawing/2014/main" id="{05EDC66B-FA6D-E3E6-1AD7-CC8F6D84B39F}"/>
              </a:ext>
            </a:extLst>
          </p:cNvPr>
          <p:cNvSpPr txBox="1"/>
          <p:nvPr/>
        </p:nvSpPr>
        <p:spPr>
          <a:xfrm>
            <a:off x="4900095" y="4489242"/>
            <a:ext cx="1457517" cy="369332"/>
          </a:xfrm>
          <a:prstGeom prst="rect">
            <a:avLst/>
          </a:prstGeom>
          <a:noFill/>
        </p:spPr>
        <p:txBody>
          <a:bodyPr wrap="square" rtlCol="0">
            <a:spAutoFit/>
          </a:bodyPr>
          <a:lstStyle/>
          <a:p>
            <a:r>
              <a:rPr lang="en-US" altLang="zh-TW" dirty="0"/>
              <a:t>38X38X512</a:t>
            </a:r>
            <a:endParaRPr lang="zh-TW" altLang="en-US" dirty="0"/>
          </a:p>
        </p:txBody>
      </p:sp>
      <p:sp>
        <p:nvSpPr>
          <p:cNvPr id="64" name="文字方塊 63">
            <a:extLst>
              <a:ext uri="{FF2B5EF4-FFF2-40B4-BE49-F238E27FC236}">
                <a16:creationId xmlns:a16="http://schemas.microsoft.com/office/drawing/2014/main" id="{DC71876A-AD03-4B09-2C71-708470355160}"/>
              </a:ext>
            </a:extLst>
          </p:cNvPr>
          <p:cNvSpPr txBox="1"/>
          <p:nvPr/>
        </p:nvSpPr>
        <p:spPr>
          <a:xfrm>
            <a:off x="4884934" y="5197483"/>
            <a:ext cx="1457517" cy="369332"/>
          </a:xfrm>
          <a:prstGeom prst="rect">
            <a:avLst/>
          </a:prstGeom>
          <a:noFill/>
        </p:spPr>
        <p:txBody>
          <a:bodyPr wrap="square" rtlCol="0">
            <a:spAutoFit/>
          </a:bodyPr>
          <a:lstStyle/>
          <a:p>
            <a:r>
              <a:rPr lang="en-US" altLang="zh-TW" dirty="0"/>
              <a:t>38X38X256</a:t>
            </a:r>
            <a:endParaRPr lang="zh-TW" altLang="en-US" dirty="0"/>
          </a:p>
        </p:txBody>
      </p:sp>
      <p:sp>
        <p:nvSpPr>
          <p:cNvPr id="65" name="文字方塊 64">
            <a:extLst>
              <a:ext uri="{FF2B5EF4-FFF2-40B4-BE49-F238E27FC236}">
                <a16:creationId xmlns:a16="http://schemas.microsoft.com/office/drawing/2014/main" id="{5A5F59EA-5240-283E-30F8-BCB1A380A70D}"/>
              </a:ext>
            </a:extLst>
          </p:cNvPr>
          <p:cNvSpPr txBox="1"/>
          <p:nvPr/>
        </p:nvSpPr>
        <p:spPr>
          <a:xfrm>
            <a:off x="4900095" y="5782993"/>
            <a:ext cx="1457517" cy="369332"/>
          </a:xfrm>
          <a:prstGeom prst="rect">
            <a:avLst/>
          </a:prstGeom>
          <a:noFill/>
        </p:spPr>
        <p:txBody>
          <a:bodyPr wrap="square" rtlCol="0">
            <a:spAutoFit/>
          </a:bodyPr>
          <a:lstStyle/>
          <a:p>
            <a:r>
              <a:rPr lang="en-US" altLang="zh-TW" dirty="0"/>
              <a:t>38X38X512</a:t>
            </a:r>
            <a:endParaRPr lang="zh-TW" altLang="en-US" dirty="0"/>
          </a:p>
        </p:txBody>
      </p:sp>
      <p:sp>
        <p:nvSpPr>
          <p:cNvPr id="67" name="文字方塊 66">
            <a:extLst>
              <a:ext uri="{FF2B5EF4-FFF2-40B4-BE49-F238E27FC236}">
                <a16:creationId xmlns:a16="http://schemas.microsoft.com/office/drawing/2014/main" id="{5E9A6574-6B76-971D-7D93-6D5C742F59FD}"/>
              </a:ext>
            </a:extLst>
          </p:cNvPr>
          <p:cNvSpPr txBox="1"/>
          <p:nvPr/>
        </p:nvSpPr>
        <p:spPr>
          <a:xfrm>
            <a:off x="1408942" y="5310437"/>
            <a:ext cx="1457517" cy="369332"/>
          </a:xfrm>
          <a:prstGeom prst="rect">
            <a:avLst/>
          </a:prstGeom>
          <a:noFill/>
        </p:spPr>
        <p:txBody>
          <a:bodyPr wrap="square" rtlCol="0">
            <a:spAutoFit/>
          </a:bodyPr>
          <a:lstStyle/>
          <a:p>
            <a:r>
              <a:rPr lang="en-US" altLang="zh-TW" dirty="0"/>
              <a:t>38X38X</a:t>
            </a:r>
            <a:r>
              <a:rPr lang="en-US" altLang="zh-TW" dirty="0">
                <a:solidFill>
                  <a:srgbClr val="FF0000"/>
                </a:solidFill>
              </a:rPr>
              <a:t>256</a:t>
            </a:r>
            <a:endParaRPr lang="zh-TW" altLang="en-US" dirty="0">
              <a:solidFill>
                <a:srgbClr val="FF0000"/>
              </a:solidFill>
            </a:endParaRPr>
          </a:p>
        </p:txBody>
      </p:sp>
      <p:cxnSp>
        <p:nvCxnSpPr>
          <p:cNvPr id="70" name="直線單箭頭接點 69">
            <a:extLst>
              <a:ext uri="{FF2B5EF4-FFF2-40B4-BE49-F238E27FC236}">
                <a16:creationId xmlns:a16="http://schemas.microsoft.com/office/drawing/2014/main" id="{2973A2FD-8235-892C-E497-1A178199B380}"/>
              </a:ext>
            </a:extLst>
          </p:cNvPr>
          <p:cNvCxnSpPr>
            <a:stCxn id="84" idx="4"/>
            <a:endCxn id="48" idx="0"/>
          </p:cNvCxnSpPr>
          <p:nvPr/>
        </p:nvCxnSpPr>
        <p:spPr>
          <a:xfrm>
            <a:off x="4112897" y="4264596"/>
            <a:ext cx="0" cy="143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25AD36C-D170-B9C7-2EA4-65D93435E133}"/>
              </a:ext>
            </a:extLst>
          </p:cNvPr>
          <p:cNvCxnSpPr>
            <a:stCxn id="48" idx="4"/>
            <a:endCxn id="49" idx="0"/>
          </p:cNvCxnSpPr>
          <p:nvPr/>
        </p:nvCxnSpPr>
        <p:spPr>
          <a:xfrm flipH="1">
            <a:off x="4105703" y="4941561"/>
            <a:ext cx="7194" cy="13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D1ECF93E-C24B-983C-CFFF-FE9857248DA6}"/>
              </a:ext>
            </a:extLst>
          </p:cNvPr>
          <p:cNvCxnSpPr>
            <a:stCxn id="49" idx="4"/>
            <a:endCxn id="54" idx="0"/>
          </p:cNvCxnSpPr>
          <p:nvPr/>
        </p:nvCxnSpPr>
        <p:spPr>
          <a:xfrm>
            <a:off x="4105703" y="5608635"/>
            <a:ext cx="7194" cy="142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F4695D60-C94B-7B24-32A1-580359E043AE}"/>
              </a:ext>
            </a:extLst>
          </p:cNvPr>
          <p:cNvCxnSpPr>
            <a:stCxn id="54" idx="2"/>
            <a:endCxn id="55" idx="6"/>
          </p:cNvCxnSpPr>
          <p:nvPr/>
        </p:nvCxnSpPr>
        <p:spPr>
          <a:xfrm flipH="1">
            <a:off x="3347572" y="6017711"/>
            <a:ext cx="160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2A69C8D5-3E4D-3DCE-77C8-22E594EB4C52}"/>
              </a:ext>
            </a:extLst>
          </p:cNvPr>
          <p:cNvCxnSpPr>
            <a:stCxn id="55" idx="2"/>
            <a:endCxn id="56" idx="6"/>
          </p:cNvCxnSpPr>
          <p:nvPr/>
        </p:nvCxnSpPr>
        <p:spPr>
          <a:xfrm flipH="1" flipV="1">
            <a:off x="2013879" y="6012853"/>
            <a:ext cx="123822" cy="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E26D4E46-496F-0F59-8462-CF83C6C54EB6}"/>
              </a:ext>
            </a:extLst>
          </p:cNvPr>
          <p:cNvCxnSpPr>
            <a:stCxn id="31" idx="4"/>
            <a:endCxn id="36" idx="0"/>
          </p:cNvCxnSpPr>
          <p:nvPr/>
        </p:nvCxnSpPr>
        <p:spPr>
          <a:xfrm flipH="1">
            <a:off x="4112897" y="1513512"/>
            <a:ext cx="1144" cy="26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群組 12">
            <a:extLst>
              <a:ext uri="{FF2B5EF4-FFF2-40B4-BE49-F238E27FC236}">
                <a16:creationId xmlns:a16="http://schemas.microsoft.com/office/drawing/2014/main" id="{A0E09BE6-E404-0DBB-30A5-C6FCE56BD5DB}"/>
              </a:ext>
            </a:extLst>
          </p:cNvPr>
          <p:cNvGrpSpPr/>
          <p:nvPr/>
        </p:nvGrpSpPr>
        <p:grpSpPr>
          <a:xfrm>
            <a:off x="5248653" y="572877"/>
            <a:ext cx="3266697" cy="969943"/>
            <a:chOff x="5248653" y="572877"/>
            <a:chExt cx="3266697" cy="969943"/>
          </a:xfrm>
        </p:grpSpPr>
        <p:cxnSp>
          <p:nvCxnSpPr>
            <p:cNvPr id="6" name="直線單箭頭接點 67">
              <a:extLst>
                <a:ext uri="{FF2B5EF4-FFF2-40B4-BE49-F238E27FC236}">
                  <a16:creationId xmlns:a16="http://schemas.microsoft.com/office/drawing/2014/main" id="{804B1837-5E40-DEAC-3F78-2A79878C8ABC}"/>
                </a:ext>
              </a:extLst>
            </p:cNvPr>
            <p:cNvCxnSpPr>
              <a:cxnSpLocks/>
            </p:cNvCxnSpPr>
            <p:nvPr/>
          </p:nvCxnSpPr>
          <p:spPr>
            <a:xfrm>
              <a:off x="6484383" y="1116178"/>
              <a:ext cx="1268682"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平行四邊形 33">
              <a:extLst>
                <a:ext uri="{FF2B5EF4-FFF2-40B4-BE49-F238E27FC236}">
                  <a16:creationId xmlns:a16="http://schemas.microsoft.com/office/drawing/2014/main" id="{6C8FE2EE-9E77-6FA0-F526-9FBB2153F370}"/>
                </a:ext>
              </a:extLst>
            </p:cNvPr>
            <p:cNvSpPr>
              <a:spLocks noChangeAspect="1"/>
            </p:cNvSpPr>
            <p:nvPr/>
          </p:nvSpPr>
          <p:spPr>
            <a:xfrm>
              <a:off x="7003350" y="1009512"/>
              <a:ext cx="1512000" cy="504000"/>
            </a:xfrm>
            <a:prstGeom prst="parallelogram">
              <a:avLst>
                <a:gd name="adj" fmla="val 105800"/>
              </a:avLst>
            </a:prstGeom>
            <a:solidFill>
              <a:srgbClr val="92D050">
                <a:alpha val="30196"/>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P4</a:t>
              </a:r>
              <a:endParaRPr lang="zh-TW" altLang="en-US" sz="1200" dirty="0">
                <a:solidFill>
                  <a:srgbClr val="92D050"/>
                </a:solidFill>
              </a:endParaRPr>
            </a:p>
          </p:txBody>
        </p:sp>
        <p:sp>
          <p:nvSpPr>
            <p:cNvPr id="11" name="平行四邊形 34">
              <a:extLst>
                <a:ext uri="{FF2B5EF4-FFF2-40B4-BE49-F238E27FC236}">
                  <a16:creationId xmlns:a16="http://schemas.microsoft.com/office/drawing/2014/main" id="{E509F734-0E15-2EB3-B1BA-246CDD37947E}"/>
                </a:ext>
              </a:extLst>
            </p:cNvPr>
            <p:cNvSpPr>
              <a:spLocks noChangeAspect="1"/>
            </p:cNvSpPr>
            <p:nvPr/>
          </p:nvSpPr>
          <p:spPr>
            <a:xfrm>
              <a:off x="7111563" y="572877"/>
              <a:ext cx="1283003" cy="432000"/>
            </a:xfrm>
            <a:prstGeom prst="parallelogram">
              <a:avLst>
                <a:gd name="adj" fmla="val 105800"/>
              </a:avLst>
            </a:prstGeom>
            <a:solidFill>
              <a:srgbClr val="92D050">
                <a:alpha val="30196"/>
              </a:srgbClr>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P5</a:t>
              </a:r>
              <a:endParaRPr lang="zh-TW" altLang="en-US" sz="1200" dirty="0">
                <a:solidFill>
                  <a:srgbClr val="92D050"/>
                </a:solidFill>
              </a:endParaRPr>
            </a:p>
          </p:txBody>
        </p:sp>
        <p:sp>
          <p:nvSpPr>
            <p:cNvPr id="19" name="文字方塊 281">
              <a:extLst>
                <a:ext uri="{FF2B5EF4-FFF2-40B4-BE49-F238E27FC236}">
                  <a16:creationId xmlns:a16="http://schemas.microsoft.com/office/drawing/2014/main" id="{002C559F-880F-788E-13E3-17C1CCC09B82}"/>
                </a:ext>
              </a:extLst>
            </p:cNvPr>
            <p:cNvSpPr txBox="1"/>
            <p:nvPr/>
          </p:nvSpPr>
          <p:spPr>
            <a:xfrm>
              <a:off x="7718525" y="965488"/>
              <a:ext cx="615370" cy="215444"/>
            </a:xfrm>
            <a:prstGeom prst="rect">
              <a:avLst/>
            </a:prstGeom>
            <a:noFill/>
          </p:spPr>
          <p:txBody>
            <a:bodyPr wrap="square" rtlCol="0">
              <a:spAutoFit/>
            </a:bodyPr>
            <a:lstStyle/>
            <a:p>
              <a:r>
                <a:rPr lang="en-US" altLang="zh-TW" sz="800" dirty="0" err="1">
                  <a:solidFill>
                    <a:srgbClr val="00B050"/>
                  </a:solidFill>
                </a:rPr>
                <a:t>Upsample</a:t>
              </a:r>
              <a:endParaRPr lang="zh-TW" altLang="en-US" sz="800" dirty="0">
                <a:solidFill>
                  <a:srgbClr val="00B050"/>
                </a:solidFill>
              </a:endParaRPr>
            </a:p>
          </p:txBody>
        </p:sp>
        <p:sp>
          <p:nvSpPr>
            <p:cNvPr id="20" name="文字方塊 296">
              <a:extLst>
                <a:ext uri="{FF2B5EF4-FFF2-40B4-BE49-F238E27FC236}">
                  <a16:creationId xmlns:a16="http://schemas.microsoft.com/office/drawing/2014/main" id="{4CE8F7F1-08DD-1B7E-A168-EFD35C8C5B15}"/>
                </a:ext>
              </a:extLst>
            </p:cNvPr>
            <p:cNvSpPr txBox="1"/>
            <p:nvPr/>
          </p:nvSpPr>
          <p:spPr>
            <a:xfrm>
              <a:off x="6722360" y="1069760"/>
              <a:ext cx="602824" cy="215444"/>
            </a:xfrm>
            <a:prstGeom prst="rect">
              <a:avLst/>
            </a:prstGeom>
            <a:noFill/>
          </p:spPr>
          <p:txBody>
            <a:bodyPr wrap="square" rtlCol="0">
              <a:spAutoFit/>
            </a:bodyPr>
            <a:lstStyle/>
            <a:p>
              <a:r>
                <a:rPr lang="en-US" altLang="zh-TW" sz="800" dirty="0">
                  <a:solidFill>
                    <a:srgbClr val="00B050"/>
                  </a:solidFill>
                </a:rPr>
                <a:t>1x1 </a:t>
              </a:r>
              <a:r>
                <a:rPr lang="en-US" altLang="zh-TW" sz="800" dirty="0" err="1">
                  <a:solidFill>
                    <a:srgbClr val="00B050"/>
                  </a:solidFill>
                </a:rPr>
                <a:t>conv</a:t>
              </a:r>
              <a:endParaRPr lang="zh-TW" altLang="en-US" sz="800" dirty="0">
                <a:solidFill>
                  <a:srgbClr val="00B050"/>
                </a:solidFill>
              </a:endParaRPr>
            </a:p>
          </p:txBody>
        </p:sp>
        <p:sp>
          <p:nvSpPr>
            <p:cNvPr id="21" name="十字形 286">
              <a:extLst>
                <a:ext uri="{FF2B5EF4-FFF2-40B4-BE49-F238E27FC236}">
                  <a16:creationId xmlns:a16="http://schemas.microsoft.com/office/drawing/2014/main" id="{33544935-A827-9E5A-C459-326253ACE1A1}"/>
                </a:ext>
              </a:extLst>
            </p:cNvPr>
            <p:cNvSpPr/>
            <p:nvPr/>
          </p:nvSpPr>
          <p:spPr>
            <a:xfrm rot="18758156">
              <a:off x="7706272" y="1071820"/>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73">
              <a:extLst>
                <a:ext uri="{FF2B5EF4-FFF2-40B4-BE49-F238E27FC236}">
                  <a16:creationId xmlns:a16="http://schemas.microsoft.com/office/drawing/2014/main" id="{C3C0C268-BCB4-2428-5712-808B6EC3402A}"/>
                </a:ext>
              </a:extLst>
            </p:cNvPr>
            <p:cNvSpPr txBox="1"/>
            <p:nvPr/>
          </p:nvSpPr>
          <p:spPr>
            <a:xfrm>
              <a:off x="7149906" y="831612"/>
              <a:ext cx="730081" cy="215444"/>
            </a:xfrm>
            <a:prstGeom prst="rect">
              <a:avLst/>
            </a:prstGeom>
            <a:noFill/>
          </p:spPr>
          <p:txBody>
            <a:bodyPr wrap="square" rtlCol="0">
              <a:spAutoFit/>
            </a:bodyPr>
            <a:lstStyle/>
            <a:p>
              <a:r>
                <a:rPr lang="en-US" altLang="zh-TW" sz="800" dirty="0"/>
                <a:t>19x19x</a:t>
              </a:r>
              <a:r>
                <a:rPr lang="en-US" altLang="zh-TW" sz="800" dirty="0">
                  <a:solidFill>
                    <a:srgbClr val="FF0000"/>
                  </a:solidFill>
                </a:rPr>
                <a:t>512</a:t>
              </a:r>
              <a:r>
                <a:rPr lang="en-US" altLang="zh-TW" sz="800" dirty="0"/>
                <a:t>c</a:t>
              </a:r>
              <a:endParaRPr lang="zh-TW" altLang="en-US" sz="800" dirty="0"/>
            </a:p>
          </p:txBody>
        </p:sp>
        <p:sp>
          <p:nvSpPr>
            <p:cNvPr id="23" name="文字方塊 73">
              <a:extLst>
                <a:ext uri="{FF2B5EF4-FFF2-40B4-BE49-F238E27FC236}">
                  <a16:creationId xmlns:a16="http://schemas.microsoft.com/office/drawing/2014/main" id="{BC176203-AE4F-54DA-D564-F72360BDBC8C}"/>
                </a:ext>
              </a:extLst>
            </p:cNvPr>
            <p:cNvSpPr txBox="1"/>
            <p:nvPr/>
          </p:nvSpPr>
          <p:spPr>
            <a:xfrm>
              <a:off x="7028968" y="1327376"/>
              <a:ext cx="730081" cy="215444"/>
            </a:xfrm>
            <a:prstGeom prst="rect">
              <a:avLst/>
            </a:prstGeom>
            <a:noFill/>
          </p:spPr>
          <p:txBody>
            <a:bodyPr wrap="square" rtlCol="0">
              <a:spAutoFit/>
            </a:bodyPr>
            <a:lstStyle/>
            <a:p>
              <a:r>
                <a:rPr lang="en-US" altLang="zh-TW" sz="800" dirty="0"/>
                <a:t>38x38x</a:t>
              </a:r>
              <a:r>
                <a:rPr lang="en-US" altLang="zh-TW" sz="800" dirty="0">
                  <a:solidFill>
                    <a:srgbClr val="FF0000"/>
                  </a:solidFill>
                </a:rPr>
                <a:t>256</a:t>
              </a:r>
              <a:r>
                <a:rPr lang="en-US" altLang="zh-TW" sz="800" dirty="0"/>
                <a:t>c</a:t>
              </a:r>
              <a:endParaRPr lang="zh-TW" altLang="en-US" sz="800" dirty="0"/>
            </a:p>
          </p:txBody>
        </p:sp>
        <p:sp>
          <p:nvSpPr>
            <p:cNvPr id="24" name="平行四邊形 10">
              <a:extLst>
                <a:ext uri="{FF2B5EF4-FFF2-40B4-BE49-F238E27FC236}">
                  <a16:creationId xmlns:a16="http://schemas.microsoft.com/office/drawing/2014/main" id="{DD77F32C-25C1-6AD8-1DEF-1650FE577A24}"/>
                </a:ext>
              </a:extLst>
            </p:cNvPr>
            <p:cNvSpPr>
              <a:spLocks noChangeAspect="1"/>
            </p:cNvSpPr>
            <p:nvPr/>
          </p:nvSpPr>
          <p:spPr>
            <a:xfrm>
              <a:off x="5249509" y="831612"/>
              <a:ext cx="1512000" cy="504000"/>
            </a:xfrm>
            <a:prstGeom prst="parallelogram">
              <a:avLst>
                <a:gd name="adj" fmla="val 105800"/>
              </a:avLst>
            </a:prstGeom>
            <a:solidFill>
              <a:srgbClr val="FFC000">
                <a:alpha val="30196"/>
              </a:srgb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C4</a:t>
              </a:r>
              <a:endParaRPr lang="zh-TW" altLang="en-US" sz="1200" dirty="0">
                <a:solidFill>
                  <a:srgbClr val="FFC000"/>
                </a:solidFill>
              </a:endParaRPr>
            </a:p>
          </p:txBody>
        </p:sp>
        <p:sp>
          <p:nvSpPr>
            <p:cNvPr id="25" name="文字方塊 49">
              <a:extLst>
                <a:ext uri="{FF2B5EF4-FFF2-40B4-BE49-F238E27FC236}">
                  <a16:creationId xmlns:a16="http://schemas.microsoft.com/office/drawing/2014/main" id="{2CA0E9FD-6F64-C30F-5A4E-E22329B89BA5}"/>
                </a:ext>
              </a:extLst>
            </p:cNvPr>
            <p:cNvSpPr txBox="1"/>
            <p:nvPr/>
          </p:nvSpPr>
          <p:spPr>
            <a:xfrm>
              <a:off x="5248653" y="1178060"/>
              <a:ext cx="730081" cy="215444"/>
            </a:xfrm>
            <a:prstGeom prst="rect">
              <a:avLst/>
            </a:prstGeom>
            <a:noFill/>
          </p:spPr>
          <p:txBody>
            <a:bodyPr wrap="square" rtlCol="0">
              <a:spAutoFit/>
            </a:bodyPr>
            <a:lstStyle/>
            <a:p>
              <a:r>
                <a:rPr lang="en-US" altLang="zh-TW" sz="800" dirty="0"/>
                <a:t>38x38x512c</a:t>
              </a:r>
              <a:endParaRPr lang="zh-TW" altLang="en-US" sz="800" dirty="0"/>
            </a:p>
          </p:txBody>
        </p:sp>
        <p:cxnSp>
          <p:nvCxnSpPr>
            <p:cNvPr id="9" name="直線單箭頭接點 60">
              <a:extLst>
                <a:ext uri="{FF2B5EF4-FFF2-40B4-BE49-F238E27FC236}">
                  <a16:creationId xmlns:a16="http://schemas.microsoft.com/office/drawing/2014/main" id="{05306AD6-5198-8E37-CFD1-E7FA85B6CB63}"/>
                </a:ext>
              </a:extLst>
            </p:cNvPr>
            <p:cNvCxnSpPr>
              <a:cxnSpLocks/>
            </p:cNvCxnSpPr>
            <p:nvPr/>
          </p:nvCxnSpPr>
          <p:spPr>
            <a:xfrm flipH="1">
              <a:off x="7761179" y="952938"/>
              <a:ext cx="1" cy="18000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接點: 肘形 13">
            <a:extLst>
              <a:ext uri="{FF2B5EF4-FFF2-40B4-BE49-F238E27FC236}">
                <a16:creationId xmlns:a16="http://schemas.microsoft.com/office/drawing/2014/main" id="{C791C849-EE11-DB50-84B8-A4877910591B}"/>
              </a:ext>
            </a:extLst>
          </p:cNvPr>
          <p:cNvCxnSpPr>
            <a:cxnSpLocks/>
            <a:stCxn id="77" idx="4"/>
            <a:endCxn id="5" idx="2"/>
          </p:cNvCxnSpPr>
          <p:nvPr/>
        </p:nvCxnSpPr>
        <p:spPr>
          <a:xfrm rot="16200000" flipH="1">
            <a:off x="2269479" y="2095134"/>
            <a:ext cx="187902" cy="21056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404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Neck – P3</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56</a:t>
            </a:fld>
            <a:endParaRPr lang="zh-TW" altLang="en-US"/>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grpSp>
        <p:nvGrpSpPr>
          <p:cNvPr id="75" name="群組 74">
            <a:extLst>
              <a:ext uri="{FF2B5EF4-FFF2-40B4-BE49-F238E27FC236}">
                <a16:creationId xmlns:a16="http://schemas.microsoft.com/office/drawing/2014/main" id="{35637C27-5D94-CD6D-5FB2-25D585EB7363}"/>
              </a:ext>
            </a:extLst>
          </p:cNvPr>
          <p:cNvGrpSpPr/>
          <p:nvPr/>
        </p:nvGrpSpPr>
        <p:grpSpPr>
          <a:xfrm>
            <a:off x="370338" y="1004877"/>
            <a:ext cx="4347494" cy="3259719"/>
            <a:chOff x="940237" y="901520"/>
            <a:chExt cx="4347494" cy="3259719"/>
          </a:xfrm>
        </p:grpSpPr>
        <p:sp>
          <p:nvSpPr>
            <p:cNvPr id="77" name="橢圓 76">
              <a:extLst>
                <a:ext uri="{FF2B5EF4-FFF2-40B4-BE49-F238E27FC236}">
                  <a16:creationId xmlns:a16="http://schemas.microsoft.com/office/drawing/2014/main" id="{511AAA69-EC10-F9AB-6D68-147615CB4C4D}"/>
                </a:ext>
              </a:extLst>
            </p:cNvPr>
            <p:cNvSpPr/>
            <p:nvPr/>
          </p:nvSpPr>
          <p:spPr>
            <a:xfrm>
              <a:off x="940237" y="2417057"/>
              <a:ext cx="1880493"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Upsampling</a:t>
              </a:r>
              <a:endParaRPr lang="zh-TW" altLang="en-US" dirty="0">
                <a:solidFill>
                  <a:schemeClr val="tx1"/>
                </a:solidFill>
              </a:endParaRPr>
            </a:p>
          </p:txBody>
        </p:sp>
        <p:sp>
          <p:nvSpPr>
            <p:cNvPr id="84" name="橢圓 83">
              <a:extLst>
                <a:ext uri="{FF2B5EF4-FFF2-40B4-BE49-F238E27FC236}">
                  <a16:creationId xmlns:a16="http://schemas.microsoft.com/office/drawing/2014/main" id="{83B040BA-9985-A621-F1C3-AC9A076965DC}"/>
                </a:ext>
              </a:extLst>
            </p:cNvPr>
            <p:cNvSpPr/>
            <p:nvPr/>
          </p:nvSpPr>
          <p:spPr>
            <a:xfrm>
              <a:off x="4077860" y="3627625"/>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X16</a:t>
              </a:r>
              <a:endParaRPr lang="zh-TW" altLang="en-US" dirty="0">
                <a:solidFill>
                  <a:schemeClr val="tx1"/>
                </a:solidFill>
              </a:endParaRPr>
            </a:p>
          </p:txBody>
        </p:sp>
        <p:sp>
          <p:nvSpPr>
            <p:cNvPr id="85" name="橢圓 84">
              <a:extLst>
                <a:ext uri="{FF2B5EF4-FFF2-40B4-BE49-F238E27FC236}">
                  <a16:creationId xmlns:a16="http://schemas.microsoft.com/office/drawing/2014/main" id="{0D057300-E36E-96C5-5B3A-5242305EBEAE}"/>
                </a:ext>
              </a:extLst>
            </p:cNvPr>
            <p:cNvSpPr/>
            <p:nvPr/>
          </p:nvSpPr>
          <p:spPr>
            <a:xfrm>
              <a:off x="1235823" y="901520"/>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P4 output</a:t>
              </a:r>
              <a:endParaRPr lang="zh-TW" altLang="en-US" dirty="0">
                <a:solidFill>
                  <a:schemeClr val="tx1"/>
                </a:solidFill>
              </a:endParaRPr>
            </a:p>
          </p:txBody>
        </p:sp>
        <p:sp>
          <p:nvSpPr>
            <p:cNvPr id="86" name="橢圓 85">
              <a:extLst>
                <a:ext uri="{FF2B5EF4-FFF2-40B4-BE49-F238E27FC236}">
                  <a16:creationId xmlns:a16="http://schemas.microsoft.com/office/drawing/2014/main" id="{EF9C2E40-D030-B6B0-F576-8E08AC298705}"/>
                </a:ext>
              </a:extLst>
            </p:cNvPr>
            <p:cNvSpPr/>
            <p:nvPr/>
          </p:nvSpPr>
          <p:spPr>
            <a:xfrm>
              <a:off x="1356894" y="1671922"/>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X14</a:t>
              </a:r>
              <a:endParaRPr lang="zh-TW" altLang="en-US" dirty="0">
                <a:solidFill>
                  <a:schemeClr val="tx1"/>
                </a:solidFill>
              </a:endParaRPr>
            </a:p>
          </p:txBody>
        </p:sp>
      </p:grpSp>
      <p:cxnSp>
        <p:nvCxnSpPr>
          <p:cNvPr id="143" name="直線單箭頭接點 142">
            <a:extLst>
              <a:ext uri="{FF2B5EF4-FFF2-40B4-BE49-F238E27FC236}">
                <a16:creationId xmlns:a16="http://schemas.microsoft.com/office/drawing/2014/main" id="{B3E69465-BE83-E162-8EAC-FBFA9B22288C}"/>
              </a:ext>
            </a:extLst>
          </p:cNvPr>
          <p:cNvCxnSpPr>
            <a:stCxn id="85" idx="4"/>
            <a:endCxn id="86" idx="0"/>
          </p:cNvCxnSpPr>
          <p:nvPr/>
        </p:nvCxnSpPr>
        <p:spPr>
          <a:xfrm>
            <a:off x="1307425" y="1538491"/>
            <a:ext cx="0" cy="23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a:extLst>
              <a:ext uri="{FF2B5EF4-FFF2-40B4-BE49-F238E27FC236}">
                <a16:creationId xmlns:a16="http://schemas.microsoft.com/office/drawing/2014/main" id="{2BD84242-0C14-6E22-86D1-83D067772FD8}"/>
              </a:ext>
            </a:extLst>
          </p:cNvPr>
          <p:cNvCxnSpPr>
            <a:cxnSpLocks/>
            <a:stCxn id="86" idx="4"/>
            <a:endCxn id="77" idx="0"/>
          </p:cNvCxnSpPr>
          <p:nvPr/>
        </p:nvCxnSpPr>
        <p:spPr>
          <a:xfrm>
            <a:off x="1307425" y="2308893"/>
            <a:ext cx="3160" cy="21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文字方塊 176">
            <a:extLst>
              <a:ext uri="{FF2B5EF4-FFF2-40B4-BE49-F238E27FC236}">
                <a16:creationId xmlns:a16="http://schemas.microsoft.com/office/drawing/2014/main" id="{8A3A7943-1253-4761-7E9F-D954E919287C}"/>
              </a:ext>
            </a:extLst>
          </p:cNvPr>
          <p:cNvSpPr txBox="1"/>
          <p:nvPr/>
        </p:nvSpPr>
        <p:spPr>
          <a:xfrm>
            <a:off x="2013879" y="1854231"/>
            <a:ext cx="1457517" cy="369332"/>
          </a:xfrm>
          <a:prstGeom prst="rect">
            <a:avLst/>
          </a:prstGeom>
          <a:noFill/>
        </p:spPr>
        <p:txBody>
          <a:bodyPr wrap="square" rtlCol="0">
            <a:spAutoFit/>
          </a:bodyPr>
          <a:lstStyle/>
          <a:p>
            <a:r>
              <a:rPr lang="en-US" altLang="zh-TW" dirty="0"/>
              <a:t>38X38X128</a:t>
            </a:r>
            <a:endParaRPr lang="zh-TW" altLang="en-US" dirty="0"/>
          </a:p>
        </p:txBody>
      </p:sp>
      <p:sp>
        <p:nvSpPr>
          <p:cNvPr id="178" name="文字方塊 177">
            <a:extLst>
              <a:ext uri="{FF2B5EF4-FFF2-40B4-BE49-F238E27FC236}">
                <a16:creationId xmlns:a16="http://schemas.microsoft.com/office/drawing/2014/main" id="{0431A6C3-0B15-1B74-E8A5-1517EA670894}"/>
              </a:ext>
            </a:extLst>
          </p:cNvPr>
          <p:cNvSpPr txBox="1"/>
          <p:nvPr/>
        </p:nvSpPr>
        <p:spPr>
          <a:xfrm>
            <a:off x="2140844" y="1076846"/>
            <a:ext cx="1457517" cy="369332"/>
          </a:xfrm>
          <a:prstGeom prst="rect">
            <a:avLst/>
          </a:prstGeom>
          <a:noFill/>
        </p:spPr>
        <p:txBody>
          <a:bodyPr wrap="square" rtlCol="0">
            <a:spAutoFit/>
          </a:bodyPr>
          <a:lstStyle/>
          <a:p>
            <a:r>
              <a:rPr lang="en-US" altLang="zh-TW" dirty="0"/>
              <a:t>38X38X256</a:t>
            </a:r>
            <a:endParaRPr lang="zh-TW" altLang="en-US" dirty="0"/>
          </a:p>
        </p:txBody>
      </p:sp>
      <p:sp>
        <p:nvSpPr>
          <p:cNvPr id="179" name="文字方塊 178">
            <a:extLst>
              <a:ext uri="{FF2B5EF4-FFF2-40B4-BE49-F238E27FC236}">
                <a16:creationId xmlns:a16="http://schemas.microsoft.com/office/drawing/2014/main" id="{73846F10-15F9-E0D1-6BC2-4FE9CE7D7AE8}"/>
              </a:ext>
            </a:extLst>
          </p:cNvPr>
          <p:cNvSpPr txBox="1"/>
          <p:nvPr/>
        </p:nvSpPr>
        <p:spPr>
          <a:xfrm>
            <a:off x="2250831" y="2605791"/>
            <a:ext cx="1457517" cy="369332"/>
          </a:xfrm>
          <a:prstGeom prst="rect">
            <a:avLst/>
          </a:prstGeom>
          <a:noFill/>
        </p:spPr>
        <p:txBody>
          <a:bodyPr wrap="square" rtlCol="0">
            <a:spAutoFit/>
          </a:bodyPr>
          <a:lstStyle/>
          <a:p>
            <a:r>
              <a:rPr lang="en-US" altLang="zh-TW" dirty="0"/>
              <a:t>76X76X128</a:t>
            </a:r>
            <a:endParaRPr lang="zh-TW" altLang="en-US" dirty="0"/>
          </a:p>
        </p:txBody>
      </p:sp>
      <p:sp>
        <p:nvSpPr>
          <p:cNvPr id="5" name="橢圓 4">
            <a:extLst>
              <a:ext uri="{FF2B5EF4-FFF2-40B4-BE49-F238E27FC236}">
                <a16:creationId xmlns:a16="http://schemas.microsoft.com/office/drawing/2014/main" id="{3755D0BF-B771-037B-1079-88E16BBC6354}"/>
              </a:ext>
            </a:extLst>
          </p:cNvPr>
          <p:cNvSpPr/>
          <p:nvPr/>
        </p:nvSpPr>
        <p:spPr>
          <a:xfrm>
            <a:off x="3430663" y="2975123"/>
            <a:ext cx="1364467"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Concate</a:t>
            </a:r>
            <a:endParaRPr lang="zh-TW" altLang="en-US" dirty="0">
              <a:solidFill>
                <a:schemeClr val="tx1"/>
              </a:solidFill>
            </a:endParaRPr>
          </a:p>
        </p:txBody>
      </p:sp>
      <p:cxnSp>
        <p:nvCxnSpPr>
          <p:cNvPr id="8" name="直線單箭頭接點 7">
            <a:extLst>
              <a:ext uri="{FF2B5EF4-FFF2-40B4-BE49-F238E27FC236}">
                <a16:creationId xmlns:a16="http://schemas.microsoft.com/office/drawing/2014/main" id="{71210093-9733-C28D-05C5-8DFF321893F6}"/>
              </a:ext>
            </a:extLst>
          </p:cNvPr>
          <p:cNvCxnSpPr>
            <a:cxnSpLocks/>
            <a:stCxn id="5" idx="4"/>
            <a:endCxn id="84" idx="0"/>
          </p:cNvCxnSpPr>
          <p:nvPr/>
        </p:nvCxnSpPr>
        <p:spPr>
          <a:xfrm>
            <a:off x="4112897" y="3508737"/>
            <a:ext cx="0" cy="222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E6E505C1-7FAE-108B-F63C-5ACCB6035B8A}"/>
              </a:ext>
            </a:extLst>
          </p:cNvPr>
          <p:cNvSpPr txBox="1"/>
          <p:nvPr/>
        </p:nvSpPr>
        <p:spPr>
          <a:xfrm>
            <a:off x="4938347" y="3017916"/>
            <a:ext cx="1457517" cy="369332"/>
          </a:xfrm>
          <a:prstGeom prst="rect">
            <a:avLst/>
          </a:prstGeom>
          <a:noFill/>
        </p:spPr>
        <p:txBody>
          <a:bodyPr wrap="square" rtlCol="0">
            <a:spAutoFit/>
          </a:bodyPr>
          <a:lstStyle/>
          <a:p>
            <a:r>
              <a:rPr lang="en-US" altLang="zh-TW" dirty="0"/>
              <a:t>76X76X256</a:t>
            </a:r>
            <a:endParaRPr lang="zh-TW" altLang="en-US" dirty="0"/>
          </a:p>
        </p:txBody>
      </p:sp>
      <p:sp>
        <p:nvSpPr>
          <p:cNvPr id="31" name="橢圓 30">
            <a:extLst>
              <a:ext uri="{FF2B5EF4-FFF2-40B4-BE49-F238E27FC236}">
                <a16:creationId xmlns:a16="http://schemas.microsoft.com/office/drawing/2014/main" id="{EF27ED87-B9D6-D47E-E212-37A53D36E69B}"/>
              </a:ext>
            </a:extLst>
          </p:cNvPr>
          <p:cNvSpPr/>
          <p:nvPr/>
        </p:nvSpPr>
        <p:spPr>
          <a:xfrm>
            <a:off x="3472540" y="979898"/>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C3 output</a:t>
            </a:r>
            <a:endParaRPr lang="zh-TW" altLang="en-US" dirty="0">
              <a:solidFill>
                <a:schemeClr val="tx1"/>
              </a:solidFill>
            </a:endParaRPr>
          </a:p>
        </p:txBody>
      </p:sp>
      <p:sp>
        <p:nvSpPr>
          <p:cNvPr id="32" name="文字方塊 31">
            <a:extLst>
              <a:ext uri="{FF2B5EF4-FFF2-40B4-BE49-F238E27FC236}">
                <a16:creationId xmlns:a16="http://schemas.microsoft.com/office/drawing/2014/main" id="{24200564-0C77-C362-8E9B-D864A1219CCA}"/>
              </a:ext>
            </a:extLst>
          </p:cNvPr>
          <p:cNvSpPr txBox="1"/>
          <p:nvPr/>
        </p:nvSpPr>
        <p:spPr>
          <a:xfrm>
            <a:off x="3545008" y="596156"/>
            <a:ext cx="1457517" cy="369332"/>
          </a:xfrm>
          <a:prstGeom prst="rect">
            <a:avLst/>
          </a:prstGeom>
          <a:noFill/>
        </p:spPr>
        <p:txBody>
          <a:bodyPr wrap="square" rtlCol="0">
            <a:spAutoFit/>
          </a:bodyPr>
          <a:lstStyle/>
          <a:p>
            <a:r>
              <a:rPr lang="en-US" altLang="zh-TW" dirty="0"/>
              <a:t>76X76X256</a:t>
            </a:r>
            <a:endParaRPr lang="zh-TW" altLang="en-US" dirty="0"/>
          </a:p>
        </p:txBody>
      </p:sp>
      <p:sp>
        <p:nvSpPr>
          <p:cNvPr id="33" name="文字方塊 32">
            <a:extLst>
              <a:ext uri="{FF2B5EF4-FFF2-40B4-BE49-F238E27FC236}">
                <a16:creationId xmlns:a16="http://schemas.microsoft.com/office/drawing/2014/main" id="{BAC88124-ABDC-13D0-D87B-3EFA2BB87C8C}"/>
              </a:ext>
            </a:extLst>
          </p:cNvPr>
          <p:cNvSpPr txBox="1"/>
          <p:nvPr/>
        </p:nvSpPr>
        <p:spPr>
          <a:xfrm>
            <a:off x="4762923" y="1940795"/>
            <a:ext cx="1457517" cy="369332"/>
          </a:xfrm>
          <a:prstGeom prst="rect">
            <a:avLst/>
          </a:prstGeom>
          <a:noFill/>
        </p:spPr>
        <p:txBody>
          <a:bodyPr wrap="square" rtlCol="0">
            <a:spAutoFit/>
          </a:bodyPr>
          <a:lstStyle/>
          <a:p>
            <a:r>
              <a:rPr lang="en-US" altLang="zh-TW" dirty="0"/>
              <a:t>76X76X128</a:t>
            </a:r>
            <a:endParaRPr lang="zh-TW" altLang="en-US" dirty="0"/>
          </a:p>
        </p:txBody>
      </p:sp>
      <p:sp>
        <p:nvSpPr>
          <p:cNvPr id="36" name="橢圓 35">
            <a:extLst>
              <a:ext uri="{FF2B5EF4-FFF2-40B4-BE49-F238E27FC236}">
                <a16:creationId xmlns:a16="http://schemas.microsoft.com/office/drawing/2014/main" id="{22EF0FC1-2BB4-14AA-718F-2BA035EF0058}"/>
              </a:ext>
            </a:extLst>
          </p:cNvPr>
          <p:cNvSpPr/>
          <p:nvPr/>
        </p:nvSpPr>
        <p:spPr>
          <a:xfrm>
            <a:off x="3471396" y="1775279"/>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X15</a:t>
            </a:r>
            <a:endParaRPr lang="zh-TW" altLang="en-US" dirty="0">
              <a:solidFill>
                <a:schemeClr val="tx1"/>
              </a:solidFill>
            </a:endParaRPr>
          </a:p>
        </p:txBody>
      </p:sp>
      <p:cxnSp>
        <p:nvCxnSpPr>
          <p:cNvPr id="43" name="直線單箭頭接點 42">
            <a:extLst>
              <a:ext uri="{FF2B5EF4-FFF2-40B4-BE49-F238E27FC236}">
                <a16:creationId xmlns:a16="http://schemas.microsoft.com/office/drawing/2014/main" id="{C15D0336-B98A-DCF3-9998-7A934C65D03C}"/>
              </a:ext>
            </a:extLst>
          </p:cNvPr>
          <p:cNvCxnSpPr>
            <a:cxnSpLocks/>
            <a:stCxn id="36" idx="4"/>
            <a:endCxn id="5" idx="0"/>
          </p:cNvCxnSpPr>
          <p:nvPr/>
        </p:nvCxnSpPr>
        <p:spPr>
          <a:xfrm>
            <a:off x="4112897" y="2308893"/>
            <a:ext cx="0" cy="666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橢圓 47">
            <a:extLst>
              <a:ext uri="{FF2B5EF4-FFF2-40B4-BE49-F238E27FC236}">
                <a16:creationId xmlns:a16="http://schemas.microsoft.com/office/drawing/2014/main" id="{E53D0BB0-4259-9AD0-5FCA-9762181719C7}"/>
              </a:ext>
            </a:extLst>
          </p:cNvPr>
          <p:cNvSpPr/>
          <p:nvPr/>
        </p:nvSpPr>
        <p:spPr>
          <a:xfrm>
            <a:off x="3507961" y="4407947"/>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X17</a:t>
            </a:r>
            <a:endParaRPr lang="zh-TW" altLang="en-US" dirty="0">
              <a:solidFill>
                <a:schemeClr val="tx1"/>
              </a:solidFill>
            </a:endParaRPr>
          </a:p>
        </p:txBody>
      </p:sp>
      <p:sp>
        <p:nvSpPr>
          <p:cNvPr id="49" name="橢圓 48">
            <a:extLst>
              <a:ext uri="{FF2B5EF4-FFF2-40B4-BE49-F238E27FC236}">
                <a16:creationId xmlns:a16="http://schemas.microsoft.com/office/drawing/2014/main" id="{8A3316F2-4377-7066-65D5-6E2FAEDE259B}"/>
              </a:ext>
            </a:extLst>
          </p:cNvPr>
          <p:cNvSpPr/>
          <p:nvPr/>
        </p:nvSpPr>
        <p:spPr>
          <a:xfrm>
            <a:off x="3500767" y="5075021"/>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X18</a:t>
            </a:r>
            <a:endParaRPr lang="zh-TW" altLang="en-US" dirty="0">
              <a:solidFill>
                <a:schemeClr val="tx1"/>
              </a:solidFill>
            </a:endParaRPr>
          </a:p>
        </p:txBody>
      </p:sp>
      <p:sp>
        <p:nvSpPr>
          <p:cNvPr id="54" name="橢圓 53">
            <a:extLst>
              <a:ext uri="{FF2B5EF4-FFF2-40B4-BE49-F238E27FC236}">
                <a16:creationId xmlns:a16="http://schemas.microsoft.com/office/drawing/2014/main" id="{926266DB-FA81-9552-FCAF-06BD6010FCFE}"/>
              </a:ext>
            </a:extLst>
          </p:cNvPr>
          <p:cNvSpPr/>
          <p:nvPr/>
        </p:nvSpPr>
        <p:spPr>
          <a:xfrm>
            <a:off x="3507961" y="5750904"/>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X19</a:t>
            </a:r>
            <a:endParaRPr lang="zh-TW" altLang="en-US" dirty="0">
              <a:solidFill>
                <a:schemeClr val="tx1"/>
              </a:solidFill>
            </a:endParaRPr>
          </a:p>
        </p:txBody>
      </p:sp>
      <p:sp>
        <p:nvSpPr>
          <p:cNvPr id="55" name="橢圓 54">
            <a:extLst>
              <a:ext uri="{FF2B5EF4-FFF2-40B4-BE49-F238E27FC236}">
                <a16:creationId xmlns:a16="http://schemas.microsoft.com/office/drawing/2014/main" id="{0531DA37-1117-96B6-A90F-A8CB1C85D0C8}"/>
              </a:ext>
            </a:extLst>
          </p:cNvPr>
          <p:cNvSpPr/>
          <p:nvPr/>
        </p:nvSpPr>
        <p:spPr>
          <a:xfrm>
            <a:off x="2137701" y="5750904"/>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X20</a:t>
            </a:r>
            <a:endParaRPr lang="zh-TW" altLang="en-US" dirty="0">
              <a:solidFill>
                <a:schemeClr val="tx1"/>
              </a:solidFill>
            </a:endParaRPr>
          </a:p>
        </p:txBody>
      </p:sp>
      <p:sp>
        <p:nvSpPr>
          <p:cNvPr id="56" name="橢圓 55">
            <a:extLst>
              <a:ext uri="{FF2B5EF4-FFF2-40B4-BE49-F238E27FC236}">
                <a16:creationId xmlns:a16="http://schemas.microsoft.com/office/drawing/2014/main" id="{D4C83580-A2AE-220B-048A-A045693D100E}"/>
              </a:ext>
            </a:extLst>
          </p:cNvPr>
          <p:cNvSpPr/>
          <p:nvPr/>
        </p:nvSpPr>
        <p:spPr>
          <a:xfrm>
            <a:off x="804008" y="5746046"/>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sp>
        <p:nvSpPr>
          <p:cNvPr id="57" name="文字方塊 56">
            <a:extLst>
              <a:ext uri="{FF2B5EF4-FFF2-40B4-BE49-F238E27FC236}">
                <a16:creationId xmlns:a16="http://schemas.microsoft.com/office/drawing/2014/main" id="{0AA936BB-1F6F-5312-F1B0-A0E214A9E87A}"/>
              </a:ext>
            </a:extLst>
          </p:cNvPr>
          <p:cNvSpPr txBox="1"/>
          <p:nvPr/>
        </p:nvSpPr>
        <p:spPr>
          <a:xfrm>
            <a:off x="4880167" y="3821592"/>
            <a:ext cx="1457517" cy="369332"/>
          </a:xfrm>
          <a:prstGeom prst="rect">
            <a:avLst/>
          </a:prstGeom>
          <a:noFill/>
        </p:spPr>
        <p:txBody>
          <a:bodyPr wrap="square" rtlCol="0">
            <a:spAutoFit/>
          </a:bodyPr>
          <a:lstStyle/>
          <a:p>
            <a:r>
              <a:rPr lang="en-US" altLang="zh-TW" dirty="0"/>
              <a:t>76X76X128</a:t>
            </a:r>
            <a:endParaRPr lang="zh-TW" altLang="en-US" dirty="0"/>
          </a:p>
        </p:txBody>
      </p:sp>
      <p:sp>
        <p:nvSpPr>
          <p:cNvPr id="63" name="文字方塊 62">
            <a:extLst>
              <a:ext uri="{FF2B5EF4-FFF2-40B4-BE49-F238E27FC236}">
                <a16:creationId xmlns:a16="http://schemas.microsoft.com/office/drawing/2014/main" id="{05EDC66B-FA6D-E3E6-1AD7-CC8F6D84B39F}"/>
              </a:ext>
            </a:extLst>
          </p:cNvPr>
          <p:cNvSpPr txBox="1"/>
          <p:nvPr/>
        </p:nvSpPr>
        <p:spPr>
          <a:xfrm>
            <a:off x="4900095" y="4489242"/>
            <a:ext cx="1457517" cy="369332"/>
          </a:xfrm>
          <a:prstGeom prst="rect">
            <a:avLst/>
          </a:prstGeom>
          <a:noFill/>
        </p:spPr>
        <p:txBody>
          <a:bodyPr wrap="square" rtlCol="0">
            <a:spAutoFit/>
          </a:bodyPr>
          <a:lstStyle/>
          <a:p>
            <a:r>
              <a:rPr lang="en-US" altLang="zh-TW" dirty="0"/>
              <a:t>76X76X256</a:t>
            </a:r>
            <a:endParaRPr lang="zh-TW" altLang="en-US" dirty="0"/>
          </a:p>
        </p:txBody>
      </p:sp>
      <p:sp>
        <p:nvSpPr>
          <p:cNvPr id="64" name="文字方塊 63">
            <a:extLst>
              <a:ext uri="{FF2B5EF4-FFF2-40B4-BE49-F238E27FC236}">
                <a16:creationId xmlns:a16="http://schemas.microsoft.com/office/drawing/2014/main" id="{DC71876A-AD03-4B09-2C71-708470355160}"/>
              </a:ext>
            </a:extLst>
          </p:cNvPr>
          <p:cNvSpPr txBox="1"/>
          <p:nvPr/>
        </p:nvSpPr>
        <p:spPr>
          <a:xfrm>
            <a:off x="4884934" y="5197483"/>
            <a:ext cx="1457517" cy="369332"/>
          </a:xfrm>
          <a:prstGeom prst="rect">
            <a:avLst/>
          </a:prstGeom>
          <a:noFill/>
        </p:spPr>
        <p:txBody>
          <a:bodyPr wrap="square" rtlCol="0">
            <a:spAutoFit/>
          </a:bodyPr>
          <a:lstStyle/>
          <a:p>
            <a:r>
              <a:rPr lang="en-US" altLang="zh-TW" dirty="0"/>
              <a:t>76X76X128</a:t>
            </a:r>
            <a:endParaRPr lang="zh-TW" altLang="en-US" dirty="0"/>
          </a:p>
        </p:txBody>
      </p:sp>
      <p:sp>
        <p:nvSpPr>
          <p:cNvPr id="65" name="文字方塊 64">
            <a:extLst>
              <a:ext uri="{FF2B5EF4-FFF2-40B4-BE49-F238E27FC236}">
                <a16:creationId xmlns:a16="http://schemas.microsoft.com/office/drawing/2014/main" id="{5A5F59EA-5240-283E-30F8-BCB1A380A70D}"/>
              </a:ext>
            </a:extLst>
          </p:cNvPr>
          <p:cNvSpPr txBox="1"/>
          <p:nvPr/>
        </p:nvSpPr>
        <p:spPr>
          <a:xfrm>
            <a:off x="4900095" y="5782993"/>
            <a:ext cx="1457517" cy="369332"/>
          </a:xfrm>
          <a:prstGeom prst="rect">
            <a:avLst/>
          </a:prstGeom>
          <a:noFill/>
        </p:spPr>
        <p:txBody>
          <a:bodyPr wrap="square" rtlCol="0">
            <a:spAutoFit/>
          </a:bodyPr>
          <a:lstStyle/>
          <a:p>
            <a:r>
              <a:rPr lang="en-US" altLang="zh-TW" dirty="0"/>
              <a:t>76X76X256</a:t>
            </a:r>
            <a:endParaRPr lang="zh-TW" altLang="en-US" dirty="0"/>
          </a:p>
        </p:txBody>
      </p:sp>
      <p:sp>
        <p:nvSpPr>
          <p:cNvPr id="67" name="文字方塊 66">
            <a:extLst>
              <a:ext uri="{FF2B5EF4-FFF2-40B4-BE49-F238E27FC236}">
                <a16:creationId xmlns:a16="http://schemas.microsoft.com/office/drawing/2014/main" id="{5E9A6574-6B76-971D-7D93-6D5C742F59FD}"/>
              </a:ext>
            </a:extLst>
          </p:cNvPr>
          <p:cNvSpPr txBox="1"/>
          <p:nvPr/>
        </p:nvSpPr>
        <p:spPr>
          <a:xfrm>
            <a:off x="1408942" y="5310437"/>
            <a:ext cx="1457517" cy="369332"/>
          </a:xfrm>
          <a:prstGeom prst="rect">
            <a:avLst/>
          </a:prstGeom>
          <a:noFill/>
        </p:spPr>
        <p:txBody>
          <a:bodyPr wrap="square" rtlCol="0">
            <a:spAutoFit/>
          </a:bodyPr>
          <a:lstStyle/>
          <a:p>
            <a:r>
              <a:rPr lang="en-US" altLang="zh-TW" dirty="0"/>
              <a:t>76X76X</a:t>
            </a:r>
            <a:r>
              <a:rPr lang="en-US" altLang="zh-TW" dirty="0">
                <a:solidFill>
                  <a:srgbClr val="FF0000"/>
                </a:solidFill>
              </a:rPr>
              <a:t>128</a:t>
            </a:r>
            <a:endParaRPr lang="zh-TW" altLang="en-US" dirty="0">
              <a:solidFill>
                <a:srgbClr val="FF0000"/>
              </a:solidFill>
            </a:endParaRPr>
          </a:p>
        </p:txBody>
      </p:sp>
      <p:cxnSp>
        <p:nvCxnSpPr>
          <p:cNvPr id="70" name="直線單箭頭接點 69">
            <a:extLst>
              <a:ext uri="{FF2B5EF4-FFF2-40B4-BE49-F238E27FC236}">
                <a16:creationId xmlns:a16="http://schemas.microsoft.com/office/drawing/2014/main" id="{2973A2FD-8235-892C-E497-1A178199B380}"/>
              </a:ext>
            </a:extLst>
          </p:cNvPr>
          <p:cNvCxnSpPr>
            <a:stCxn id="84" idx="4"/>
            <a:endCxn id="48" idx="0"/>
          </p:cNvCxnSpPr>
          <p:nvPr/>
        </p:nvCxnSpPr>
        <p:spPr>
          <a:xfrm>
            <a:off x="4112897" y="4264596"/>
            <a:ext cx="0" cy="143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25AD36C-D170-B9C7-2EA4-65D93435E133}"/>
              </a:ext>
            </a:extLst>
          </p:cNvPr>
          <p:cNvCxnSpPr>
            <a:stCxn id="48" idx="4"/>
            <a:endCxn id="49" idx="0"/>
          </p:cNvCxnSpPr>
          <p:nvPr/>
        </p:nvCxnSpPr>
        <p:spPr>
          <a:xfrm flipH="1">
            <a:off x="4105703" y="4941561"/>
            <a:ext cx="7194" cy="13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D1ECF93E-C24B-983C-CFFF-FE9857248DA6}"/>
              </a:ext>
            </a:extLst>
          </p:cNvPr>
          <p:cNvCxnSpPr>
            <a:stCxn id="49" idx="4"/>
            <a:endCxn id="54" idx="0"/>
          </p:cNvCxnSpPr>
          <p:nvPr/>
        </p:nvCxnSpPr>
        <p:spPr>
          <a:xfrm>
            <a:off x="4105703" y="5608635"/>
            <a:ext cx="7194" cy="142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F4695D60-C94B-7B24-32A1-580359E043AE}"/>
              </a:ext>
            </a:extLst>
          </p:cNvPr>
          <p:cNvCxnSpPr>
            <a:stCxn id="54" idx="2"/>
            <a:endCxn id="55" idx="6"/>
          </p:cNvCxnSpPr>
          <p:nvPr/>
        </p:nvCxnSpPr>
        <p:spPr>
          <a:xfrm flipH="1">
            <a:off x="3347572" y="6017711"/>
            <a:ext cx="160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2A69C8D5-3E4D-3DCE-77C8-22E594EB4C52}"/>
              </a:ext>
            </a:extLst>
          </p:cNvPr>
          <p:cNvCxnSpPr>
            <a:stCxn id="55" idx="2"/>
            <a:endCxn id="56" idx="6"/>
          </p:cNvCxnSpPr>
          <p:nvPr/>
        </p:nvCxnSpPr>
        <p:spPr>
          <a:xfrm flipH="1" flipV="1">
            <a:off x="2013879" y="6012853"/>
            <a:ext cx="123822" cy="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E26D4E46-496F-0F59-8462-CF83C6C54EB6}"/>
              </a:ext>
            </a:extLst>
          </p:cNvPr>
          <p:cNvCxnSpPr>
            <a:stCxn id="31" idx="4"/>
            <a:endCxn id="36" idx="0"/>
          </p:cNvCxnSpPr>
          <p:nvPr/>
        </p:nvCxnSpPr>
        <p:spPr>
          <a:xfrm flipH="1">
            <a:off x="4112897" y="1513512"/>
            <a:ext cx="1144" cy="26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群組 28">
            <a:extLst>
              <a:ext uri="{FF2B5EF4-FFF2-40B4-BE49-F238E27FC236}">
                <a16:creationId xmlns:a16="http://schemas.microsoft.com/office/drawing/2014/main" id="{2A094BEE-2017-1C89-D6BD-D1F243C028C6}"/>
              </a:ext>
            </a:extLst>
          </p:cNvPr>
          <p:cNvGrpSpPr/>
          <p:nvPr/>
        </p:nvGrpSpPr>
        <p:grpSpPr>
          <a:xfrm>
            <a:off x="5267640" y="419354"/>
            <a:ext cx="3486067" cy="1078245"/>
            <a:chOff x="5267640" y="419354"/>
            <a:chExt cx="3486067" cy="1078245"/>
          </a:xfrm>
        </p:grpSpPr>
        <p:sp>
          <p:nvSpPr>
            <p:cNvPr id="9" name="平行四邊形 32">
              <a:extLst>
                <a:ext uri="{FF2B5EF4-FFF2-40B4-BE49-F238E27FC236}">
                  <a16:creationId xmlns:a16="http://schemas.microsoft.com/office/drawing/2014/main" id="{73402E8F-61B2-1EB3-152B-4675722F314B}"/>
                </a:ext>
              </a:extLst>
            </p:cNvPr>
            <p:cNvSpPr>
              <a:spLocks noChangeAspect="1"/>
            </p:cNvSpPr>
            <p:nvPr/>
          </p:nvSpPr>
          <p:spPr>
            <a:xfrm>
              <a:off x="7025707" y="881017"/>
              <a:ext cx="1728000" cy="576000"/>
            </a:xfrm>
            <a:prstGeom prst="parallelogram">
              <a:avLst>
                <a:gd name="adj" fmla="val 105800"/>
              </a:avLst>
            </a:prstGeom>
            <a:solidFill>
              <a:srgbClr val="92D050">
                <a:alpha val="30196"/>
              </a:srgbClr>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P3</a:t>
              </a:r>
            </a:p>
          </p:txBody>
        </p:sp>
        <p:sp>
          <p:nvSpPr>
            <p:cNvPr id="13" name="平行四邊形 9">
              <a:extLst>
                <a:ext uri="{FF2B5EF4-FFF2-40B4-BE49-F238E27FC236}">
                  <a16:creationId xmlns:a16="http://schemas.microsoft.com/office/drawing/2014/main" id="{1DB12BBD-03AA-D8E0-6B74-441DD4BAAAE4}"/>
                </a:ext>
              </a:extLst>
            </p:cNvPr>
            <p:cNvSpPr>
              <a:spLocks noChangeAspect="1"/>
            </p:cNvSpPr>
            <p:nvPr/>
          </p:nvSpPr>
          <p:spPr>
            <a:xfrm>
              <a:off x="5267640" y="706260"/>
              <a:ext cx="1728000" cy="576000"/>
            </a:xfrm>
            <a:prstGeom prst="parallelogram">
              <a:avLst>
                <a:gd name="adj" fmla="val 105800"/>
              </a:avLst>
            </a:prstGeom>
            <a:solidFill>
              <a:srgbClr val="FFC000">
                <a:alpha val="30196"/>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C000"/>
                  </a:solidFill>
                </a:rPr>
                <a:t>C3</a:t>
              </a:r>
              <a:endParaRPr lang="zh-TW" altLang="en-US" sz="1200" dirty="0">
                <a:solidFill>
                  <a:srgbClr val="FFC000"/>
                </a:solidFill>
              </a:endParaRPr>
            </a:p>
          </p:txBody>
        </p:sp>
        <p:sp>
          <p:nvSpPr>
            <p:cNvPr id="14" name="文字方塊 48">
              <a:extLst>
                <a:ext uri="{FF2B5EF4-FFF2-40B4-BE49-F238E27FC236}">
                  <a16:creationId xmlns:a16="http://schemas.microsoft.com/office/drawing/2014/main" id="{89349F4A-A06B-DB28-4829-9C3C4309B3CD}"/>
                </a:ext>
              </a:extLst>
            </p:cNvPr>
            <p:cNvSpPr txBox="1"/>
            <p:nvPr/>
          </p:nvSpPr>
          <p:spPr>
            <a:xfrm>
              <a:off x="7089831" y="1282155"/>
              <a:ext cx="730081" cy="215444"/>
            </a:xfrm>
            <a:prstGeom prst="rect">
              <a:avLst/>
            </a:prstGeom>
            <a:noFill/>
          </p:spPr>
          <p:txBody>
            <a:bodyPr wrap="square" rtlCol="0">
              <a:spAutoFit/>
            </a:bodyPr>
            <a:lstStyle/>
            <a:p>
              <a:r>
                <a:rPr lang="en-US" altLang="zh-TW" sz="800" dirty="0"/>
                <a:t>76x76x</a:t>
              </a:r>
              <a:r>
                <a:rPr lang="en-US" altLang="zh-TW" sz="800" dirty="0">
                  <a:solidFill>
                    <a:srgbClr val="FF0000"/>
                  </a:solidFill>
                </a:rPr>
                <a:t>128</a:t>
              </a:r>
              <a:r>
                <a:rPr lang="en-US" altLang="zh-TW" sz="800" dirty="0"/>
                <a:t>c</a:t>
              </a:r>
              <a:endParaRPr lang="zh-TW" altLang="en-US" sz="800" dirty="0"/>
            </a:p>
          </p:txBody>
        </p:sp>
        <p:cxnSp>
          <p:nvCxnSpPr>
            <p:cNvPr id="15" name="直線單箭頭接點 70">
              <a:extLst>
                <a:ext uri="{FF2B5EF4-FFF2-40B4-BE49-F238E27FC236}">
                  <a16:creationId xmlns:a16="http://schemas.microsoft.com/office/drawing/2014/main" id="{E655AD3D-AC60-9147-3A75-7C0E333CAC25}"/>
                </a:ext>
              </a:extLst>
            </p:cNvPr>
            <p:cNvCxnSpPr>
              <a:cxnSpLocks/>
            </p:cNvCxnSpPr>
            <p:nvPr/>
          </p:nvCxnSpPr>
          <p:spPr>
            <a:xfrm flipV="1">
              <a:off x="6699801" y="994403"/>
              <a:ext cx="1146205"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平行四邊形 33">
              <a:extLst>
                <a:ext uri="{FF2B5EF4-FFF2-40B4-BE49-F238E27FC236}">
                  <a16:creationId xmlns:a16="http://schemas.microsoft.com/office/drawing/2014/main" id="{EBF45660-9A92-E463-AAA8-6147F8884068}"/>
                </a:ext>
              </a:extLst>
            </p:cNvPr>
            <p:cNvSpPr>
              <a:spLocks noChangeAspect="1"/>
            </p:cNvSpPr>
            <p:nvPr/>
          </p:nvSpPr>
          <p:spPr>
            <a:xfrm>
              <a:off x="7102639" y="419354"/>
              <a:ext cx="1512000" cy="504000"/>
            </a:xfrm>
            <a:prstGeom prst="parallelogram">
              <a:avLst>
                <a:gd name="adj" fmla="val 105800"/>
              </a:avLst>
            </a:prstGeom>
            <a:solidFill>
              <a:srgbClr val="92D050">
                <a:alpha val="30196"/>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P4</a:t>
              </a:r>
              <a:endParaRPr lang="zh-TW" altLang="en-US" sz="1200" dirty="0">
                <a:solidFill>
                  <a:srgbClr val="92D050"/>
                </a:solidFill>
              </a:endParaRPr>
            </a:p>
          </p:txBody>
        </p:sp>
        <p:cxnSp>
          <p:nvCxnSpPr>
            <p:cNvPr id="17" name="直線單箭頭接點 60">
              <a:extLst>
                <a:ext uri="{FF2B5EF4-FFF2-40B4-BE49-F238E27FC236}">
                  <a16:creationId xmlns:a16="http://schemas.microsoft.com/office/drawing/2014/main" id="{311174C2-7371-AAA6-5F0A-B1CA485E4E3E}"/>
                </a:ext>
              </a:extLst>
            </p:cNvPr>
            <p:cNvCxnSpPr>
              <a:cxnSpLocks/>
            </p:cNvCxnSpPr>
            <p:nvPr/>
          </p:nvCxnSpPr>
          <p:spPr>
            <a:xfrm flipH="1">
              <a:off x="7871404" y="919074"/>
              <a:ext cx="1" cy="18000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282">
              <a:extLst>
                <a:ext uri="{FF2B5EF4-FFF2-40B4-BE49-F238E27FC236}">
                  <a16:creationId xmlns:a16="http://schemas.microsoft.com/office/drawing/2014/main" id="{3E28645C-9116-ADBE-1C94-7D0F8E2C0ADF}"/>
                </a:ext>
              </a:extLst>
            </p:cNvPr>
            <p:cNvSpPr txBox="1"/>
            <p:nvPr/>
          </p:nvSpPr>
          <p:spPr>
            <a:xfrm>
              <a:off x="7823239" y="853042"/>
              <a:ext cx="615370" cy="215444"/>
            </a:xfrm>
            <a:prstGeom prst="rect">
              <a:avLst/>
            </a:prstGeom>
            <a:noFill/>
          </p:spPr>
          <p:txBody>
            <a:bodyPr wrap="square" rtlCol="0">
              <a:spAutoFit/>
            </a:bodyPr>
            <a:lstStyle/>
            <a:p>
              <a:r>
                <a:rPr lang="en-US" altLang="zh-TW" sz="800" dirty="0" err="1">
                  <a:solidFill>
                    <a:srgbClr val="00B050"/>
                  </a:solidFill>
                </a:rPr>
                <a:t>Upsample</a:t>
              </a:r>
              <a:endParaRPr lang="zh-TW" altLang="en-US" sz="800" dirty="0">
                <a:solidFill>
                  <a:srgbClr val="00B050"/>
                </a:solidFill>
              </a:endParaRPr>
            </a:p>
          </p:txBody>
        </p:sp>
        <p:sp>
          <p:nvSpPr>
            <p:cNvPr id="26" name="十字形 286">
              <a:extLst>
                <a:ext uri="{FF2B5EF4-FFF2-40B4-BE49-F238E27FC236}">
                  <a16:creationId xmlns:a16="http://schemas.microsoft.com/office/drawing/2014/main" id="{83E46BAA-21CC-F787-D626-630EF5DA4FBB}"/>
                </a:ext>
              </a:extLst>
            </p:cNvPr>
            <p:cNvSpPr/>
            <p:nvPr/>
          </p:nvSpPr>
          <p:spPr>
            <a:xfrm rot="18758156">
              <a:off x="7819708" y="946846"/>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73">
              <a:extLst>
                <a:ext uri="{FF2B5EF4-FFF2-40B4-BE49-F238E27FC236}">
                  <a16:creationId xmlns:a16="http://schemas.microsoft.com/office/drawing/2014/main" id="{99BAF443-E03A-44A6-5601-BD82934ECE2D}"/>
                </a:ext>
              </a:extLst>
            </p:cNvPr>
            <p:cNvSpPr txBox="1"/>
            <p:nvPr/>
          </p:nvSpPr>
          <p:spPr>
            <a:xfrm>
              <a:off x="7128257" y="737218"/>
              <a:ext cx="730081" cy="215444"/>
            </a:xfrm>
            <a:prstGeom prst="rect">
              <a:avLst/>
            </a:prstGeom>
            <a:noFill/>
          </p:spPr>
          <p:txBody>
            <a:bodyPr wrap="square" rtlCol="0">
              <a:spAutoFit/>
            </a:bodyPr>
            <a:lstStyle/>
            <a:p>
              <a:r>
                <a:rPr lang="en-US" altLang="zh-TW" sz="800" dirty="0"/>
                <a:t>38x38x</a:t>
              </a:r>
              <a:r>
                <a:rPr lang="en-US" altLang="zh-TW" sz="800" dirty="0">
                  <a:solidFill>
                    <a:srgbClr val="FF0000"/>
                  </a:solidFill>
                </a:rPr>
                <a:t>256</a:t>
              </a:r>
              <a:r>
                <a:rPr lang="en-US" altLang="zh-TW" sz="800" dirty="0"/>
                <a:t>c</a:t>
              </a:r>
              <a:endParaRPr lang="zh-TW" altLang="en-US" sz="800" dirty="0"/>
            </a:p>
          </p:txBody>
        </p:sp>
        <p:sp>
          <p:nvSpPr>
            <p:cNvPr id="28" name="文字方塊 48">
              <a:extLst>
                <a:ext uri="{FF2B5EF4-FFF2-40B4-BE49-F238E27FC236}">
                  <a16:creationId xmlns:a16="http://schemas.microsoft.com/office/drawing/2014/main" id="{15BCA5A3-5459-58EE-689F-452906A27973}"/>
                </a:ext>
              </a:extLst>
            </p:cNvPr>
            <p:cNvSpPr txBox="1"/>
            <p:nvPr/>
          </p:nvSpPr>
          <p:spPr>
            <a:xfrm>
              <a:off x="5302064" y="1108253"/>
              <a:ext cx="730081" cy="215444"/>
            </a:xfrm>
            <a:prstGeom prst="rect">
              <a:avLst/>
            </a:prstGeom>
            <a:noFill/>
          </p:spPr>
          <p:txBody>
            <a:bodyPr wrap="square" rtlCol="0">
              <a:spAutoFit/>
            </a:bodyPr>
            <a:lstStyle/>
            <a:p>
              <a:r>
                <a:rPr lang="en-US" altLang="zh-TW" sz="800" dirty="0"/>
                <a:t>76x76x256c</a:t>
              </a:r>
              <a:endParaRPr lang="zh-TW" altLang="en-US" sz="800" dirty="0"/>
            </a:p>
          </p:txBody>
        </p:sp>
      </p:grpSp>
      <p:cxnSp>
        <p:nvCxnSpPr>
          <p:cNvPr id="20" name="接點: 肘形 19">
            <a:extLst>
              <a:ext uri="{FF2B5EF4-FFF2-40B4-BE49-F238E27FC236}">
                <a16:creationId xmlns:a16="http://schemas.microsoft.com/office/drawing/2014/main" id="{48867056-1518-419A-D96B-3FECC4D8C029}"/>
              </a:ext>
            </a:extLst>
          </p:cNvPr>
          <p:cNvCxnSpPr>
            <a:stCxn id="77" idx="4"/>
            <a:endCxn id="5" idx="2"/>
          </p:cNvCxnSpPr>
          <p:nvPr/>
        </p:nvCxnSpPr>
        <p:spPr>
          <a:xfrm rot="16200000" flipH="1">
            <a:off x="2276673" y="2087940"/>
            <a:ext cx="187902" cy="21200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770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Neck – N3</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57</a:t>
            </a:fld>
            <a:endParaRPr lang="zh-TW" altLang="en-US"/>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sp>
        <p:nvSpPr>
          <p:cNvPr id="5" name="橢圓 4">
            <a:extLst>
              <a:ext uri="{FF2B5EF4-FFF2-40B4-BE49-F238E27FC236}">
                <a16:creationId xmlns:a16="http://schemas.microsoft.com/office/drawing/2014/main" id="{3755D0BF-B771-037B-1079-88E16BBC6354}"/>
              </a:ext>
            </a:extLst>
          </p:cNvPr>
          <p:cNvSpPr/>
          <p:nvPr/>
        </p:nvSpPr>
        <p:spPr>
          <a:xfrm>
            <a:off x="1352744" y="1091550"/>
            <a:ext cx="1364467"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P3 output</a:t>
            </a:r>
            <a:endParaRPr lang="zh-TW" altLang="en-US" dirty="0">
              <a:solidFill>
                <a:schemeClr val="tx1"/>
              </a:solidFill>
            </a:endParaRPr>
          </a:p>
        </p:txBody>
      </p:sp>
      <p:cxnSp>
        <p:nvCxnSpPr>
          <p:cNvPr id="8" name="直線單箭頭接點 7">
            <a:extLst>
              <a:ext uri="{FF2B5EF4-FFF2-40B4-BE49-F238E27FC236}">
                <a16:creationId xmlns:a16="http://schemas.microsoft.com/office/drawing/2014/main" id="{71210093-9733-C28D-05C5-8DFF321893F6}"/>
              </a:ext>
            </a:extLst>
          </p:cNvPr>
          <p:cNvCxnSpPr>
            <a:cxnSpLocks/>
            <a:stCxn id="5" idx="4"/>
            <a:endCxn id="48" idx="0"/>
          </p:cNvCxnSpPr>
          <p:nvPr/>
        </p:nvCxnSpPr>
        <p:spPr>
          <a:xfrm flipH="1">
            <a:off x="2034977" y="1625164"/>
            <a:ext cx="1" cy="323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E6E505C1-7FAE-108B-F63C-5ACCB6035B8A}"/>
              </a:ext>
            </a:extLst>
          </p:cNvPr>
          <p:cNvSpPr txBox="1"/>
          <p:nvPr/>
        </p:nvSpPr>
        <p:spPr>
          <a:xfrm>
            <a:off x="2767079" y="1161625"/>
            <a:ext cx="1457517" cy="369332"/>
          </a:xfrm>
          <a:prstGeom prst="rect">
            <a:avLst/>
          </a:prstGeom>
          <a:noFill/>
        </p:spPr>
        <p:txBody>
          <a:bodyPr wrap="square" rtlCol="0">
            <a:spAutoFit/>
          </a:bodyPr>
          <a:lstStyle/>
          <a:p>
            <a:r>
              <a:rPr lang="en-US" altLang="zh-TW" dirty="0"/>
              <a:t>76X76X</a:t>
            </a:r>
            <a:r>
              <a:rPr lang="en-US" altLang="zh-TW" dirty="0">
                <a:solidFill>
                  <a:srgbClr val="FF0000"/>
                </a:solidFill>
              </a:rPr>
              <a:t>128</a:t>
            </a:r>
            <a:endParaRPr lang="zh-TW" altLang="en-US" dirty="0">
              <a:solidFill>
                <a:srgbClr val="FF0000"/>
              </a:solidFill>
            </a:endParaRPr>
          </a:p>
        </p:txBody>
      </p:sp>
      <p:sp>
        <p:nvSpPr>
          <p:cNvPr id="48" name="橢圓 47">
            <a:extLst>
              <a:ext uri="{FF2B5EF4-FFF2-40B4-BE49-F238E27FC236}">
                <a16:creationId xmlns:a16="http://schemas.microsoft.com/office/drawing/2014/main" id="{E53D0BB0-4259-9AD0-5FCA-9762181719C7}"/>
              </a:ext>
            </a:extLst>
          </p:cNvPr>
          <p:cNvSpPr/>
          <p:nvPr/>
        </p:nvSpPr>
        <p:spPr>
          <a:xfrm>
            <a:off x="1430041" y="1948201"/>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a:t>
            </a:r>
            <a:endParaRPr lang="zh-TW" altLang="en-US" dirty="0">
              <a:solidFill>
                <a:schemeClr val="tx1"/>
              </a:solidFill>
            </a:endParaRPr>
          </a:p>
        </p:txBody>
      </p:sp>
      <p:sp>
        <p:nvSpPr>
          <p:cNvPr id="49" name="橢圓 48">
            <a:extLst>
              <a:ext uri="{FF2B5EF4-FFF2-40B4-BE49-F238E27FC236}">
                <a16:creationId xmlns:a16="http://schemas.microsoft.com/office/drawing/2014/main" id="{8A3316F2-4377-7066-65D5-6E2FAEDE259B}"/>
              </a:ext>
            </a:extLst>
          </p:cNvPr>
          <p:cNvSpPr/>
          <p:nvPr/>
        </p:nvSpPr>
        <p:spPr>
          <a:xfrm>
            <a:off x="1430040" y="2804852"/>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X2</a:t>
            </a:r>
            <a:endParaRPr lang="zh-TW" altLang="en-US" dirty="0">
              <a:solidFill>
                <a:schemeClr val="tx1"/>
              </a:solidFill>
            </a:endParaRPr>
          </a:p>
        </p:txBody>
      </p:sp>
      <p:sp>
        <p:nvSpPr>
          <p:cNvPr id="56" name="橢圓 55">
            <a:extLst>
              <a:ext uri="{FF2B5EF4-FFF2-40B4-BE49-F238E27FC236}">
                <a16:creationId xmlns:a16="http://schemas.microsoft.com/office/drawing/2014/main" id="{D4C83580-A2AE-220B-048A-A045693D100E}"/>
              </a:ext>
            </a:extLst>
          </p:cNvPr>
          <p:cNvSpPr/>
          <p:nvPr/>
        </p:nvSpPr>
        <p:spPr>
          <a:xfrm>
            <a:off x="1430039" y="3661503"/>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YoloV3</a:t>
            </a:r>
            <a:endParaRPr lang="zh-TW" altLang="en-US" dirty="0">
              <a:solidFill>
                <a:schemeClr val="tx1"/>
              </a:solidFill>
            </a:endParaRPr>
          </a:p>
        </p:txBody>
      </p:sp>
      <p:sp>
        <p:nvSpPr>
          <p:cNvPr id="57" name="文字方塊 56">
            <a:extLst>
              <a:ext uri="{FF2B5EF4-FFF2-40B4-BE49-F238E27FC236}">
                <a16:creationId xmlns:a16="http://schemas.microsoft.com/office/drawing/2014/main" id="{0AA936BB-1F6F-5312-F1B0-A0E214A9E87A}"/>
              </a:ext>
            </a:extLst>
          </p:cNvPr>
          <p:cNvSpPr txBox="1"/>
          <p:nvPr/>
        </p:nvSpPr>
        <p:spPr>
          <a:xfrm>
            <a:off x="2779202" y="2018276"/>
            <a:ext cx="1457517" cy="369332"/>
          </a:xfrm>
          <a:prstGeom prst="rect">
            <a:avLst/>
          </a:prstGeom>
          <a:noFill/>
        </p:spPr>
        <p:txBody>
          <a:bodyPr wrap="square" rtlCol="0">
            <a:spAutoFit/>
          </a:bodyPr>
          <a:lstStyle/>
          <a:p>
            <a:r>
              <a:rPr lang="en-US" altLang="zh-TW" dirty="0"/>
              <a:t>76X76X256</a:t>
            </a:r>
            <a:endParaRPr lang="zh-TW" altLang="en-US" dirty="0"/>
          </a:p>
        </p:txBody>
      </p:sp>
      <p:sp>
        <p:nvSpPr>
          <p:cNvPr id="91" name="文字方塊 90">
            <a:extLst>
              <a:ext uri="{FF2B5EF4-FFF2-40B4-BE49-F238E27FC236}">
                <a16:creationId xmlns:a16="http://schemas.microsoft.com/office/drawing/2014/main" id="{4D07D2E4-6924-3793-CEFA-2149AB8F336A}"/>
              </a:ext>
            </a:extLst>
          </p:cNvPr>
          <p:cNvSpPr txBox="1"/>
          <p:nvPr/>
        </p:nvSpPr>
        <p:spPr>
          <a:xfrm>
            <a:off x="6230210" y="2156239"/>
            <a:ext cx="2768772" cy="2031325"/>
          </a:xfrm>
          <a:prstGeom prst="rect">
            <a:avLst/>
          </a:prstGeom>
          <a:noFill/>
        </p:spPr>
        <p:txBody>
          <a:bodyPr wrap="square" rtlCol="0">
            <a:spAutoFit/>
          </a:bodyPr>
          <a:lstStyle/>
          <a:p>
            <a:r>
              <a:rPr lang="en-US" altLang="zh-TW" dirty="0"/>
              <a:t>Reference </a:t>
            </a:r>
            <a:r>
              <a:rPr lang="zh-TW" altLang="en-US" dirty="0"/>
              <a:t>程式碼中將 </a:t>
            </a:r>
            <a:r>
              <a:rPr lang="en-US" altLang="zh-TW" dirty="0"/>
              <a:t>N3 </a:t>
            </a:r>
            <a:r>
              <a:rPr lang="zh-TW" altLang="en-US" dirty="0"/>
              <a:t>到 </a:t>
            </a:r>
            <a:r>
              <a:rPr lang="en-US" altLang="zh-TW" dirty="0"/>
              <a:t>N5 </a:t>
            </a:r>
            <a:r>
              <a:rPr lang="zh-TW" altLang="en-US" dirty="0"/>
              <a:t>放在 </a:t>
            </a:r>
            <a:r>
              <a:rPr lang="en-US" altLang="zh-TW" dirty="0"/>
              <a:t>Head </a:t>
            </a:r>
            <a:r>
              <a:rPr lang="zh-TW" altLang="en-US" dirty="0"/>
              <a:t>內</a:t>
            </a:r>
            <a:endParaRPr lang="en-US" altLang="zh-TW" dirty="0"/>
          </a:p>
          <a:p>
            <a:r>
              <a:rPr lang="en-US" altLang="zh-TW" dirty="0">
                <a:solidFill>
                  <a:schemeClr val="accent1"/>
                </a:solidFill>
              </a:rPr>
              <a:t>N </a:t>
            </a:r>
            <a:r>
              <a:rPr lang="zh-TW" altLang="en-US" dirty="0"/>
              <a:t>表示 </a:t>
            </a:r>
            <a:r>
              <a:rPr lang="en-US" altLang="zh-TW" dirty="0"/>
              <a:t>prediction </a:t>
            </a:r>
            <a:r>
              <a:rPr lang="zh-TW" altLang="en-US" dirty="0"/>
              <a:t>時的 </a:t>
            </a:r>
            <a:r>
              <a:rPr lang="en-US" altLang="zh-TW" dirty="0"/>
              <a:t>class </a:t>
            </a:r>
            <a:r>
              <a:rPr lang="zh-TW" altLang="en-US" dirty="0"/>
              <a:t>數量</a:t>
            </a:r>
            <a:endParaRPr lang="en-US" altLang="zh-TW" dirty="0"/>
          </a:p>
          <a:p>
            <a:r>
              <a:rPr lang="en-US" altLang="zh-TW" dirty="0"/>
              <a:t>X2 </a:t>
            </a:r>
            <a:r>
              <a:rPr lang="zh-TW" altLang="en-US" dirty="0"/>
              <a:t>不包含 </a:t>
            </a:r>
            <a:r>
              <a:rPr lang="en-US" altLang="zh-TW" dirty="0"/>
              <a:t>batch normalization </a:t>
            </a:r>
            <a:r>
              <a:rPr lang="zh-TW" altLang="en-US" dirty="0"/>
              <a:t>及 </a:t>
            </a:r>
            <a:r>
              <a:rPr lang="en-US" altLang="zh-TW" dirty="0"/>
              <a:t>activation function</a:t>
            </a:r>
          </a:p>
        </p:txBody>
      </p:sp>
      <p:grpSp>
        <p:nvGrpSpPr>
          <p:cNvPr id="25" name="群組 24">
            <a:extLst>
              <a:ext uri="{FF2B5EF4-FFF2-40B4-BE49-F238E27FC236}">
                <a16:creationId xmlns:a16="http://schemas.microsoft.com/office/drawing/2014/main" id="{5A08D2E3-014A-4942-9696-99E6373628FB}"/>
              </a:ext>
            </a:extLst>
          </p:cNvPr>
          <p:cNvGrpSpPr/>
          <p:nvPr/>
        </p:nvGrpSpPr>
        <p:grpSpPr>
          <a:xfrm>
            <a:off x="5336092" y="1006558"/>
            <a:ext cx="3357475" cy="1181761"/>
            <a:chOff x="5336092" y="1006558"/>
            <a:chExt cx="3357475" cy="1181761"/>
          </a:xfrm>
        </p:grpSpPr>
        <p:sp>
          <p:nvSpPr>
            <p:cNvPr id="9" name="平行四邊形 32">
              <a:extLst>
                <a:ext uri="{FF2B5EF4-FFF2-40B4-BE49-F238E27FC236}">
                  <a16:creationId xmlns:a16="http://schemas.microsoft.com/office/drawing/2014/main" id="{926B4855-7A46-1E16-E4A5-7D5521A2004A}"/>
                </a:ext>
              </a:extLst>
            </p:cNvPr>
            <p:cNvSpPr>
              <a:spLocks noChangeAspect="1"/>
            </p:cNvSpPr>
            <p:nvPr/>
          </p:nvSpPr>
          <p:spPr>
            <a:xfrm>
              <a:off x="5336092" y="1346291"/>
              <a:ext cx="1728000" cy="576000"/>
            </a:xfrm>
            <a:prstGeom prst="parallelogram">
              <a:avLst>
                <a:gd name="adj" fmla="val 105800"/>
              </a:avLst>
            </a:prstGeom>
            <a:solidFill>
              <a:srgbClr val="92D050">
                <a:alpha val="30196"/>
              </a:srgbClr>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P3</a:t>
              </a:r>
            </a:p>
          </p:txBody>
        </p:sp>
        <p:sp>
          <p:nvSpPr>
            <p:cNvPr id="13" name="文字方塊 48">
              <a:extLst>
                <a:ext uri="{FF2B5EF4-FFF2-40B4-BE49-F238E27FC236}">
                  <a16:creationId xmlns:a16="http://schemas.microsoft.com/office/drawing/2014/main" id="{139D07F9-724B-2146-9B3B-707AA881BAB1}"/>
                </a:ext>
              </a:extLst>
            </p:cNvPr>
            <p:cNvSpPr txBox="1"/>
            <p:nvPr/>
          </p:nvSpPr>
          <p:spPr>
            <a:xfrm>
              <a:off x="5400216" y="1747429"/>
              <a:ext cx="730081" cy="215444"/>
            </a:xfrm>
            <a:prstGeom prst="rect">
              <a:avLst/>
            </a:prstGeom>
            <a:noFill/>
          </p:spPr>
          <p:txBody>
            <a:bodyPr wrap="square" rtlCol="0">
              <a:spAutoFit/>
            </a:bodyPr>
            <a:lstStyle/>
            <a:p>
              <a:r>
                <a:rPr lang="en-US" altLang="zh-TW" sz="800" dirty="0"/>
                <a:t>76x76x</a:t>
              </a:r>
              <a:r>
                <a:rPr lang="en-US" altLang="zh-TW" sz="800" dirty="0">
                  <a:solidFill>
                    <a:srgbClr val="FF0000"/>
                  </a:solidFill>
                </a:rPr>
                <a:t>128</a:t>
              </a:r>
              <a:r>
                <a:rPr lang="en-US" altLang="zh-TW" sz="800" dirty="0"/>
                <a:t>c</a:t>
              </a:r>
              <a:endParaRPr lang="zh-TW" altLang="en-US" sz="800" dirty="0"/>
            </a:p>
          </p:txBody>
        </p:sp>
        <p:cxnSp>
          <p:nvCxnSpPr>
            <p:cNvPr id="18" name="接點: 肘形 82">
              <a:extLst>
                <a:ext uri="{FF2B5EF4-FFF2-40B4-BE49-F238E27FC236}">
                  <a16:creationId xmlns:a16="http://schemas.microsoft.com/office/drawing/2014/main" id="{738802FD-90D6-C12D-8723-C0F7FAC7D6C8}"/>
                </a:ext>
              </a:extLst>
            </p:cNvPr>
            <p:cNvCxnSpPr>
              <a:cxnSpLocks/>
              <a:stCxn id="9" idx="4"/>
              <a:endCxn id="28" idx="4"/>
            </p:cNvCxnSpPr>
            <p:nvPr/>
          </p:nvCxnSpPr>
          <p:spPr>
            <a:xfrm rot="5400000" flipH="1" flipV="1">
              <a:off x="6844962" y="937687"/>
              <a:ext cx="339733" cy="1629475"/>
            </a:xfrm>
            <a:prstGeom prst="bentConnector3">
              <a:avLst>
                <a:gd name="adj1" fmla="val -67288"/>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平行四邊形 36">
              <a:extLst>
                <a:ext uri="{FF2B5EF4-FFF2-40B4-BE49-F238E27FC236}">
                  <a16:creationId xmlns:a16="http://schemas.microsoft.com/office/drawing/2014/main" id="{A82CBACF-1D4C-CD96-05BC-2FC64E7D3ED2}"/>
                </a:ext>
              </a:extLst>
            </p:cNvPr>
            <p:cNvSpPr>
              <a:spLocks noChangeAspect="1"/>
            </p:cNvSpPr>
            <p:nvPr/>
          </p:nvSpPr>
          <p:spPr>
            <a:xfrm>
              <a:off x="6965567" y="1006558"/>
              <a:ext cx="1728000" cy="576000"/>
            </a:xfrm>
            <a:prstGeom prst="parallelogram">
              <a:avLst>
                <a:gd name="adj" fmla="val 105800"/>
              </a:avLst>
            </a:prstGeom>
            <a:solidFill>
              <a:srgbClr val="BD47C9">
                <a:alpha val="30196"/>
              </a:srgbClr>
            </a:solidFill>
            <a:ln w="9525">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N3</a:t>
              </a:r>
              <a:endParaRPr lang="zh-TW" altLang="en-US" sz="1200" dirty="0">
                <a:solidFill>
                  <a:srgbClr val="BD47C9"/>
                </a:solidFill>
              </a:endParaRPr>
            </a:p>
          </p:txBody>
        </p:sp>
        <p:sp>
          <p:nvSpPr>
            <p:cNvPr id="42" name="文字方塊 48">
              <a:extLst>
                <a:ext uri="{FF2B5EF4-FFF2-40B4-BE49-F238E27FC236}">
                  <a16:creationId xmlns:a16="http://schemas.microsoft.com/office/drawing/2014/main" id="{B2A3E5C1-0635-E0CC-DF12-AAE126B3117C}"/>
                </a:ext>
              </a:extLst>
            </p:cNvPr>
            <p:cNvSpPr txBox="1"/>
            <p:nvPr/>
          </p:nvSpPr>
          <p:spPr>
            <a:xfrm>
              <a:off x="7061175" y="1409720"/>
              <a:ext cx="730081" cy="215444"/>
            </a:xfrm>
            <a:prstGeom prst="rect">
              <a:avLst/>
            </a:prstGeom>
            <a:noFill/>
          </p:spPr>
          <p:txBody>
            <a:bodyPr wrap="square" rtlCol="0">
              <a:spAutoFit/>
            </a:bodyPr>
            <a:lstStyle/>
            <a:p>
              <a:r>
                <a:rPr lang="en-US" altLang="zh-TW" sz="800" dirty="0"/>
                <a:t>76x76x256c</a:t>
              </a:r>
              <a:endParaRPr lang="zh-TW" altLang="en-US" sz="800" dirty="0"/>
            </a:p>
          </p:txBody>
        </p:sp>
        <p:sp>
          <p:nvSpPr>
            <p:cNvPr id="46" name="文字方塊 278">
              <a:extLst>
                <a:ext uri="{FF2B5EF4-FFF2-40B4-BE49-F238E27FC236}">
                  <a16:creationId xmlns:a16="http://schemas.microsoft.com/office/drawing/2014/main" id="{AE2FFE2B-BC17-8A0E-A5E1-3A6EEE99B4F6}"/>
                </a:ext>
              </a:extLst>
            </p:cNvPr>
            <p:cNvSpPr txBox="1"/>
            <p:nvPr/>
          </p:nvSpPr>
          <p:spPr>
            <a:xfrm>
              <a:off x="6965567" y="1972875"/>
              <a:ext cx="550628" cy="215444"/>
            </a:xfrm>
            <a:prstGeom prst="rect">
              <a:avLst/>
            </a:prstGeom>
            <a:noFill/>
          </p:spPr>
          <p:txBody>
            <a:bodyPr wrap="square" rtlCol="0">
              <a:spAutoFit/>
            </a:bodyPr>
            <a:lstStyle/>
            <a:p>
              <a:r>
                <a:rPr lang="en-US" altLang="zh-TW" sz="800" dirty="0">
                  <a:solidFill>
                    <a:srgbClr val="7030A0"/>
                  </a:solidFill>
                </a:rPr>
                <a:t>copy</a:t>
              </a:r>
              <a:endParaRPr lang="zh-TW" altLang="en-US" sz="800" dirty="0">
                <a:solidFill>
                  <a:srgbClr val="7030A0"/>
                </a:solidFill>
              </a:endParaRPr>
            </a:p>
          </p:txBody>
        </p:sp>
      </p:grpSp>
      <p:sp>
        <p:nvSpPr>
          <p:cNvPr id="19" name="文字方塊 18">
            <a:extLst>
              <a:ext uri="{FF2B5EF4-FFF2-40B4-BE49-F238E27FC236}">
                <a16:creationId xmlns:a16="http://schemas.microsoft.com/office/drawing/2014/main" id="{F9057021-0F91-5E94-3CD5-8E82AF2974A2}"/>
              </a:ext>
            </a:extLst>
          </p:cNvPr>
          <p:cNvSpPr txBox="1"/>
          <p:nvPr/>
        </p:nvSpPr>
        <p:spPr>
          <a:xfrm>
            <a:off x="2767078" y="2925109"/>
            <a:ext cx="1457517" cy="369332"/>
          </a:xfrm>
          <a:prstGeom prst="rect">
            <a:avLst/>
          </a:prstGeom>
          <a:noFill/>
        </p:spPr>
        <p:txBody>
          <a:bodyPr wrap="square" rtlCol="0">
            <a:spAutoFit/>
          </a:bodyPr>
          <a:lstStyle/>
          <a:p>
            <a:r>
              <a:rPr lang="en-US" altLang="zh-TW" dirty="0"/>
              <a:t>76X76X</a:t>
            </a:r>
            <a:r>
              <a:rPr lang="en-US" altLang="zh-TW" dirty="0">
                <a:solidFill>
                  <a:schemeClr val="accent1"/>
                </a:solidFill>
              </a:rPr>
              <a:t>N</a:t>
            </a:r>
            <a:endParaRPr lang="zh-TW" altLang="en-US" dirty="0">
              <a:solidFill>
                <a:schemeClr val="accent1"/>
              </a:solidFill>
            </a:endParaRPr>
          </a:p>
        </p:txBody>
      </p:sp>
      <p:cxnSp>
        <p:nvCxnSpPr>
          <p:cNvPr id="21" name="直線單箭頭接點 20">
            <a:extLst>
              <a:ext uri="{FF2B5EF4-FFF2-40B4-BE49-F238E27FC236}">
                <a16:creationId xmlns:a16="http://schemas.microsoft.com/office/drawing/2014/main" id="{903BFF28-B462-6B3D-ABE2-BA0A84B7CC68}"/>
              </a:ext>
            </a:extLst>
          </p:cNvPr>
          <p:cNvCxnSpPr>
            <a:stCxn id="48" idx="4"/>
            <a:endCxn id="49" idx="0"/>
          </p:cNvCxnSpPr>
          <p:nvPr/>
        </p:nvCxnSpPr>
        <p:spPr>
          <a:xfrm flipH="1">
            <a:off x="2034976" y="2481815"/>
            <a:ext cx="1" cy="323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6224AFBD-34F0-2095-5DDD-78510F9E817F}"/>
              </a:ext>
            </a:extLst>
          </p:cNvPr>
          <p:cNvCxnSpPr>
            <a:stCxn id="49" idx="4"/>
            <a:endCxn id="56" idx="0"/>
          </p:cNvCxnSpPr>
          <p:nvPr/>
        </p:nvCxnSpPr>
        <p:spPr>
          <a:xfrm flipH="1">
            <a:off x="2034975" y="3338466"/>
            <a:ext cx="1" cy="323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群組 46">
            <a:extLst>
              <a:ext uri="{FF2B5EF4-FFF2-40B4-BE49-F238E27FC236}">
                <a16:creationId xmlns:a16="http://schemas.microsoft.com/office/drawing/2014/main" id="{49EA6AFA-E53C-5D1A-5F8A-86B5F66FE5B1}"/>
              </a:ext>
            </a:extLst>
          </p:cNvPr>
          <p:cNvGrpSpPr/>
          <p:nvPr/>
        </p:nvGrpSpPr>
        <p:grpSpPr>
          <a:xfrm>
            <a:off x="751840" y="1769509"/>
            <a:ext cx="3624169" cy="3644155"/>
            <a:chOff x="751840" y="1769509"/>
            <a:chExt cx="3624169" cy="2897503"/>
          </a:xfrm>
        </p:grpSpPr>
        <p:sp>
          <p:nvSpPr>
            <p:cNvPr id="35" name="矩形 34">
              <a:extLst>
                <a:ext uri="{FF2B5EF4-FFF2-40B4-BE49-F238E27FC236}">
                  <a16:creationId xmlns:a16="http://schemas.microsoft.com/office/drawing/2014/main" id="{5427ABF2-57FC-91E6-DF96-CA94860463CD}"/>
                </a:ext>
              </a:extLst>
            </p:cNvPr>
            <p:cNvSpPr/>
            <p:nvPr/>
          </p:nvSpPr>
          <p:spPr>
            <a:xfrm>
              <a:off x="751840" y="1769509"/>
              <a:ext cx="3624169" cy="282832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014E213E-806E-6380-E7C1-BDAAF50DF225}"/>
                </a:ext>
              </a:extLst>
            </p:cNvPr>
            <p:cNvSpPr txBox="1"/>
            <p:nvPr/>
          </p:nvSpPr>
          <p:spPr>
            <a:xfrm>
              <a:off x="3068320" y="4297680"/>
              <a:ext cx="1307689" cy="369332"/>
            </a:xfrm>
            <a:prstGeom prst="rect">
              <a:avLst/>
            </a:prstGeom>
            <a:noFill/>
          </p:spPr>
          <p:txBody>
            <a:bodyPr wrap="square" rtlCol="0">
              <a:spAutoFit/>
            </a:bodyPr>
            <a:lstStyle/>
            <a:p>
              <a:r>
                <a:rPr lang="en-US" altLang="zh-TW" dirty="0">
                  <a:solidFill>
                    <a:srgbClr val="00B050"/>
                  </a:solidFill>
                </a:rPr>
                <a:t>N3 -&gt; head</a:t>
              </a:r>
              <a:endParaRPr lang="zh-TW" altLang="en-US" dirty="0">
                <a:solidFill>
                  <a:srgbClr val="00B050"/>
                </a:solidFill>
              </a:endParaRPr>
            </a:p>
          </p:txBody>
        </p:sp>
      </p:grpSp>
      <p:sp>
        <p:nvSpPr>
          <p:cNvPr id="6" name="橢圓 5">
            <a:extLst>
              <a:ext uri="{FF2B5EF4-FFF2-40B4-BE49-F238E27FC236}">
                <a16:creationId xmlns:a16="http://schemas.microsoft.com/office/drawing/2014/main" id="{78E83FFC-8F85-3515-340C-0BC5EEB38A3F}"/>
              </a:ext>
            </a:extLst>
          </p:cNvPr>
          <p:cNvSpPr/>
          <p:nvPr/>
        </p:nvSpPr>
        <p:spPr>
          <a:xfrm>
            <a:off x="1430038" y="4518154"/>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cxnSp>
        <p:nvCxnSpPr>
          <p:cNvPr id="7" name="直線單箭頭接點 6">
            <a:extLst>
              <a:ext uri="{FF2B5EF4-FFF2-40B4-BE49-F238E27FC236}">
                <a16:creationId xmlns:a16="http://schemas.microsoft.com/office/drawing/2014/main" id="{42A22556-3F06-1FE5-1E3A-86D3968D0586}"/>
              </a:ext>
            </a:extLst>
          </p:cNvPr>
          <p:cNvCxnSpPr>
            <a:cxnSpLocks/>
            <a:stCxn id="56" idx="4"/>
            <a:endCxn id="6" idx="0"/>
          </p:cNvCxnSpPr>
          <p:nvPr/>
        </p:nvCxnSpPr>
        <p:spPr>
          <a:xfrm flipH="1">
            <a:off x="2034974" y="4195117"/>
            <a:ext cx="1" cy="323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6FABF47-0982-3827-375C-B8E65791EAB3}"/>
              </a:ext>
            </a:extLst>
          </p:cNvPr>
          <p:cNvSpPr/>
          <p:nvPr/>
        </p:nvSpPr>
        <p:spPr>
          <a:xfrm>
            <a:off x="1172308" y="3429000"/>
            <a:ext cx="1699846" cy="944809"/>
          </a:xfrm>
          <a:prstGeom prst="rect">
            <a:avLst/>
          </a:prstGeom>
          <a:noFill/>
          <a:ln>
            <a:solidFill>
              <a:srgbClr val="6C6F3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18128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Neck – N4</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58</a:t>
            </a:fld>
            <a:endParaRPr lang="zh-TW" altLang="en-US"/>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grpSp>
        <p:nvGrpSpPr>
          <p:cNvPr id="75" name="群組 74">
            <a:extLst>
              <a:ext uri="{FF2B5EF4-FFF2-40B4-BE49-F238E27FC236}">
                <a16:creationId xmlns:a16="http://schemas.microsoft.com/office/drawing/2014/main" id="{35637C27-5D94-CD6D-5FB2-25D585EB7363}"/>
              </a:ext>
            </a:extLst>
          </p:cNvPr>
          <p:cNvGrpSpPr/>
          <p:nvPr/>
        </p:nvGrpSpPr>
        <p:grpSpPr>
          <a:xfrm>
            <a:off x="665924" y="1004877"/>
            <a:ext cx="4051908" cy="2482969"/>
            <a:chOff x="1235823" y="901520"/>
            <a:chExt cx="4051908" cy="2482969"/>
          </a:xfrm>
        </p:grpSpPr>
        <p:sp>
          <p:nvSpPr>
            <p:cNvPr id="84" name="橢圓 83">
              <a:extLst>
                <a:ext uri="{FF2B5EF4-FFF2-40B4-BE49-F238E27FC236}">
                  <a16:creationId xmlns:a16="http://schemas.microsoft.com/office/drawing/2014/main" id="{83B040BA-9985-A621-F1C3-AC9A076965DC}"/>
                </a:ext>
              </a:extLst>
            </p:cNvPr>
            <p:cNvSpPr/>
            <p:nvPr/>
          </p:nvSpPr>
          <p:spPr>
            <a:xfrm>
              <a:off x="4077860" y="2850875"/>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X4</a:t>
              </a:r>
              <a:endParaRPr lang="zh-TW" altLang="en-US" dirty="0">
                <a:solidFill>
                  <a:schemeClr val="tx1"/>
                </a:solidFill>
              </a:endParaRPr>
            </a:p>
          </p:txBody>
        </p:sp>
        <p:sp>
          <p:nvSpPr>
            <p:cNvPr id="85" name="橢圓 84">
              <a:extLst>
                <a:ext uri="{FF2B5EF4-FFF2-40B4-BE49-F238E27FC236}">
                  <a16:creationId xmlns:a16="http://schemas.microsoft.com/office/drawing/2014/main" id="{0D057300-E36E-96C5-5B3A-5242305EBEAE}"/>
                </a:ext>
              </a:extLst>
            </p:cNvPr>
            <p:cNvSpPr/>
            <p:nvPr/>
          </p:nvSpPr>
          <p:spPr>
            <a:xfrm>
              <a:off x="1235823" y="901520"/>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P3 output</a:t>
              </a:r>
              <a:endParaRPr lang="zh-TW" altLang="en-US" dirty="0">
                <a:solidFill>
                  <a:schemeClr val="tx1"/>
                </a:solidFill>
              </a:endParaRPr>
            </a:p>
          </p:txBody>
        </p:sp>
        <p:sp>
          <p:nvSpPr>
            <p:cNvPr id="86" name="橢圓 85">
              <a:extLst>
                <a:ext uri="{FF2B5EF4-FFF2-40B4-BE49-F238E27FC236}">
                  <a16:creationId xmlns:a16="http://schemas.microsoft.com/office/drawing/2014/main" id="{EF9C2E40-D030-B6B0-F576-8E08AC298705}"/>
                </a:ext>
              </a:extLst>
            </p:cNvPr>
            <p:cNvSpPr/>
            <p:nvPr/>
          </p:nvSpPr>
          <p:spPr>
            <a:xfrm>
              <a:off x="1356894" y="1671922"/>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X3</a:t>
              </a:r>
              <a:endParaRPr lang="zh-TW" altLang="en-US" dirty="0">
                <a:solidFill>
                  <a:schemeClr val="tx1"/>
                </a:solidFill>
              </a:endParaRPr>
            </a:p>
          </p:txBody>
        </p:sp>
      </p:grpSp>
      <p:cxnSp>
        <p:nvCxnSpPr>
          <p:cNvPr id="143" name="直線單箭頭接點 142">
            <a:extLst>
              <a:ext uri="{FF2B5EF4-FFF2-40B4-BE49-F238E27FC236}">
                <a16:creationId xmlns:a16="http://schemas.microsoft.com/office/drawing/2014/main" id="{B3E69465-BE83-E162-8EAC-FBFA9B22288C}"/>
              </a:ext>
            </a:extLst>
          </p:cNvPr>
          <p:cNvCxnSpPr>
            <a:stCxn id="85" idx="4"/>
            <a:endCxn id="86" idx="0"/>
          </p:cNvCxnSpPr>
          <p:nvPr/>
        </p:nvCxnSpPr>
        <p:spPr>
          <a:xfrm>
            <a:off x="1307425" y="1538491"/>
            <a:ext cx="0" cy="23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文字方塊 176">
            <a:extLst>
              <a:ext uri="{FF2B5EF4-FFF2-40B4-BE49-F238E27FC236}">
                <a16:creationId xmlns:a16="http://schemas.microsoft.com/office/drawing/2014/main" id="{8A3A7943-1253-4761-7E9F-D954E919287C}"/>
              </a:ext>
            </a:extLst>
          </p:cNvPr>
          <p:cNvSpPr txBox="1"/>
          <p:nvPr/>
        </p:nvSpPr>
        <p:spPr>
          <a:xfrm>
            <a:off x="1910669" y="1852980"/>
            <a:ext cx="1457517" cy="369332"/>
          </a:xfrm>
          <a:prstGeom prst="rect">
            <a:avLst/>
          </a:prstGeom>
          <a:noFill/>
        </p:spPr>
        <p:txBody>
          <a:bodyPr wrap="square" rtlCol="0">
            <a:spAutoFit/>
          </a:bodyPr>
          <a:lstStyle/>
          <a:p>
            <a:r>
              <a:rPr lang="en-US" altLang="zh-TW" dirty="0"/>
              <a:t>38X38X256</a:t>
            </a:r>
            <a:endParaRPr lang="zh-TW" altLang="en-US" dirty="0"/>
          </a:p>
        </p:txBody>
      </p:sp>
      <p:sp>
        <p:nvSpPr>
          <p:cNvPr id="178" name="文字方塊 177">
            <a:extLst>
              <a:ext uri="{FF2B5EF4-FFF2-40B4-BE49-F238E27FC236}">
                <a16:creationId xmlns:a16="http://schemas.microsoft.com/office/drawing/2014/main" id="{0431A6C3-0B15-1B74-E8A5-1517EA670894}"/>
              </a:ext>
            </a:extLst>
          </p:cNvPr>
          <p:cNvSpPr txBox="1"/>
          <p:nvPr/>
        </p:nvSpPr>
        <p:spPr>
          <a:xfrm>
            <a:off x="2082960" y="1076547"/>
            <a:ext cx="1457517" cy="369332"/>
          </a:xfrm>
          <a:prstGeom prst="rect">
            <a:avLst/>
          </a:prstGeom>
          <a:noFill/>
        </p:spPr>
        <p:txBody>
          <a:bodyPr wrap="square" rtlCol="0">
            <a:spAutoFit/>
          </a:bodyPr>
          <a:lstStyle/>
          <a:p>
            <a:r>
              <a:rPr lang="en-US" altLang="zh-TW" dirty="0"/>
              <a:t>76X76X</a:t>
            </a:r>
            <a:r>
              <a:rPr lang="en-US" altLang="zh-TW" dirty="0">
                <a:solidFill>
                  <a:srgbClr val="FF0000"/>
                </a:solidFill>
              </a:rPr>
              <a:t>128</a:t>
            </a:r>
            <a:endParaRPr lang="zh-TW" altLang="en-US" dirty="0">
              <a:solidFill>
                <a:srgbClr val="FF0000"/>
              </a:solidFill>
            </a:endParaRPr>
          </a:p>
        </p:txBody>
      </p:sp>
      <p:sp>
        <p:nvSpPr>
          <p:cNvPr id="5" name="橢圓 4">
            <a:extLst>
              <a:ext uri="{FF2B5EF4-FFF2-40B4-BE49-F238E27FC236}">
                <a16:creationId xmlns:a16="http://schemas.microsoft.com/office/drawing/2014/main" id="{3755D0BF-B771-037B-1079-88E16BBC6354}"/>
              </a:ext>
            </a:extLst>
          </p:cNvPr>
          <p:cNvSpPr/>
          <p:nvPr/>
        </p:nvSpPr>
        <p:spPr>
          <a:xfrm>
            <a:off x="3430663" y="2145898"/>
            <a:ext cx="1364467"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Concate</a:t>
            </a:r>
            <a:endParaRPr lang="zh-TW" altLang="en-US" dirty="0">
              <a:solidFill>
                <a:schemeClr val="tx1"/>
              </a:solidFill>
            </a:endParaRPr>
          </a:p>
        </p:txBody>
      </p:sp>
      <p:cxnSp>
        <p:nvCxnSpPr>
          <p:cNvPr id="8" name="直線單箭頭接點 7">
            <a:extLst>
              <a:ext uri="{FF2B5EF4-FFF2-40B4-BE49-F238E27FC236}">
                <a16:creationId xmlns:a16="http://schemas.microsoft.com/office/drawing/2014/main" id="{71210093-9733-C28D-05C5-8DFF321893F6}"/>
              </a:ext>
            </a:extLst>
          </p:cNvPr>
          <p:cNvCxnSpPr>
            <a:cxnSpLocks/>
            <a:stCxn id="5" idx="4"/>
            <a:endCxn id="84" idx="0"/>
          </p:cNvCxnSpPr>
          <p:nvPr/>
        </p:nvCxnSpPr>
        <p:spPr>
          <a:xfrm>
            <a:off x="4112897" y="2679512"/>
            <a:ext cx="0" cy="27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E6E505C1-7FAE-108B-F63C-5ACCB6035B8A}"/>
              </a:ext>
            </a:extLst>
          </p:cNvPr>
          <p:cNvSpPr txBox="1"/>
          <p:nvPr/>
        </p:nvSpPr>
        <p:spPr>
          <a:xfrm>
            <a:off x="4813862" y="2187754"/>
            <a:ext cx="1457517" cy="369332"/>
          </a:xfrm>
          <a:prstGeom prst="rect">
            <a:avLst/>
          </a:prstGeom>
          <a:noFill/>
        </p:spPr>
        <p:txBody>
          <a:bodyPr wrap="square" rtlCol="0">
            <a:spAutoFit/>
          </a:bodyPr>
          <a:lstStyle/>
          <a:p>
            <a:r>
              <a:rPr lang="en-US" altLang="zh-TW" dirty="0"/>
              <a:t>38X38X512</a:t>
            </a:r>
            <a:endParaRPr lang="zh-TW" altLang="en-US" dirty="0"/>
          </a:p>
        </p:txBody>
      </p:sp>
      <p:sp>
        <p:nvSpPr>
          <p:cNvPr id="31" name="橢圓 30">
            <a:extLst>
              <a:ext uri="{FF2B5EF4-FFF2-40B4-BE49-F238E27FC236}">
                <a16:creationId xmlns:a16="http://schemas.microsoft.com/office/drawing/2014/main" id="{EF27ED87-B9D6-D47E-E212-37A53D36E69B}"/>
              </a:ext>
            </a:extLst>
          </p:cNvPr>
          <p:cNvSpPr/>
          <p:nvPr/>
        </p:nvSpPr>
        <p:spPr>
          <a:xfrm>
            <a:off x="3472540" y="979898"/>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P4 output</a:t>
            </a:r>
            <a:endParaRPr lang="zh-TW" altLang="en-US" dirty="0">
              <a:solidFill>
                <a:schemeClr val="tx1"/>
              </a:solidFill>
            </a:endParaRPr>
          </a:p>
        </p:txBody>
      </p:sp>
      <p:sp>
        <p:nvSpPr>
          <p:cNvPr id="32" name="文字方塊 31">
            <a:extLst>
              <a:ext uri="{FF2B5EF4-FFF2-40B4-BE49-F238E27FC236}">
                <a16:creationId xmlns:a16="http://schemas.microsoft.com/office/drawing/2014/main" id="{24200564-0C77-C362-8E9B-D864A1219CCA}"/>
              </a:ext>
            </a:extLst>
          </p:cNvPr>
          <p:cNvSpPr txBox="1"/>
          <p:nvPr/>
        </p:nvSpPr>
        <p:spPr>
          <a:xfrm>
            <a:off x="3545008" y="596156"/>
            <a:ext cx="1457517" cy="369332"/>
          </a:xfrm>
          <a:prstGeom prst="rect">
            <a:avLst/>
          </a:prstGeom>
          <a:noFill/>
        </p:spPr>
        <p:txBody>
          <a:bodyPr wrap="square" rtlCol="0">
            <a:spAutoFit/>
          </a:bodyPr>
          <a:lstStyle/>
          <a:p>
            <a:r>
              <a:rPr lang="en-US" altLang="zh-TW" dirty="0"/>
              <a:t>38X38X</a:t>
            </a:r>
            <a:r>
              <a:rPr lang="en-US" altLang="zh-TW" dirty="0">
                <a:solidFill>
                  <a:srgbClr val="FF0000"/>
                </a:solidFill>
              </a:rPr>
              <a:t>256</a:t>
            </a:r>
            <a:endParaRPr lang="zh-TW" altLang="en-US" dirty="0">
              <a:solidFill>
                <a:srgbClr val="FF0000"/>
              </a:solidFill>
            </a:endParaRPr>
          </a:p>
        </p:txBody>
      </p:sp>
      <p:sp>
        <p:nvSpPr>
          <p:cNvPr id="48" name="橢圓 47">
            <a:extLst>
              <a:ext uri="{FF2B5EF4-FFF2-40B4-BE49-F238E27FC236}">
                <a16:creationId xmlns:a16="http://schemas.microsoft.com/office/drawing/2014/main" id="{E53D0BB0-4259-9AD0-5FCA-9762181719C7}"/>
              </a:ext>
            </a:extLst>
          </p:cNvPr>
          <p:cNvSpPr/>
          <p:nvPr/>
        </p:nvSpPr>
        <p:spPr>
          <a:xfrm>
            <a:off x="3516028" y="3722055"/>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X5</a:t>
            </a:r>
            <a:endParaRPr lang="zh-TW" altLang="en-US" dirty="0">
              <a:solidFill>
                <a:schemeClr val="tx1"/>
              </a:solidFill>
            </a:endParaRPr>
          </a:p>
        </p:txBody>
      </p:sp>
      <p:sp>
        <p:nvSpPr>
          <p:cNvPr id="49" name="橢圓 48">
            <a:extLst>
              <a:ext uri="{FF2B5EF4-FFF2-40B4-BE49-F238E27FC236}">
                <a16:creationId xmlns:a16="http://schemas.microsoft.com/office/drawing/2014/main" id="{8A3316F2-4377-7066-65D5-6E2FAEDE259B}"/>
              </a:ext>
            </a:extLst>
          </p:cNvPr>
          <p:cNvSpPr/>
          <p:nvPr/>
        </p:nvSpPr>
        <p:spPr>
          <a:xfrm>
            <a:off x="3523995" y="4454247"/>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X6</a:t>
            </a:r>
            <a:endParaRPr lang="zh-TW" altLang="en-US" dirty="0">
              <a:solidFill>
                <a:schemeClr val="tx1"/>
              </a:solidFill>
            </a:endParaRPr>
          </a:p>
        </p:txBody>
      </p:sp>
      <p:sp>
        <p:nvSpPr>
          <p:cNvPr id="54" name="橢圓 53">
            <a:extLst>
              <a:ext uri="{FF2B5EF4-FFF2-40B4-BE49-F238E27FC236}">
                <a16:creationId xmlns:a16="http://schemas.microsoft.com/office/drawing/2014/main" id="{926266DB-FA81-9552-FCAF-06BD6010FCFE}"/>
              </a:ext>
            </a:extLst>
          </p:cNvPr>
          <p:cNvSpPr/>
          <p:nvPr/>
        </p:nvSpPr>
        <p:spPr>
          <a:xfrm>
            <a:off x="3523994" y="5186078"/>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X7</a:t>
            </a:r>
            <a:endParaRPr lang="zh-TW" altLang="en-US" dirty="0">
              <a:solidFill>
                <a:schemeClr val="tx1"/>
              </a:solidFill>
            </a:endParaRPr>
          </a:p>
        </p:txBody>
      </p:sp>
      <p:sp>
        <p:nvSpPr>
          <p:cNvPr id="55" name="橢圓 54">
            <a:extLst>
              <a:ext uri="{FF2B5EF4-FFF2-40B4-BE49-F238E27FC236}">
                <a16:creationId xmlns:a16="http://schemas.microsoft.com/office/drawing/2014/main" id="{0531DA37-1117-96B6-A90F-A8CB1C85D0C8}"/>
              </a:ext>
            </a:extLst>
          </p:cNvPr>
          <p:cNvSpPr/>
          <p:nvPr/>
        </p:nvSpPr>
        <p:spPr>
          <a:xfrm>
            <a:off x="3516028" y="5843387"/>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X8</a:t>
            </a:r>
            <a:endParaRPr lang="zh-TW" altLang="en-US" dirty="0">
              <a:solidFill>
                <a:schemeClr val="tx1"/>
              </a:solidFill>
            </a:endParaRPr>
          </a:p>
        </p:txBody>
      </p:sp>
      <p:sp>
        <p:nvSpPr>
          <p:cNvPr id="56" name="橢圓 55">
            <a:extLst>
              <a:ext uri="{FF2B5EF4-FFF2-40B4-BE49-F238E27FC236}">
                <a16:creationId xmlns:a16="http://schemas.microsoft.com/office/drawing/2014/main" id="{D4C83580-A2AE-220B-048A-A045693D100E}"/>
              </a:ext>
            </a:extLst>
          </p:cNvPr>
          <p:cNvSpPr/>
          <p:nvPr/>
        </p:nvSpPr>
        <p:spPr>
          <a:xfrm>
            <a:off x="827509" y="2946319"/>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X9</a:t>
            </a:r>
            <a:endParaRPr lang="zh-TW" altLang="en-US" dirty="0">
              <a:solidFill>
                <a:schemeClr val="tx1"/>
              </a:solidFill>
            </a:endParaRPr>
          </a:p>
        </p:txBody>
      </p:sp>
      <p:sp>
        <p:nvSpPr>
          <p:cNvPr id="57" name="文字方塊 56">
            <a:extLst>
              <a:ext uri="{FF2B5EF4-FFF2-40B4-BE49-F238E27FC236}">
                <a16:creationId xmlns:a16="http://schemas.microsoft.com/office/drawing/2014/main" id="{0AA936BB-1F6F-5312-F1B0-A0E214A9E87A}"/>
              </a:ext>
            </a:extLst>
          </p:cNvPr>
          <p:cNvSpPr txBox="1"/>
          <p:nvPr/>
        </p:nvSpPr>
        <p:spPr>
          <a:xfrm>
            <a:off x="4786237" y="3033853"/>
            <a:ext cx="1457517" cy="369332"/>
          </a:xfrm>
          <a:prstGeom prst="rect">
            <a:avLst/>
          </a:prstGeom>
          <a:noFill/>
        </p:spPr>
        <p:txBody>
          <a:bodyPr wrap="square" rtlCol="0">
            <a:spAutoFit/>
          </a:bodyPr>
          <a:lstStyle/>
          <a:p>
            <a:r>
              <a:rPr lang="en-US" altLang="zh-TW" dirty="0"/>
              <a:t>38X38X256</a:t>
            </a:r>
            <a:endParaRPr lang="zh-TW" altLang="en-US" dirty="0"/>
          </a:p>
        </p:txBody>
      </p:sp>
      <p:sp>
        <p:nvSpPr>
          <p:cNvPr id="63" name="文字方塊 62">
            <a:extLst>
              <a:ext uri="{FF2B5EF4-FFF2-40B4-BE49-F238E27FC236}">
                <a16:creationId xmlns:a16="http://schemas.microsoft.com/office/drawing/2014/main" id="{05EDC66B-FA6D-E3E6-1AD7-CC8F6D84B39F}"/>
              </a:ext>
            </a:extLst>
          </p:cNvPr>
          <p:cNvSpPr txBox="1"/>
          <p:nvPr/>
        </p:nvSpPr>
        <p:spPr>
          <a:xfrm>
            <a:off x="4786238" y="3772811"/>
            <a:ext cx="1457517" cy="369332"/>
          </a:xfrm>
          <a:prstGeom prst="rect">
            <a:avLst/>
          </a:prstGeom>
          <a:noFill/>
        </p:spPr>
        <p:txBody>
          <a:bodyPr wrap="square" rtlCol="0">
            <a:spAutoFit/>
          </a:bodyPr>
          <a:lstStyle/>
          <a:p>
            <a:r>
              <a:rPr lang="en-US" altLang="zh-TW" dirty="0"/>
              <a:t>38X38X512</a:t>
            </a:r>
            <a:endParaRPr lang="zh-TW" altLang="en-US" dirty="0"/>
          </a:p>
        </p:txBody>
      </p:sp>
      <p:sp>
        <p:nvSpPr>
          <p:cNvPr id="64" name="文字方塊 63">
            <a:extLst>
              <a:ext uri="{FF2B5EF4-FFF2-40B4-BE49-F238E27FC236}">
                <a16:creationId xmlns:a16="http://schemas.microsoft.com/office/drawing/2014/main" id="{DC71876A-AD03-4B09-2C71-708470355160}"/>
              </a:ext>
            </a:extLst>
          </p:cNvPr>
          <p:cNvSpPr txBox="1"/>
          <p:nvPr/>
        </p:nvSpPr>
        <p:spPr>
          <a:xfrm>
            <a:off x="4808567" y="4525778"/>
            <a:ext cx="1457517" cy="369332"/>
          </a:xfrm>
          <a:prstGeom prst="rect">
            <a:avLst/>
          </a:prstGeom>
          <a:noFill/>
        </p:spPr>
        <p:txBody>
          <a:bodyPr wrap="square" rtlCol="0">
            <a:spAutoFit/>
          </a:bodyPr>
          <a:lstStyle/>
          <a:p>
            <a:r>
              <a:rPr lang="en-US" altLang="zh-TW" dirty="0"/>
              <a:t>38X38X256</a:t>
            </a:r>
            <a:endParaRPr lang="zh-TW" altLang="en-US" dirty="0"/>
          </a:p>
        </p:txBody>
      </p:sp>
      <p:sp>
        <p:nvSpPr>
          <p:cNvPr id="65" name="文字方塊 64">
            <a:extLst>
              <a:ext uri="{FF2B5EF4-FFF2-40B4-BE49-F238E27FC236}">
                <a16:creationId xmlns:a16="http://schemas.microsoft.com/office/drawing/2014/main" id="{5A5F59EA-5240-283E-30F8-BCB1A380A70D}"/>
              </a:ext>
            </a:extLst>
          </p:cNvPr>
          <p:cNvSpPr txBox="1"/>
          <p:nvPr/>
        </p:nvSpPr>
        <p:spPr>
          <a:xfrm>
            <a:off x="4774843" y="5207749"/>
            <a:ext cx="1457517" cy="369332"/>
          </a:xfrm>
          <a:prstGeom prst="rect">
            <a:avLst/>
          </a:prstGeom>
          <a:noFill/>
        </p:spPr>
        <p:txBody>
          <a:bodyPr wrap="square" rtlCol="0">
            <a:spAutoFit/>
          </a:bodyPr>
          <a:lstStyle/>
          <a:p>
            <a:r>
              <a:rPr lang="en-US" altLang="zh-TW" dirty="0"/>
              <a:t>38X38X512</a:t>
            </a:r>
            <a:endParaRPr lang="zh-TW" altLang="en-US" dirty="0"/>
          </a:p>
        </p:txBody>
      </p:sp>
      <p:sp>
        <p:nvSpPr>
          <p:cNvPr id="66" name="文字方塊 65">
            <a:extLst>
              <a:ext uri="{FF2B5EF4-FFF2-40B4-BE49-F238E27FC236}">
                <a16:creationId xmlns:a16="http://schemas.microsoft.com/office/drawing/2014/main" id="{CD47E407-D89D-C567-FE90-37E713FF4458}"/>
              </a:ext>
            </a:extLst>
          </p:cNvPr>
          <p:cNvSpPr txBox="1"/>
          <p:nvPr/>
        </p:nvSpPr>
        <p:spPr>
          <a:xfrm>
            <a:off x="4624543" y="5723105"/>
            <a:ext cx="1457517" cy="369332"/>
          </a:xfrm>
          <a:prstGeom prst="rect">
            <a:avLst/>
          </a:prstGeom>
          <a:noFill/>
        </p:spPr>
        <p:txBody>
          <a:bodyPr wrap="square" rtlCol="0">
            <a:spAutoFit/>
          </a:bodyPr>
          <a:lstStyle/>
          <a:p>
            <a:r>
              <a:rPr lang="en-US" altLang="zh-TW" dirty="0"/>
              <a:t>38X38X256</a:t>
            </a:r>
            <a:endParaRPr lang="zh-TW" altLang="en-US" dirty="0"/>
          </a:p>
        </p:txBody>
      </p:sp>
      <p:sp>
        <p:nvSpPr>
          <p:cNvPr id="67" name="文字方塊 66">
            <a:extLst>
              <a:ext uri="{FF2B5EF4-FFF2-40B4-BE49-F238E27FC236}">
                <a16:creationId xmlns:a16="http://schemas.microsoft.com/office/drawing/2014/main" id="{5E9A6574-6B76-971D-7D93-6D5C742F59FD}"/>
              </a:ext>
            </a:extLst>
          </p:cNvPr>
          <p:cNvSpPr txBox="1"/>
          <p:nvPr/>
        </p:nvSpPr>
        <p:spPr>
          <a:xfrm>
            <a:off x="827508" y="2673976"/>
            <a:ext cx="1457517" cy="369332"/>
          </a:xfrm>
          <a:prstGeom prst="rect">
            <a:avLst/>
          </a:prstGeom>
          <a:noFill/>
        </p:spPr>
        <p:txBody>
          <a:bodyPr wrap="square" rtlCol="0">
            <a:spAutoFit/>
          </a:bodyPr>
          <a:lstStyle/>
          <a:p>
            <a:r>
              <a:rPr lang="en-US" altLang="zh-TW" dirty="0"/>
              <a:t>38X38X512</a:t>
            </a:r>
            <a:endParaRPr lang="zh-TW" altLang="en-US" dirty="0"/>
          </a:p>
        </p:txBody>
      </p:sp>
      <p:cxnSp>
        <p:nvCxnSpPr>
          <p:cNvPr id="70" name="直線單箭頭接點 69">
            <a:extLst>
              <a:ext uri="{FF2B5EF4-FFF2-40B4-BE49-F238E27FC236}">
                <a16:creationId xmlns:a16="http://schemas.microsoft.com/office/drawing/2014/main" id="{2973A2FD-8235-892C-E497-1A178199B380}"/>
              </a:ext>
            </a:extLst>
          </p:cNvPr>
          <p:cNvCxnSpPr>
            <a:stCxn id="84" idx="4"/>
            <a:endCxn id="48" idx="0"/>
          </p:cNvCxnSpPr>
          <p:nvPr/>
        </p:nvCxnSpPr>
        <p:spPr>
          <a:xfrm>
            <a:off x="4112897" y="3487846"/>
            <a:ext cx="8067" cy="234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25AD36C-D170-B9C7-2EA4-65D93435E133}"/>
              </a:ext>
            </a:extLst>
          </p:cNvPr>
          <p:cNvCxnSpPr>
            <a:stCxn id="48" idx="4"/>
            <a:endCxn id="49" idx="0"/>
          </p:cNvCxnSpPr>
          <p:nvPr/>
        </p:nvCxnSpPr>
        <p:spPr>
          <a:xfrm>
            <a:off x="4120964" y="4255669"/>
            <a:ext cx="7967" cy="198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D1ECF93E-C24B-983C-CFFF-FE9857248DA6}"/>
              </a:ext>
            </a:extLst>
          </p:cNvPr>
          <p:cNvCxnSpPr>
            <a:stCxn id="49" idx="4"/>
            <a:endCxn id="54" idx="0"/>
          </p:cNvCxnSpPr>
          <p:nvPr/>
        </p:nvCxnSpPr>
        <p:spPr>
          <a:xfrm flipH="1">
            <a:off x="4128930" y="4987861"/>
            <a:ext cx="1" cy="19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F4695D60-C94B-7B24-32A1-580359E043AE}"/>
              </a:ext>
            </a:extLst>
          </p:cNvPr>
          <p:cNvCxnSpPr>
            <a:cxnSpLocks/>
            <a:stCxn id="54" idx="4"/>
            <a:endCxn id="55" idx="0"/>
          </p:cNvCxnSpPr>
          <p:nvPr/>
        </p:nvCxnSpPr>
        <p:spPr>
          <a:xfrm flipH="1">
            <a:off x="4120964" y="5719692"/>
            <a:ext cx="7966" cy="123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E26D4E46-496F-0F59-8462-CF83C6C54EB6}"/>
              </a:ext>
            </a:extLst>
          </p:cNvPr>
          <p:cNvCxnSpPr>
            <a:cxnSpLocks/>
            <a:stCxn id="31" idx="4"/>
            <a:endCxn id="5" idx="0"/>
          </p:cNvCxnSpPr>
          <p:nvPr/>
        </p:nvCxnSpPr>
        <p:spPr>
          <a:xfrm flipH="1">
            <a:off x="4112897" y="1513512"/>
            <a:ext cx="1144" cy="632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文字方塊 90">
            <a:extLst>
              <a:ext uri="{FF2B5EF4-FFF2-40B4-BE49-F238E27FC236}">
                <a16:creationId xmlns:a16="http://schemas.microsoft.com/office/drawing/2014/main" id="{4D07D2E4-6924-3793-CEFA-2149AB8F336A}"/>
              </a:ext>
            </a:extLst>
          </p:cNvPr>
          <p:cNvSpPr txBox="1"/>
          <p:nvPr/>
        </p:nvSpPr>
        <p:spPr>
          <a:xfrm>
            <a:off x="6230210" y="2156239"/>
            <a:ext cx="2768772" cy="369332"/>
          </a:xfrm>
          <a:prstGeom prst="rect">
            <a:avLst/>
          </a:prstGeom>
          <a:noFill/>
        </p:spPr>
        <p:txBody>
          <a:bodyPr wrap="square" rtlCol="0">
            <a:spAutoFit/>
          </a:bodyPr>
          <a:lstStyle/>
          <a:p>
            <a:r>
              <a:rPr lang="zh-TW" altLang="en-US" dirty="0"/>
              <a:t>下圖根據程式碼內容繪製</a:t>
            </a:r>
            <a:endParaRPr lang="en-US" altLang="zh-TW" dirty="0"/>
          </a:p>
        </p:txBody>
      </p:sp>
      <p:grpSp>
        <p:nvGrpSpPr>
          <p:cNvPr id="119" name="群組 118">
            <a:extLst>
              <a:ext uri="{FF2B5EF4-FFF2-40B4-BE49-F238E27FC236}">
                <a16:creationId xmlns:a16="http://schemas.microsoft.com/office/drawing/2014/main" id="{EDF48F4A-7894-82E3-C40C-9274D24E1C79}"/>
              </a:ext>
            </a:extLst>
          </p:cNvPr>
          <p:cNvGrpSpPr/>
          <p:nvPr/>
        </p:nvGrpSpPr>
        <p:grpSpPr>
          <a:xfrm>
            <a:off x="5413024" y="545743"/>
            <a:ext cx="3280543" cy="1079421"/>
            <a:chOff x="5413024" y="545743"/>
            <a:chExt cx="3280543" cy="1079421"/>
          </a:xfrm>
        </p:grpSpPr>
        <p:sp>
          <p:nvSpPr>
            <p:cNvPr id="16" name="平行四邊形 33">
              <a:extLst>
                <a:ext uri="{FF2B5EF4-FFF2-40B4-BE49-F238E27FC236}">
                  <a16:creationId xmlns:a16="http://schemas.microsoft.com/office/drawing/2014/main" id="{C28D19C9-D0B5-8D18-2037-AAB61448C02D}"/>
                </a:ext>
              </a:extLst>
            </p:cNvPr>
            <p:cNvSpPr>
              <a:spLocks noChangeAspect="1"/>
            </p:cNvSpPr>
            <p:nvPr/>
          </p:nvSpPr>
          <p:spPr>
            <a:xfrm>
              <a:off x="5413024" y="884628"/>
              <a:ext cx="1512000" cy="504000"/>
            </a:xfrm>
            <a:prstGeom prst="parallelogram">
              <a:avLst>
                <a:gd name="adj" fmla="val 105800"/>
              </a:avLst>
            </a:prstGeom>
            <a:solidFill>
              <a:srgbClr val="92D050">
                <a:alpha val="30196"/>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P4</a:t>
              </a:r>
              <a:endParaRPr lang="zh-TW" altLang="en-US" sz="1200" dirty="0">
                <a:solidFill>
                  <a:srgbClr val="92D050"/>
                </a:solidFill>
              </a:endParaRPr>
            </a:p>
          </p:txBody>
        </p:sp>
        <p:cxnSp>
          <p:nvCxnSpPr>
            <p:cNvPr id="27" name="直線單箭頭接點 94">
              <a:extLst>
                <a:ext uri="{FF2B5EF4-FFF2-40B4-BE49-F238E27FC236}">
                  <a16:creationId xmlns:a16="http://schemas.microsoft.com/office/drawing/2014/main" id="{F4B43286-8FAE-85E1-70FC-60BE3F3F66CE}"/>
                </a:ext>
              </a:extLst>
            </p:cNvPr>
            <p:cNvCxnSpPr>
              <a:cxnSpLocks/>
              <a:stCxn id="16" idx="2"/>
            </p:cNvCxnSpPr>
            <p:nvPr/>
          </p:nvCxnSpPr>
          <p:spPr>
            <a:xfrm>
              <a:off x="6658407" y="1136628"/>
              <a:ext cx="1152000" cy="662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平行四邊形 36">
              <a:extLst>
                <a:ext uri="{FF2B5EF4-FFF2-40B4-BE49-F238E27FC236}">
                  <a16:creationId xmlns:a16="http://schemas.microsoft.com/office/drawing/2014/main" id="{A82CBACF-1D4C-CD96-05BC-2FC64E7D3ED2}"/>
                </a:ext>
              </a:extLst>
            </p:cNvPr>
            <p:cNvSpPr>
              <a:spLocks noChangeAspect="1"/>
            </p:cNvSpPr>
            <p:nvPr/>
          </p:nvSpPr>
          <p:spPr>
            <a:xfrm>
              <a:off x="6965567" y="1006558"/>
              <a:ext cx="1728000" cy="576000"/>
            </a:xfrm>
            <a:prstGeom prst="parallelogram">
              <a:avLst>
                <a:gd name="adj" fmla="val 105800"/>
              </a:avLst>
            </a:prstGeom>
            <a:solidFill>
              <a:srgbClr val="BD47C9">
                <a:alpha val="30196"/>
              </a:srgbClr>
            </a:solidFill>
            <a:ln w="9525">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N3</a:t>
              </a:r>
              <a:endParaRPr lang="zh-TW" altLang="en-US" sz="1200" dirty="0">
                <a:solidFill>
                  <a:srgbClr val="BD47C9"/>
                </a:solidFill>
              </a:endParaRPr>
            </a:p>
          </p:txBody>
        </p:sp>
        <p:sp>
          <p:nvSpPr>
            <p:cNvPr id="29" name="平行四邊形 37">
              <a:extLst>
                <a:ext uri="{FF2B5EF4-FFF2-40B4-BE49-F238E27FC236}">
                  <a16:creationId xmlns:a16="http://schemas.microsoft.com/office/drawing/2014/main" id="{5AC0ADDC-9199-9B40-EAE1-79863E1D048D}"/>
                </a:ext>
              </a:extLst>
            </p:cNvPr>
            <p:cNvSpPr>
              <a:spLocks noChangeAspect="1"/>
            </p:cNvSpPr>
            <p:nvPr/>
          </p:nvSpPr>
          <p:spPr>
            <a:xfrm>
              <a:off x="7036215" y="545743"/>
              <a:ext cx="1512000" cy="504000"/>
            </a:xfrm>
            <a:prstGeom prst="parallelogram">
              <a:avLst>
                <a:gd name="adj" fmla="val 105800"/>
              </a:avLst>
            </a:prstGeom>
            <a:solidFill>
              <a:srgbClr val="BD47C9">
                <a:alpha val="30196"/>
              </a:srgbClr>
            </a:solidFill>
            <a:ln w="12700">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N4</a:t>
              </a:r>
            </a:p>
          </p:txBody>
        </p:sp>
        <p:sp>
          <p:nvSpPr>
            <p:cNvPr id="34" name="文字方塊 228">
              <a:extLst>
                <a:ext uri="{FF2B5EF4-FFF2-40B4-BE49-F238E27FC236}">
                  <a16:creationId xmlns:a16="http://schemas.microsoft.com/office/drawing/2014/main" id="{C3BA8176-DC2C-333F-47D4-1E35603611A5}"/>
                </a:ext>
              </a:extLst>
            </p:cNvPr>
            <p:cNvSpPr txBox="1"/>
            <p:nvPr/>
          </p:nvSpPr>
          <p:spPr>
            <a:xfrm>
              <a:off x="7829386" y="1010505"/>
              <a:ext cx="821957" cy="338554"/>
            </a:xfrm>
            <a:prstGeom prst="rect">
              <a:avLst/>
            </a:prstGeom>
            <a:noFill/>
          </p:spPr>
          <p:txBody>
            <a:bodyPr wrap="square" rtlCol="0">
              <a:spAutoFit/>
            </a:bodyPr>
            <a:lstStyle/>
            <a:p>
              <a:r>
                <a:rPr lang="en-US" altLang="zh-TW" sz="800" dirty="0" err="1">
                  <a:solidFill>
                    <a:srgbClr val="7030A0"/>
                  </a:solidFill>
                </a:rPr>
                <a:t>Downsample</a:t>
              </a:r>
              <a:r>
                <a:rPr lang="en-US" altLang="zh-TW" sz="800" dirty="0">
                  <a:solidFill>
                    <a:srgbClr val="7030A0"/>
                  </a:solidFill>
                </a:rPr>
                <a:t> by conv</a:t>
              </a:r>
            </a:p>
          </p:txBody>
        </p:sp>
        <p:sp>
          <p:nvSpPr>
            <p:cNvPr id="39" name="十字形 286">
              <a:extLst>
                <a:ext uri="{FF2B5EF4-FFF2-40B4-BE49-F238E27FC236}">
                  <a16:creationId xmlns:a16="http://schemas.microsoft.com/office/drawing/2014/main" id="{755F3C75-A698-3F37-BDBA-80958D1B6004}"/>
                </a:ext>
              </a:extLst>
            </p:cNvPr>
            <p:cNvSpPr/>
            <p:nvPr/>
          </p:nvSpPr>
          <p:spPr>
            <a:xfrm rot="18758156">
              <a:off x="7770410" y="1108576"/>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文字方塊 48">
              <a:extLst>
                <a:ext uri="{FF2B5EF4-FFF2-40B4-BE49-F238E27FC236}">
                  <a16:creationId xmlns:a16="http://schemas.microsoft.com/office/drawing/2014/main" id="{B2A3E5C1-0635-E0CC-DF12-AAE126B3117C}"/>
                </a:ext>
              </a:extLst>
            </p:cNvPr>
            <p:cNvSpPr txBox="1"/>
            <p:nvPr/>
          </p:nvSpPr>
          <p:spPr>
            <a:xfrm>
              <a:off x="7061175" y="1409720"/>
              <a:ext cx="730081" cy="215444"/>
            </a:xfrm>
            <a:prstGeom prst="rect">
              <a:avLst/>
            </a:prstGeom>
            <a:noFill/>
          </p:spPr>
          <p:txBody>
            <a:bodyPr wrap="square" rtlCol="0">
              <a:spAutoFit/>
            </a:bodyPr>
            <a:lstStyle/>
            <a:p>
              <a:r>
                <a:rPr lang="en-US" altLang="zh-TW" sz="800" dirty="0"/>
                <a:t>76x76x256c</a:t>
              </a:r>
              <a:endParaRPr lang="zh-TW" altLang="en-US" sz="800" dirty="0"/>
            </a:p>
          </p:txBody>
        </p:sp>
        <p:sp>
          <p:nvSpPr>
            <p:cNvPr id="45" name="文字方塊 73">
              <a:extLst>
                <a:ext uri="{FF2B5EF4-FFF2-40B4-BE49-F238E27FC236}">
                  <a16:creationId xmlns:a16="http://schemas.microsoft.com/office/drawing/2014/main" id="{F988823C-5127-5F18-513D-1EEFA8954777}"/>
                </a:ext>
              </a:extLst>
            </p:cNvPr>
            <p:cNvSpPr txBox="1"/>
            <p:nvPr/>
          </p:nvSpPr>
          <p:spPr>
            <a:xfrm>
              <a:off x="7099601" y="864783"/>
              <a:ext cx="730081" cy="215444"/>
            </a:xfrm>
            <a:prstGeom prst="rect">
              <a:avLst/>
            </a:prstGeom>
            <a:noFill/>
          </p:spPr>
          <p:txBody>
            <a:bodyPr wrap="square" rtlCol="0">
              <a:spAutoFit/>
            </a:bodyPr>
            <a:lstStyle/>
            <a:p>
              <a:r>
                <a:rPr lang="en-US" altLang="zh-TW" sz="800" dirty="0"/>
                <a:t>38x38x512c</a:t>
              </a:r>
              <a:endParaRPr lang="zh-TW" altLang="en-US" sz="800" dirty="0"/>
            </a:p>
          </p:txBody>
        </p:sp>
        <p:sp>
          <p:nvSpPr>
            <p:cNvPr id="50" name="文字方塊 73">
              <a:extLst>
                <a:ext uri="{FF2B5EF4-FFF2-40B4-BE49-F238E27FC236}">
                  <a16:creationId xmlns:a16="http://schemas.microsoft.com/office/drawing/2014/main" id="{70CF4A94-6A4A-8A49-DA1B-C21084390BDE}"/>
                </a:ext>
              </a:extLst>
            </p:cNvPr>
            <p:cNvSpPr txBox="1"/>
            <p:nvPr/>
          </p:nvSpPr>
          <p:spPr>
            <a:xfrm>
              <a:off x="5491681" y="1214621"/>
              <a:ext cx="730081" cy="215444"/>
            </a:xfrm>
            <a:prstGeom prst="rect">
              <a:avLst/>
            </a:prstGeom>
            <a:noFill/>
          </p:spPr>
          <p:txBody>
            <a:bodyPr wrap="square" rtlCol="0">
              <a:spAutoFit/>
            </a:bodyPr>
            <a:lstStyle/>
            <a:p>
              <a:r>
                <a:rPr lang="en-US" altLang="zh-TW" sz="800" dirty="0"/>
                <a:t>38x38x</a:t>
              </a:r>
              <a:r>
                <a:rPr lang="en-US" altLang="zh-TW" sz="800" dirty="0">
                  <a:solidFill>
                    <a:srgbClr val="FF0000"/>
                  </a:solidFill>
                </a:rPr>
                <a:t>256</a:t>
              </a:r>
              <a:r>
                <a:rPr lang="en-US" altLang="zh-TW" sz="800" dirty="0"/>
                <a:t>c</a:t>
              </a:r>
              <a:endParaRPr lang="zh-TW" altLang="en-US" sz="800" dirty="0"/>
            </a:p>
          </p:txBody>
        </p:sp>
        <p:cxnSp>
          <p:nvCxnSpPr>
            <p:cNvPr id="52" name="直線單箭頭接點 100">
              <a:extLst>
                <a:ext uri="{FF2B5EF4-FFF2-40B4-BE49-F238E27FC236}">
                  <a16:creationId xmlns:a16="http://schemas.microsoft.com/office/drawing/2014/main" id="{1F0C142C-D35D-D3AD-320D-749F7EDA1DAB}"/>
                </a:ext>
              </a:extLst>
            </p:cNvPr>
            <p:cNvCxnSpPr/>
            <p:nvPr/>
          </p:nvCxnSpPr>
          <p:spPr>
            <a:xfrm flipV="1">
              <a:off x="7829386" y="965488"/>
              <a:ext cx="0" cy="18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8" name="群組 117">
            <a:extLst>
              <a:ext uri="{FF2B5EF4-FFF2-40B4-BE49-F238E27FC236}">
                <a16:creationId xmlns:a16="http://schemas.microsoft.com/office/drawing/2014/main" id="{44F5AE6A-EA79-84C6-9EF6-E504F205956A}"/>
              </a:ext>
            </a:extLst>
          </p:cNvPr>
          <p:cNvGrpSpPr/>
          <p:nvPr/>
        </p:nvGrpSpPr>
        <p:grpSpPr>
          <a:xfrm>
            <a:off x="6024654" y="2953440"/>
            <a:ext cx="3051030" cy="1172893"/>
            <a:chOff x="5597882" y="3758079"/>
            <a:chExt cx="3408013" cy="1310126"/>
          </a:xfrm>
        </p:grpSpPr>
        <p:sp>
          <p:nvSpPr>
            <p:cNvPr id="6" name="平行四邊形 32">
              <a:extLst>
                <a:ext uri="{FF2B5EF4-FFF2-40B4-BE49-F238E27FC236}">
                  <a16:creationId xmlns:a16="http://schemas.microsoft.com/office/drawing/2014/main" id="{0BEDBD7C-6429-E6F6-3DBC-FF644B58C65A}"/>
                </a:ext>
              </a:extLst>
            </p:cNvPr>
            <p:cNvSpPr>
              <a:spLocks noChangeAspect="1"/>
            </p:cNvSpPr>
            <p:nvPr/>
          </p:nvSpPr>
          <p:spPr>
            <a:xfrm>
              <a:off x="5597882" y="4467329"/>
              <a:ext cx="1728000" cy="576000"/>
            </a:xfrm>
            <a:prstGeom prst="parallelogram">
              <a:avLst>
                <a:gd name="adj" fmla="val 105800"/>
              </a:avLst>
            </a:prstGeom>
            <a:solidFill>
              <a:srgbClr val="92D050">
                <a:alpha val="30196"/>
              </a:srgbClr>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P3</a:t>
              </a:r>
            </a:p>
          </p:txBody>
        </p:sp>
        <p:sp>
          <p:nvSpPr>
            <p:cNvPr id="7" name="文字方塊 48">
              <a:extLst>
                <a:ext uri="{FF2B5EF4-FFF2-40B4-BE49-F238E27FC236}">
                  <a16:creationId xmlns:a16="http://schemas.microsoft.com/office/drawing/2014/main" id="{F16B25EC-4321-07B1-3876-3C869BEB0919}"/>
                </a:ext>
              </a:extLst>
            </p:cNvPr>
            <p:cNvSpPr txBox="1"/>
            <p:nvPr/>
          </p:nvSpPr>
          <p:spPr>
            <a:xfrm>
              <a:off x="5662005" y="4827553"/>
              <a:ext cx="841918" cy="240652"/>
            </a:xfrm>
            <a:prstGeom prst="rect">
              <a:avLst/>
            </a:prstGeom>
            <a:noFill/>
          </p:spPr>
          <p:txBody>
            <a:bodyPr wrap="square" rtlCol="0">
              <a:spAutoFit/>
            </a:bodyPr>
            <a:lstStyle/>
            <a:p>
              <a:r>
                <a:rPr lang="en-US" altLang="zh-TW" sz="800" dirty="0"/>
                <a:t>76x76x</a:t>
              </a:r>
              <a:r>
                <a:rPr lang="en-US" altLang="zh-TW" sz="800" dirty="0">
                  <a:solidFill>
                    <a:srgbClr val="FF0000"/>
                  </a:solidFill>
                </a:rPr>
                <a:t>128</a:t>
              </a:r>
              <a:r>
                <a:rPr lang="en-US" altLang="zh-TW" sz="800" dirty="0"/>
                <a:t>c</a:t>
              </a:r>
              <a:endParaRPr lang="zh-TW" altLang="en-US" sz="800" dirty="0"/>
            </a:p>
          </p:txBody>
        </p:sp>
        <p:sp>
          <p:nvSpPr>
            <p:cNvPr id="20" name="平行四邊形 33">
              <a:extLst>
                <a:ext uri="{FF2B5EF4-FFF2-40B4-BE49-F238E27FC236}">
                  <a16:creationId xmlns:a16="http://schemas.microsoft.com/office/drawing/2014/main" id="{8AAECBC6-20DF-63F0-FE67-5C210E389F40}"/>
                </a:ext>
              </a:extLst>
            </p:cNvPr>
            <p:cNvSpPr>
              <a:spLocks noChangeAspect="1"/>
            </p:cNvSpPr>
            <p:nvPr/>
          </p:nvSpPr>
          <p:spPr>
            <a:xfrm>
              <a:off x="5763161" y="4083451"/>
              <a:ext cx="1512000" cy="504000"/>
            </a:xfrm>
            <a:prstGeom prst="parallelogram">
              <a:avLst>
                <a:gd name="adj" fmla="val 105800"/>
              </a:avLst>
            </a:prstGeom>
            <a:solidFill>
              <a:srgbClr val="92D050">
                <a:alpha val="30196"/>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P4</a:t>
              </a:r>
              <a:endParaRPr lang="zh-TW" altLang="en-US" sz="1200" dirty="0">
                <a:solidFill>
                  <a:srgbClr val="92D050"/>
                </a:solidFill>
              </a:endParaRPr>
            </a:p>
          </p:txBody>
        </p:sp>
        <p:sp>
          <p:nvSpPr>
            <p:cNvPr id="21" name="文字方塊 73">
              <a:extLst>
                <a:ext uri="{FF2B5EF4-FFF2-40B4-BE49-F238E27FC236}">
                  <a16:creationId xmlns:a16="http://schemas.microsoft.com/office/drawing/2014/main" id="{F6D822F3-51CD-3FDF-2298-C07E803760DB}"/>
                </a:ext>
              </a:extLst>
            </p:cNvPr>
            <p:cNvSpPr txBox="1"/>
            <p:nvPr/>
          </p:nvSpPr>
          <p:spPr>
            <a:xfrm>
              <a:off x="5841817" y="4411657"/>
              <a:ext cx="802602" cy="240652"/>
            </a:xfrm>
            <a:prstGeom prst="rect">
              <a:avLst/>
            </a:prstGeom>
            <a:noFill/>
          </p:spPr>
          <p:txBody>
            <a:bodyPr wrap="square" rtlCol="0">
              <a:spAutoFit/>
            </a:bodyPr>
            <a:lstStyle/>
            <a:p>
              <a:r>
                <a:rPr lang="en-US" altLang="zh-TW" sz="800" dirty="0"/>
                <a:t>38x38x</a:t>
              </a:r>
              <a:r>
                <a:rPr lang="en-US" altLang="zh-TW" sz="800" dirty="0">
                  <a:solidFill>
                    <a:srgbClr val="FF0000"/>
                  </a:solidFill>
                </a:rPr>
                <a:t>256</a:t>
              </a:r>
              <a:r>
                <a:rPr lang="en-US" altLang="zh-TW" sz="800" dirty="0"/>
                <a:t>c</a:t>
              </a:r>
              <a:endParaRPr lang="zh-TW" altLang="en-US" sz="800" dirty="0"/>
            </a:p>
          </p:txBody>
        </p:sp>
        <p:sp>
          <p:nvSpPr>
            <p:cNvPr id="23" name="十字形 286">
              <a:extLst>
                <a:ext uri="{FF2B5EF4-FFF2-40B4-BE49-F238E27FC236}">
                  <a16:creationId xmlns:a16="http://schemas.microsoft.com/office/drawing/2014/main" id="{D91E9155-1A9D-DFE8-2DA6-EA39D7BCA5DE}"/>
                </a:ext>
              </a:extLst>
            </p:cNvPr>
            <p:cNvSpPr/>
            <p:nvPr/>
          </p:nvSpPr>
          <p:spPr>
            <a:xfrm rot="18758156">
              <a:off x="7374316" y="4003686"/>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37">
              <a:extLst>
                <a:ext uri="{FF2B5EF4-FFF2-40B4-BE49-F238E27FC236}">
                  <a16:creationId xmlns:a16="http://schemas.microsoft.com/office/drawing/2014/main" id="{55220E78-0CFF-E357-1C27-43149A804C3E}"/>
                </a:ext>
              </a:extLst>
            </p:cNvPr>
            <p:cNvSpPr>
              <a:spLocks noChangeAspect="1"/>
            </p:cNvSpPr>
            <p:nvPr/>
          </p:nvSpPr>
          <p:spPr>
            <a:xfrm>
              <a:off x="7493895" y="3758079"/>
              <a:ext cx="1512000" cy="504000"/>
            </a:xfrm>
            <a:prstGeom prst="parallelogram">
              <a:avLst>
                <a:gd name="adj" fmla="val 105800"/>
              </a:avLst>
            </a:prstGeom>
            <a:solidFill>
              <a:srgbClr val="BD47C9">
                <a:alpha val="30196"/>
              </a:srgbClr>
            </a:solidFill>
            <a:ln w="12700">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N4</a:t>
              </a:r>
            </a:p>
          </p:txBody>
        </p:sp>
        <p:sp>
          <p:nvSpPr>
            <p:cNvPr id="25" name="文字方塊 73">
              <a:extLst>
                <a:ext uri="{FF2B5EF4-FFF2-40B4-BE49-F238E27FC236}">
                  <a16:creationId xmlns:a16="http://schemas.microsoft.com/office/drawing/2014/main" id="{D2F6327B-EC48-F938-15FE-53354A4511CD}"/>
                </a:ext>
              </a:extLst>
            </p:cNvPr>
            <p:cNvSpPr txBox="1"/>
            <p:nvPr/>
          </p:nvSpPr>
          <p:spPr>
            <a:xfrm>
              <a:off x="7557281" y="4082767"/>
              <a:ext cx="822718" cy="240652"/>
            </a:xfrm>
            <a:prstGeom prst="rect">
              <a:avLst/>
            </a:prstGeom>
            <a:noFill/>
          </p:spPr>
          <p:txBody>
            <a:bodyPr wrap="square" rtlCol="0">
              <a:spAutoFit/>
            </a:bodyPr>
            <a:lstStyle/>
            <a:p>
              <a:r>
                <a:rPr lang="en-US" altLang="zh-TW" sz="800" dirty="0"/>
                <a:t>38x38x512c</a:t>
              </a:r>
              <a:endParaRPr lang="zh-TW" altLang="en-US" sz="800" dirty="0"/>
            </a:p>
          </p:txBody>
        </p:sp>
        <p:cxnSp>
          <p:nvCxnSpPr>
            <p:cNvPr id="37" name="直線單箭頭接點 36">
              <a:extLst>
                <a:ext uri="{FF2B5EF4-FFF2-40B4-BE49-F238E27FC236}">
                  <a16:creationId xmlns:a16="http://schemas.microsoft.com/office/drawing/2014/main" id="{D6847D2C-3BE4-C8EE-A573-DD52FF46A79C}"/>
                </a:ext>
              </a:extLst>
            </p:cNvPr>
            <p:cNvCxnSpPr>
              <a:stCxn id="6" idx="2"/>
              <a:endCxn id="23" idx="1"/>
            </p:cNvCxnSpPr>
            <p:nvPr/>
          </p:nvCxnSpPr>
          <p:spPr>
            <a:xfrm flipV="1">
              <a:off x="7021178" y="4097412"/>
              <a:ext cx="370562" cy="6579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32ABC17F-A679-55D4-626F-204EC1FE056E}"/>
                </a:ext>
              </a:extLst>
            </p:cNvPr>
            <p:cNvCxnSpPr>
              <a:cxnSpLocks/>
              <a:stCxn id="20" idx="1"/>
              <a:endCxn id="23" idx="0"/>
            </p:cNvCxnSpPr>
            <p:nvPr/>
          </p:nvCxnSpPr>
          <p:spPr>
            <a:xfrm flipV="1">
              <a:off x="6785777" y="4021110"/>
              <a:ext cx="602813" cy="62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228">
              <a:extLst>
                <a:ext uri="{FF2B5EF4-FFF2-40B4-BE49-F238E27FC236}">
                  <a16:creationId xmlns:a16="http://schemas.microsoft.com/office/drawing/2014/main" id="{C47E1C52-818D-EFDE-5AFC-9AB65A04D5C9}"/>
                </a:ext>
              </a:extLst>
            </p:cNvPr>
            <p:cNvSpPr txBox="1"/>
            <p:nvPr/>
          </p:nvSpPr>
          <p:spPr>
            <a:xfrm>
              <a:off x="6644420" y="4662159"/>
              <a:ext cx="821957" cy="338554"/>
            </a:xfrm>
            <a:prstGeom prst="rect">
              <a:avLst/>
            </a:prstGeom>
            <a:noFill/>
          </p:spPr>
          <p:txBody>
            <a:bodyPr wrap="square" rtlCol="0">
              <a:spAutoFit/>
            </a:bodyPr>
            <a:lstStyle/>
            <a:p>
              <a:r>
                <a:rPr lang="en-US" altLang="zh-TW" sz="800" dirty="0" err="1">
                  <a:solidFill>
                    <a:srgbClr val="FF0000"/>
                  </a:solidFill>
                </a:rPr>
                <a:t>Downsample</a:t>
              </a:r>
              <a:r>
                <a:rPr lang="en-US" altLang="zh-TW" sz="800" dirty="0">
                  <a:solidFill>
                    <a:srgbClr val="FF0000"/>
                  </a:solidFill>
                </a:rPr>
                <a:t> by conv</a:t>
              </a:r>
            </a:p>
          </p:txBody>
        </p:sp>
        <p:cxnSp>
          <p:nvCxnSpPr>
            <p:cNvPr id="59" name="直線單箭頭接點 94">
              <a:extLst>
                <a:ext uri="{FF2B5EF4-FFF2-40B4-BE49-F238E27FC236}">
                  <a16:creationId xmlns:a16="http://schemas.microsoft.com/office/drawing/2014/main" id="{CAD1509D-6FB1-3043-F2D0-8B1B249A55B2}"/>
                </a:ext>
              </a:extLst>
            </p:cNvPr>
            <p:cNvCxnSpPr>
              <a:cxnSpLocks/>
              <a:stCxn id="23" idx="3"/>
              <a:endCxn id="24" idx="5"/>
            </p:cNvCxnSpPr>
            <p:nvPr/>
          </p:nvCxnSpPr>
          <p:spPr>
            <a:xfrm flipV="1">
              <a:off x="7464892" y="4010079"/>
              <a:ext cx="295619" cy="788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橢圓 105">
            <a:extLst>
              <a:ext uri="{FF2B5EF4-FFF2-40B4-BE49-F238E27FC236}">
                <a16:creationId xmlns:a16="http://schemas.microsoft.com/office/drawing/2014/main" id="{A51D8798-AB7A-371B-1122-D2181214CCD2}"/>
              </a:ext>
            </a:extLst>
          </p:cNvPr>
          <p:cNvSpPr/>
          <p:nvPr/>
        </p:nvSpPr>
        <p:spPr>
          <a:xfrm>
            <a:off x="811312" y="3735432"/>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X10</a:t>
            </a:r>
            <a:endParaRPr lang="zh-TW" altLang="en-US" dirty="0">
              <a:solidFill>
                <a:schemeClr val="tx1"/>
              </a:solidFill>
            </a:endParaRPr>
          </a:p>
        </p:txBody>
      </p:sp>
      <p:sp>
        <p:nvSpPr>
          <p:cNvPr id="107" name="文字方塊 106">
            <a:extLst>
              <a:ext uri="{FF2B5EF4-FFF2-40B4-BE49-F238E27FC236}">
                <a16:creationId xmlns:a16="http://schemas.microsoft.com/office/drawing/2014/main" id="{DED88A52-6872-A646-80A3-51317EB0DE85}"/>
              </a:ext>
            </a:extLst>
          </p:cNvPr>
          <p:cNvSpPr txBox="1"/>
          <p:nvPr/>
        </p:nvSpPr>
        <p:spPr>
          <a:xfrm>
            <a:off x="1998172" y="3853118"/>
            <a:ext cx="1457517" cy="369332"/>
          </a:xfrm>
          <a:prstGeom prst="rect">
            <a:avLst/>
          </a:prstGeom>
          <a:noFill/>
        </p:spPr>
        <p:txBody>
          <a:bodyPr wrap="square" rtlCol="0">
            <a:spAutoFit/>
          </a:bodyPr>
          <a:lstStyle/>
          <a:p>
            <a:r>
              <a:rPr lang="en-US" altLang="zh-TW" dirty="0"/>
              <a:t>38X38X</a:t>
            </a:r>
            <a:r>
              <a:rPr lang="en-US" altLang="zh-TW" dirty="0">
                <a:solidFill>
                  <a:schemeClr val="accent1"/>
                </a:solidFill>
              </a:rPr>
              <a:t>N</a:t>
            </a:r>
            <a:endParaRPr lang="zh-TW" altLang="en-US" dirty="0"/>
          </a:p>
        </p:txBody>
      </p:sp>
      <p:cxnSp>
        <p:nvCxnSpPr>
          <p:cNvPr id="111" name="直線單箭頭接點 110">
            <a:extLst>
              <a:ext uri="{FF2B5EF4-FFF2-40B4-BE49-F238E27FC236}">
                <a16:creationId xmlns:a16="http://schemas.microsoft.com/office/drawing/2014/main" id="{C7B4FFC9-EC22-EAFB-3459-D349014FC018}"/>
              </a:ext>
            </a:extLst>
          </p:cNvPr>
          <p:cNvCxnSpPr>
            <a:stCxn id="56" idx="4"/>
            <a:endCxn id="106" idx="0"/>
          </p:cNvCxnSpPr>
          <p:nvPr/>
        </p:nvCxnSpPr>
        <p:spPr>
          <a:xfrm flipH="1">
            <a:off x="1416248" y="3479933"/>
            <a:ext cx="16197" cy="255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橢圓 113">
            <a:extLst>
              <a:ext uri="{FF2B5EF4-FFF2-40B4-BE49-F238E27FC236}">
                <a16:creationId xmlns:a16="http://schemas.microsoft.com/office/drawing/2014/main" id="{750394BA-1369-FD6C-4966-EFBFCEE8B211}"/>
              </a:ext>
            </a:extLst>
          </p:cNvPr>
          <p:cNvSpPr/>
          <p:nvPr/>
        </p:nvSpPr>
        <p:spPr>
          <a:xfrm>
            <a:off x="811312" y="4524545"/>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YoloV3</a:t>
            </a:r>
            <a:endParaRPr lang="zh-TW" altLang="en-US" dirty="0">
              <a:solidFill>
                <a:schemeClr val="tx1"/>
              </a:solidFill>
            </a:endParaRPr>
          </a:p>
        </p:txBody>
      </p:sp>
      <p:cxnSp>
        <p:nvCxnSpPr>
          <p:cNvPr id="116" name="直線單箭頭接點 115">
            <a:extLst>
              <a:ext uri="{FF2B5EF4-FFF2-40B4-BE49-F238E27FC236}">
                <a16:creationId xmlns:a16="http://schemas.microsoft.com/office/drawing/2014/main" id="{7D816373-C2E7-0149-F8C7-350ACF6EE223}"/>
              </a:ext>
            </a:extLst>
          </p:cNvPr>
          <p:cNvCxnSpPr>
            <a:stCxn id="106" idx="4"/>
            <a:endCxn id="114" idx="0"/>
          </p:cNvCxnSpPr>
          <p:nvPr/>
        </p:nvCxnSpPr>
        <p:spPr>
          <a:xfrm>
            <a:off x="1416248" y="4269046"/>
            <a:ext cx="0" cy="255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橢圓 119">
            <a:extLst>
              <a:ext uri="{FF2B5EF4-FFF2-40B4-BE49-F238E27FC236}">
                <a16:creationId xmlns:a16="http://schemas.microsoft.com/office/drawing/2014/main" id="{F030C585-52BA-5658-2117-797321AEE043}"/>
              </a:ext>
            </a:extLst>
          </p:cNvPr>
          <p:cNvSpPr/>
          <p:nvPr/>
        </p:nvSpPr>
        <p:spPr>
          <a:xfrm>
            <a:off x="5856721" y="5850254"/>
            <a:ext cx="1415697"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Forward to N5</a:t>
            </a:r>
            <a:endParaRPr lang="zh-TW" altLang="en-US" dirty="0">
              <a:solidFill>
                <a:schemeClr val="tx1"/>
              </a:solidFill>
            </a:endParaRPr>
          </a:p>
        </p:txBody>
      </p:sp>
      <p:cxnSp>
        <p:nvCxnSpPr>
          <p:cNvPr id="122" name="直線單箭頭接點 121">
            <a:extLst>
              <a:ext uri="{FF2B5EF4-FFF2-40B4-BE49-F238E27FC236}">
                <a16:creationId xmlns:a16="http://schemas.microsoft.com/office/drawing/2014/main" id="{4DB9BAF0-2A63-E9AC-92BC-ED1455C685EB}"/>
              </a:ext>
            </a:extLst>
          </p:cNvPr>
          <p:cNvCxnSpPr>
            <a:stCxn id="55" idx="6"/>
            <a:endCxn id="120" idx="2"/>
          </p:cNvCxnSpPr>
          <p:nvPr/>
        </p:nvCxnSpPr>
        <p:spPr>
          <a:xfrm>
            <a:off x="4725899" y="6110194"/>
            <a:ext cx="1130822" cy="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147632D9-E0E2-D560-3443-848580F4858B}"/>
              </a:ext>
            </a:extLst>
          </p:cNvPr>
          <p:cNvGrpSpPr/>
          <p:nvPr/>
        </p:nvGrpSpPr>
        <p:grpSpPr>
          <a:xfrm>
            <a:off x="408495" y="2703718"/>
            <a:ext cx="2798623" cy="3271056"/>
            <a:chOff x="751840" y="1769509"/>
            <a:chExt cx="3624170" cy="2918745"/>
          </a:xfrm>
        </p:grpSpPr>
        <p:sp>
          <p:nvSpPr>
            <p:cNvPr id="129" name="矩形 128">
              <a:extLst>
                <a:ext uri="{FF2B5EF4-FFF2-40B4-BE49-F238E27FC236}">
                  <a16:creationId xmlns:a16="http://schemas.microsoft.com/office/drawing/2014/main" id="{C6D1CAC6-91A8-DDDD-8B9D-6094C2F802A1}"/>
                </a:ext>
              </a:extLst>
            </p:cNvPr>
            <p:cNvSpPr/>
            <p:nvPr/>
          </p:nvSpPr>
          <p:spPr>
            <a:xfrm>
              <a:off x="751840" y="1769509"/>
              <a:ext cx="3624169" cy="282832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文字方塊 129">
              <a:extLst>
                <a:ext uri="{FF2B5EF4-FFF2-40B4-BE49-F238E27FC236}">
                  <a16:creationId xmlns:a16="http://schemas.microsoft.com/office/drawing/2014/main" id="{B4B77972-F995-21D6-548E-341BBCA38444}"/>
                </a:ext>
              </a:extLst>
            </p:cNvPr>
            <p:cNvSpPr txBox="1"/>
            <p:nvPr/>
          </p:nvSpPr>
          <p:spPr>
            <a:xfrm>
              <a:off x="2698310" y="4262514"/>
              <a:ext cx="1677700" cy="425740"/>
            </a:xfrm>
            <a:prstGeom prst="rect">
              <a:avLst/>
            </a:prstGeom>
            <a:noFill/>
          </p:spPr>
          <p:txBody>
            <a:bodyPr wrap="square" rtlCol="0">
              <a:spAutoFit/>
            </a:bodyPr>
            <a:lstStyle/>
            <a:p>
              <a:r>
                <a:rPr lang="en-US" altLang="zh-TW" dirty="0">
                  <a:solidFill>
                    <a:srgbClr val="00B050"/>
                  </a:solidFill>
                </a:rPr>
                <a:t>N4 -&gt; head</a:t>
              </a:r>
              <a:endParaRPr lang="zh-TW" altLang="en-US" dirty="0">
                <a:solidFill>
                  <a:srgbClr val="00B050"/>
                </a:solidFill>
              </a:endParaRPr>
            </a:p>
          </p:txBody>
        </p:sp>
      </p:grpSp>
      <p:cxnSp>
        <p:nvCxnSpPr>
          <p:cNvPr id="14" name="接點: 肘形 13">
            <a:extLst>
              <a:ext uri="{FF2B5EF4-FFF2-40B4-BE49-F238E27FC236}">
                <a16:creationId xmlns:a16="http://schemas.microsoft.com/office/drawing/2014/main" id="{5BF66FE3-EF1A-ABD4-4016-BFC36E40C3E0}"/>
              </a:ext>
            </a:extLst>
          </p:cNvPr>
          <p:cNvCxnSpPr>
            <a:stCxn id="55" idx="2"/>
            <a:endCxn id="56" idx="6"/>
          </p:cNvCxnSpPr>
          <p:nvPr/>
        </p:nvCxnSpPr>
        <p:spPr>
          <a:xfrm rot="10800000">
            <a:off x="2037380" y="3213126"/>
            <a:ext cx="1478648" cy="2897068"/>
          </a:xfrm>
          <a:prstGeom prst="bentConnector3">
            <a:avLst>
              <a:gd name="adj1" fmla="val 31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F6CFB857-ABAC-5654-17CA-964DAB92DF38}"/>
              </a:ext>
            </a:extLst>
          </p:cNvPr>
          <p:cNvSpPr/>
          <p:nvPr/>
        </p:nvSpPr>
        <p:spPr>
          <a:xfrm>
            <a:off x="815826" y="5217270"/>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cxnSp>
        <p:nvCxnSpPr>
          <p:cNvPr id="33" name="直線單箭頭接點 32">
            <a:extLst>
              <a:ext uri="{FF2B5EF4-FFF2-40B4-BE49-F238E27FC236}">
                <a16:creationId xmlns:a16="http://schemas.microsoft.com/office/drawing/2014/main" id="{AE7B20D8-5970-2B3B-DC90-E837F22FE399}"/>
              </a:ext>
            </a:extLst>
          </p:cNvPr>
          <p:cNvCxnSpPr>
            <a:stCxn id="114" idx="4"/>
            <a:endCxn id="26" idx="0"/>
          </p:cNvCxnSpPr>
          <p:nvPr/>
        </p:nvCxnSpPr>
        <p:spPr>
          <a:xfrm>
            <a:off x="1416248" y="5058159"/>
            <a:ext cx="4514" cy="159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84EAF7BC-3D9A-A387-7822-651BB0C88EF0}"/>
              </a:ext>
            </a:extLst>
          </p:cNvPr>
          <p:cNvSpPr/>
          <p:nvPr/>
        </p:nvSpPr>
        <p:spPr>
          <a:xfrm>
            <a:off x="665925" y="4378900"/>
            <a:ext cx="1457518" cy="780449"/>
          </a:xfrm>
          <a:prstGeom prst="rect">
            <a:avLst/>
          </a:prstGeom>
          <a:noFill/>
          <a:ln>
            <a:solidFill>
              <a:srgbClr val="6C6F3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接點: 肘形 16">
            <a:extLst>
              <a:ext uri="{FF2B5EF4-FFF2-40B4-BE49-F238E27FC236}">
                <a16:creationId xmlns:a16="http://schemas.microsoft.com/office/drawing/2014/main" id="{3650CF88-68D5-7247-4A74-A14385F2EA3C}"/>
              </a:ext>
            </a:extLst>
          </p:cNvPr>
          <p:cNvCxnSpPr>
            <a:stCxn id="86" idx="4"/>
            <a:endCxn id="5" idx="2"/>
          </p:cNvCxnSpPr>
          <p:nvPr/>
        </p:nvCxnSpPr>
        <p:spPr>
          <a:xfrm rot="16200000" flipH="1">
            <a:off x="2317138" y="1299180"/>
            <a:ext cx="103812" cy="21232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248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40190-026E-9309-115A-E074962383CB}"/>
              </a:ext>
            </a:extLst>
          </p:cNvPr>
          <p:cNvSpPr>
            <a:spLocks noGrp="1"/>
          </p:cNvSpPr>
          <p:nvPr>
            <p:ph type="title"/>
          </p:nvPr>
        </p:nvSpPr>
        <p:spPr/>
        <p:txBody>
          <a:bodyPr/>
          <a:lstStyle/>
          <a:p>
            <a:r>
              <a:rPr lang="en-US" altLang="zh-TW" dirty="0"/>
              <a:t>3.1 Framework – </a:t>
            </a:r>
            <a:r>
              <a:rPr lang="en-US" altLang="zh-TW" sz="2000" dirty="0"/>
              <a:t>Training Process</a:t>
            </a:r>
            <a:endParaRPr lang="zh-TW" altLang="en-US" dirty="0"/>
          </a:p>
        </p:txBody>
      </p:sp>
      <p:sp>
        <p:nvSpPr>
          <p:cNvPr id="3" name="內容版面配置區 2">
            <a:extLst>
              <a:ext uri="{FF2B5EF4-FFF2-40B4-BE49-F238E27FC236}">
                <a16:creationId xmlns:a16="http://schemas.microsoft.com/office/drawing/2014/main" id="{F3838413-6F70-B92B-BAD9-A61E9DD86934}"/>
              </a:ext>
            </a:extLst>
          </p:cNvPr>
          <p:cNvSpPr>
            <a:spLocks noGrp="1"/>
          </p:cNvSpPr>
          <p:nvPr>
            <p:ph idx="1"/>
          </p:nvPr>
        </p:nvSpPr>
        <p:spPr/>
        <p:txBody>
          <a:bodyPr/>
          <a:lstStyle/>
          <a:p>
            <a:r>
              <a:rPr lang="en-US" altLang="zh-TW" dirty="0"/>
              <a:t>Neck – N5</a:t>
            </a:r>
            <a:endParaRPr lang="zh-TW" altLang="en-US" dirty="0"/>
          </a:p>
        </p:txBody>
      </p:sp>
      <p:sp>
        <p:nvSpPr>
          <p:cNvPr id="4" name="投影片編號版面配置區 3">
            <a:extLst>
              <a:ext uri="{FF2B5EF4-FFF2-40B4-BE49-F238E27FC236}">
                <a16:creationId xmlns:a16="http://schemas.microsoft.com/office/drawing/2014/main" id="{8F40B8F5-A4DB-4E5C-B6DE-9792C3A43F54}"/>
              </a:ext>
            </a:extLst>
          </p:cNvPr>
          <p:cNvSpPr>
            <a:spLocks noGrp="1"/>
          </p:cNvSpPr>
          <p:nvPr>
            <p:ph type="sldNum" sz="quarter" idx="12"/>
          </p:nvPr>
        </p:nvSpPr>
        <p:spPr/>
        <p:txBody>
          <a:bodyPr/>
          <a:lstStyle/>
          <a:p>
            <a:fld id="{F8A2D2AA-0FE8-4114-AED6-026211289AC6}" type="slidenum">
              <a:rPr lang="zh-TW" altLang="en-US" smtClean="0"/>
              <a:pPr/>
              <a:t>59</a:t>
            </a:fld>
            <a:endParaRPr lang="zh-TW" altLang="en-US"/>
          </a:p>
        </p:txBody>
      </p:sp>
      <p:sp>
        <p:nvSpPr>
          <p:cNvPr id="12" name="文字方塊 11">
            <a:extLst>
              <a:ext uri="{FF2B5EF4-FFF2-40B4-BE49-F238E27FC236}">
                <a16:creationId xmlns:a16="http://schemas.microsoft.com/office/drawing/2014/main" id="{3BE2886A-8E69-0ABD-2D13-C0A3761FCBEA}"/>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sp>
        <p:nvSpPr>
          <p:cNvPr id="164" name="文字方塊 163">
            <a:extLst>
              <a:ext uri="{FF2B5EF4-FFF2-40B4-BE49-F238E27FC236}">
                <a16:creationId xmlns:a16="http://schemas.microsoft.com/office/drawing/2014/main" id="{523BC749-4649-5EA4-5AC5-6F1EFB2A9E3C}"/>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3"/>
              </a:rPr>
              <a:t>https://github.com/Tianxiaomo/pytorch-YOLOv4/blob/master/models.py</a:t>
            </a:r>
            <a:endParaRPr lang="zh-TW" altLang="en-US" sz="1200" dirty="0"/>
          </a:p>
        </p:txBody>
      </p:sp>
      <p:sp>
        <p:nvSpPr>
          <p:cNvPr id="91" name="文字方塊 90">
            <a:extLst>
              <a:ext uri="{FF2B5EF4-FFF2-40B4-BE49-F238E27FC236}">
                <a16:creationId xmlns:a16="http://schemas.microsoft.com/office/drawing/2014/main" id="{4D07D2E4-6924-3793-CEFA-2149AB8F336A}"/>
              </a:ext>
            </a:extLst>
          </p:cNvPr>
          <p:cNvSpPr txBox="1"/>
          <p:nvPr/>
        </p:nvSpPr>
        <p:spPr>
          <a:xfrm>
            <a:off x="6080255" y="1497864"/>
            <a:ext cx="2768772" cy="369332"/>
          </a:xfrm>
          <a:prstGeom prst="rect">
            <a:avLst/>
          </a:prstGeom>
          <a:noFill/>
        </p:spPr>
        <p:txBody>
          <a:bodyPr wrap="square" rtlCol="0">
            <a:spAutoFit/>
          </a:bodyPr>
          <a:lstStyle/>
          <a:p>
            <a:r>
              <a:rPr lang="zh-TW" altLang="en-US" dirty="0"/>
              <a:t>下圖根據程式碼內容繪製</a:t>
            </a:r>
            <a:endParaRPr lang="en-US" altLang="zh-TW" dirty="0"/>
          </a:p>
        </p:txBody>
      </p:sp>
      <p:grpSp>
        <p:nvGrpSpPr>
          <p:cNvPr id="83" name="群組 82">
            <a:extLst>
              <a:ext uri="{FF2B5EF4-FFF2-40B4-BE49-F238E27FC236}">
                <a16:creationId xmlns:a16="http://schemas.microsoft.com/office/drawing/2014/main" id="{A882094B-1E53-E5EA-D90F-BA9199EEF9B1}"/>
              </a:ext>
            </a:extLst>
          </p:cNvPr>
          <p:cNvGrpSpPr/>
          <p:nvPr/>
        </p:nvGrpSpPr>
        <p:grpSpPr>
          <a:xfrm>
            <a:off x="5521237" y="109909"/>
            <a:ext cx="3099654" cy="970318"/>
            <a:chOff x="5521237" y="109909"/>
            <a:chExt cx="3099654" cy="970318"/>
          </a:xfrm>
        </p:grpSpPr>
        <p:sp>
          <p:nvSpPr>
            <p:cNvPr id="17" name="平行四邊形 34">
              <a:extLst>
                <a:ext uri="{FF2B5EF4-FFF2-40B4-BE49-F238E27FC236}">
                  <a16:creationId xmlns:a16="http://schemas.microsoft.com/office/drawing/2014/main" id="{4BF817B9-5D56-0F34-6436-657A4409C7F1}"/>
                </a:ext>
              </a:extLst>
            </p:cNvPr>
            <p:cNvSpPr>
              <a:spLocks noChangeAspect="1"/>
            </p:cNvSpPr>
            <p:nvPr/>
          </p:nvSpPr>
          <p:spPr>
            <a:xfrm>
              <a:off x="5521237" y="447993"/>
              <a:ext cx="1283003" cy="432000"/>
            </a:xfrm>
            <a:prstGeom prst="parallelogram">
              <a:avLst>
                <a:gd name="adj" fmla="val 105800"/>
              </a:avLst>
            </a:prstGeom>
            <a:solidFill>
              <a:srgbClr val="92D050">
                <a:alpha val="30196"/>
              </a:srgbClr>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P5</a:t>
              </a:r>
              <a:endParaRPr lang="zh-TW" altLang="en-US" sz="1200" dirty="0">
                <a:solidFill>
                  <a:srgbClr val="92D050"/>
                </a:solidFill>
              </a:endParaRPr>
            </a:p>
          </p:txBody>
        </p:sp>
        <p:cxnSp>
          <p:nvCxnSpPr>
            <p:cNvPr id="26" name="直線單箭頭接點 92">
              <a:extLst>
                <a:ext uri="{FF2B5EF4-FFF2-40B4-BE49-F238E27FC236}">
                  <a16:creationId xmlns:a16="http://schemas.microsoft.com/office/drawing/2014/main" id="{FE11395E-D82C-3385-3496-BF0801D04515}"/>
                </a:ext>
              </a:extLst>
            </p:cNvPr>
            <p:cNvCxnSpPr>
              <a:cxnSpLocks/>
              <a:stCxn id="17" idx="2"/>
            </p:cNvCxnSpPr>
            <p:nvPr/>
          </p:nvCxnSpPr>
          <p:spPr>
            <a:xfrm>
              <a:off x="6575712" y="663993"/>
              <a:ext cx="1230037" cy="0"/>
            </a:xfrm>
            <a:prstGeom prst="straightConnector1">
              <a:avLst/>
            </a:prstGeom>
            <a:ln w="19050">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29" name="平行四邊形 37">
              <a:extLst>
                <a:ext uri="{FF2B5EF4-FFF2-40B4-BE49-F238E27FC236}">
                  <a16:creationId xmlns:a16="http://schemas.microsoft.com/office/drawing/2014/main" id="{5AC0ADDC-9199-9B40-EAE1-79863E1D048D}"/>
                </a:ext>
              </a:extLst>
            </p:cNvPr>
            <p:cNvSpPr>
              <a:spLocks noChangeAspect="1"/>
            </p:cNvSpPr>
            <p:nvPr/>
          </p:nvSpPr>
          <p:spPr>
            <a:xfrm>
              <a:off x="7036215" y="545743"/>
              <a:ext cx="1512000" cy="504000"/>
            </a:xfrm>
            <a:prstGeom prst="parallelogram">
              <a:avLst>
                <a:gd name="adj" fmla="val 105800"/>
              </a:avLst>
            </a:prstGeom>
            <a:solidFill>
              <a:srgbClr val="BD47C9">
                <a:alpha val="30196"/>
              </a:srgbClr>
            </a:solidFill>
            <a:ln w="12700">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N4</a:t>
              </a:r>
            </a:p>
          </p:txBody>
        </p:sp>
        <p:sp>
          <p:nvSpPr>
            <p:cNvPr id="30" name="平行四邊形 38">
              <a:extLst>
                <a:ext uri="{FF2B5EF4-FFF2-40B4-BE49-F238E27FC236}">
                  <a16:creationId xmlns:a16="http://schemas.microsoft.com/office/drawing/2014/main" id="{75EF5649-B37C-42AE-8E65-570530517300}"/>
                </a:ext>
              </a:extLst>
            </p:cNvPr>
            <p:cNvSpPr>
              <a:spLocks noChangeAspect="1"/>
            </p:cNvSpPr>
            <p:nvPr/>
          </p:nvSpPr>
          <p:spPr>
            <a:xfrm>
              <a:off x="7195073" y="109909"/>
              <a:ext cx="1283003" cy="432000"/>
            </a:xfrm>
            <a:prstGeom prst="parallelogram">
              <a:avLst>
                <a:gd name="adj" fmla="val 105800"/>
              </a:avLst>
            </a:prstGeom>
            <a:solidFill>
              <a:srgbClr val="BD47C9">
                <a:alpha val="30196"/>
              </a:srgbClr>
            </a:solidFill>
            <a:ln w="19050">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N5</a:t>
              </a:r>
              <a:endParaRPr lang="zh-TW" altLang="en-US" sz="1200" dirty="0">
                <a:solidFill>
                  <a:srgbClr val="BD47C9"/>
                </a:solidFill>
              </a:endParaRPr>
            </a:p>
          </p:txBody>
        </p:sp>
        <p:sp>
          <p:nvSpPr>
            <p:cNvPr id="38" name="十字形 286">
              <a:extLst>
                <a:ext uri="{FF2B5EF4-FFF2-40B4-BE49-F238E27FC236}">
                  <a16:creationId xmlns:a16="http://schemas.microsoft.com/office/drawing/2014/main" id="{BAB522BE-5892-032B-6176-9D4B658F92C4}"/>
                </a:ext>
              </a:extLst>
            </p:cNvPr>
            <p:cNvSpPr/>
            <p:nvPr/>
          </p:nvSpPr>
          <p:spPr>
            <a:xfrm rot="18758156">
              <a:off x="7770409" y="620015"/>
              <a:ext cx="108000" cy="108000"/>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73">
              <a:extLst>
                <a:ext uri="{FF2B5EF4-FFF2-40B4-BE49-F238E27FC236}">
                  <a16:creationId xmlns:a16="http://schemas.microsoft.com/office/drawing/2014/main" id="{68BBA531-F3E5-2571-E02B-26CA8BAEFAAB}"/>
                </a:ext>
              </a:extLst>
            </p:cNvPr>
            <p:cNvSpPr txBox="1"/>
            <p:nvPr/>
          </p:nvSpPr>
          <p:spPr>
            <a:xfrm>
              <a:off x="5559580" y="706728"/>
              <a:ext cx="730081" cy="215444"/>
            </a:xfrm>
            <a:prstGeom prst="rect">
              <a:avLst/>
            </a:prstGeom>
            <a:noFill/>
          </p:spPr>
          <p:txBody>
            <a:bodyPr wrap="square" rtlCol="0">
              <a:spAutoFit/>
            </a:bodyPr>
            <a:lstStyle/>
            <a:p>
              <a:r>
                <a:rPr lang="en-US" altLang="zh-TW" sz="800" dirty="0"/>
                <a:t>19x19x</a:t>
              </a:r>
              <a:r>
                <a:rPr lang="en-US" altLang="zh-TW" sz="800" dirty="0">
                  <a:solidFill>
                    <a:srgbClr val="FF0000"/>
                  </a:solidFill>
                </a:rPr>
                <a:t>512</a:t>
              </a:r>
              <a:r>
                <a:rPr lang="en-US" altLang="zh-TW" sz="800" dirty="0"/>
                <a:t>c</a:t>
              </a:r>
              <a:endParaRPr lang="zh-TW" altLang="en-US" sz="800" dirty="0"/>
            </a:p>
          </p:txBody>
        </p:sp>
        <p:sp>
          <p:nvSpPr>
            <p:cNvPr id="41" name="文字方塊 228">
              <a:extLst>
                <a:ext uri="{FF2B5EF4-FFF2-40B4-BE49-F238E27FC236}">
                  <a16:creationId xmlns:a16="http://schemas.microsoft.com/office/drawing/2014/main" id="{030227F4-A8C0-A6E4-E89F-7736EF2F1B6C}"/>
                </a:ext>
              </a:extLst>
            </p:cNvPr>
            <p:cNvSpPr txBox="1"/>
            <p:nvPr/>
          </p:nvSpPr>
          <p:spPr>
            <a:xfrm>
              <a:off x="7798934" y="569805"/>
              <a:ext cx="821957" cy="338554"/>
            </a:xfrm>
            <a:prstGeom prst="rect">
              <a:avLst/>
            </a:prstGeom>
            <a:noFill/>
          </p:spPr>
          <p:txBody>
            <a:bodyPr wrap="square" rtlCol="0">
              <a:spAutoFit/>
            </a:bodyPr>
            <a:lstStyle/>
            <a:p>
              <a:r>
                <a:rPr lang="en-US" altLang="zh-TW" sz="800" dirty="0" err="1">
                  <a:solidFill>
                    <a:srgbClr val="7030A0"/>
                  </a:solidFill>
                </a:rPr>
                <a:t>Downsample</a:t>
              </a:r>
              <a:r>
                <a:rPr lang="en-US" altLang="zh-TW" sz="800" dirty="0">
                  <a:solidFill>
                    <a:srgbClr val="7030A0"/>
                  </a:solidFill>
                </a:rPr>
                <a:t> by conv</a:t>
              </a:r>
            </a:p>
          </p:txBody>
        </p:sp>
        <p:sp>
          <p:nvSpPr>
            <p:cNvPr id="44" name="文字方塊 73">
              <a:extLst>
                <a:ext uri="{FF2B5EF4-FFF2-40B4-BE49-F238E27FC236}">
                  <a16:creationId xmlns:a16="http://schemas.microsoft.com/office/drawing/2014/main" id="{B9BE4016-A414-4F0B-CFA4-FD61B5B2AB31}"/>
                </a:ext>
              </a:extLst>
            </p:cNvPr>
            <p:cNvSpPr txBox="1"/>
            <p:nvPr/>
          </p:nvSpPr>
          <p:spPr>
            <a:xfrm>
              <a:off x="7220539" y="369019"/>
              <a:ext cx="730081" cy="215444"/>
            </a:xfrm>
            <a:prstGeom prst="rect">
              <a:avLst/>
            </a:prstGeom>
            <a:noFill/>
          </p:spPr>
          <p:txBody>
            <a:bodyPr wrap="square" rtlCol="0">
              <a:spAutoFit/>
            </a:bodyPr>
            <a:lstStyle/>
            <a:p>
              <a:r>
                <a:rPr lang="en-US" altLang="zh-TW" sz="800" dirty="0"/>
                <a:t>19x19x1024c</a:t>
              </a:r>
              <a:endParaRPr lang="zh-TW" altLang="en-US" sz="800" dirty="0"/>
            </a:p>
          </p:txBody>
        </p:sp>
        <p:sp>
          <p:nvSpPr>
            <p:cNvPr id="45" name="文字方塊 73">
              <a:extLst>
                <a:ext uri="{FF2B5EF4-FFF2-40B4-BE49-F238E27FC236}">
                  <a16:creationId xmlns:a16="http://schemas.microsoft.com/office/drawing/2014/main" id="{F988823C-5127-5F18-513D-1EEFA8954777}"/>
                </a:ext>
              </a:extLst>
            </p:cNvPr>
            <p:cNvSpPr txBox="1"/>
            <p:nvPr/>
          </p:nvSpPr>
          <p:spPr>
            <a:xfrm>
              <a:off x="7099601" y="864783"/>
              <a:ext cx="730081" cy="215444"/>
            </a:xfrm>
            <a:prstGeom prst="rect">
              <a:avLst/>
            </a:prstGeom>
            <a:noFill/>
          </p:spPr>
          <p:txBody>
            <a:bodyPr wrap="square" rtlCol="0">
              <a:spAutoFit/>
            </a:bodyPr>
            <a:lstStyle/>
            <a:p>
              <a:r>
                <a:rPr lang="en-US" altLang="zh-TW" sz="800" dirty="0"/>
                <a:t>38x38x512c</a:t>
              </a:r>
              <a:endParaRPr lang="zh-TW" altLang="en-US" sz="800" dirty="0"/>
            </a:p>
          </p:txBody>
        </p:sp>
        <p:cxnSp>
          <p:nvCxnSpPr>
            <p:cNvPr id="51" name="直線單箭頭接點 100">
              <a:extLst>
                <a:ext uri="{FF2B5EF4-FFF2-40B4-BE49-F238E27FC236}">
                  <a16:creationId xmlns:a16="http://schemas.microsoft.com/office/drawing/2014/main" id="{90C22E03-7341-20CA-B347-3AC3F0353C53}"/>
                </a:ext>
              </a:extLst>
            </p:cNvPr>
            <p:cNvCxnSpPr/>
            <p:nvPr/>
          </p:nvCxnSpPr>
          <p:spPr>
            <a:xfrm flipV="1">
              <a:off x="7829386" y="495634"/>
              <a:ext cx="0" cy="180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群組 5">
            <a:extLst>
              <a:ext uri="{FF2B5EF4-FFF2-40B4-BE49-F238E27FC236}">
                <a16:creationId xmlns:a16="http://schemas.microsoft.com/office/drawing/2014/main" id="{64E0F814-F776-DB5A-2348-5203F6A45BEB}"/>
              </a:ext>
            </a:extLst>
          </p:cNvPr>
          <p:cNvGrpSpPr/>
          <p:nvPr/>
        </p:nvGrpSpPr>
        <p:grpSpPr>
          <a:xfrm>
            <a:off x="665924" y="1004877"/>
            <a:ext cx="4051908" cy="2482969"/>
            <a:chOff x="1235823" y="901520"/>
            <a:chExt cx="4051908" cy="2482969"/>
          </a:xfrm>
        </p:grpSpPr>
        <p:sp>
          <p:nvSpPr>
            <p:cNvPr id="7" name="橢圓 6">
              <a:extLst>
                <a:ext uri="{FF2B5EF4-FFF2-40B4-BE49-F238E27FC236}">
                  <a16:creationId xmlns:a16="http://schemas.microsoft.com/office/drawing/2014/main" id="{BC78B29D-6CAD-E216-0B8C-E95D9EC88FB5}"/>
                </a:ext>
              </a:extLst>
            </p:cNvPr>
            <p:cNvSpPr/>
            <p:nvPr/>
          </p:nvSpPr>
          <p:spPr>
            <a:xfrm>
              <a:off x="4077860" y="2850875"/>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X12</a:t>
              </a:r>
              <a:endParaRPr lang="zh-TW" altLang="en-US" dirty="0">
                <a:solidFill>
                  <a:schemeClr val="tx1"/>
                </a:solidFill>
              </a:endParaRPr>
            </a:p>
          </p:txBody>
        </p:sp>
        <p:sp>
          <p:nvSpPr>
            <p:cNvPr id="11" name="橢圓 10">
              <a:extLst>
                <a:ext uri="{FF2B5EF4-FFF2-40B4-BE49-F238E27FC236}">
                  <a16:creationId xmlns:a16="http://schemas.microsoft.com/office/drawing/2014/main" id="{1B24022A-3155-04BC-F0F6-F294B7C9BA47}"/>
                </a:ext>
              </a:extLst>
            </p:cNvPr>
            <p:cNvSpPr/>
            <p:nvPr/>
          </p:nvSpPr>
          <p:spPr>
            <a:xfrm>
              <a:off x="1235823" y="901520"/>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N4_X8 output</a:t>
              </a:r>
              <a:endParaRPr lang="zh-TW" altLang="en-US" dirty="0">
                <a:solidFill>
                  <a:schemeClr val="tx1"/>
                </a:solidFill>
              </a:endParaRPr>
            </a:p>
          </p:txBody>
        </p:sp>
        <p:sp>
          <p:nvSpPr>
            <p:cNvPr id="14" name="橢圓 13">
              <a:extLst>
                <a:ext uri="{FF2B5EF4-FFF2-40B4-BE49-F238E27FC236}">
                  <a16:creationId xmlns:a16="http://schemas.microsoft.com/office/drawing/2014/main" id="{1620463E-B882-21CD-3008-E4E874CBFD0C}"/>
                </a:ext>
              </a:extLst>
            </p:cNvPr>
            <p:cNvSpPr/>
            <p:nvPr/>
          </p:nvSpPr>
          <p:spPr>
            <a:xfrm>
              <a:off x="1356894" y="1671922"/>
              <a:ext cx="1040860"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X11</a:t>
              </a:r>
              <a:endParaRPr lang="zh-TW" altLang="en-US" dirty="0">
                <a:solidFill>
                  <a:schemeClr val="tx1"/>
                </a:solidFill>
              </a:endParaRPr>
            </a:p>
          </p:txBody>
        </p:sp>
      </p:grpSp>
      <p:cxnSp>
        <p:nvCxnSpPr>
          <p:cNvPr id="15" name="直線單箭頭接點 14">
            <a:extLst>
              <a:ext uri="{FF2B5EF4-FFF2-40B4-BE49-F238E27FC236}">
                <a16:creationId xmlns:a16="http://schemas.microsoft.com/office/drawing/2014/main" id="{DD735121-32A3-8D67-1E1A-16A73FB9C044}"/>
              </a:ext>
            </a:extLst>
          </p:cNvPr>
          <p:cNvCxnSpPr>
            <a:stCxn id="11" idx="4"/>
            <a:endCxn id="14" idx="0"/>
          </p:cNvCxnSpPr>
          <p:nvPr/>
        </p:nvCxnSpPr>
        <p:spPr>
          <a:xfrm>
            <a:off x="1307425" y="1538491"/>
            <a:ext cx="0" cy="23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5C23B1EC-5275-C4B6-3610-CA6D1076EAF4}"/>
              </a:ext>
            </a:extLst>
          </p:cNvPr>
          <p:cNvSpPr txBox="1"/>
          <p:nvPr/>
        </p:nvSpPr>
        <p:spPr>
          <a:xfrm>
            <a:off x="1910669" y="1852980"/>
            <a:ext cx="1457517" cy="369332"/>
          </a:xfrm>
          <a:prstGeom prst="rect">
            <a:avLst/>
          </a:prstGeom>
          <a:noFill/>
        </p:spPr>
        <p:txBody>
          <a:bodyPr wrap="square" rtlCol="0">
            <a:spAutoFit/>
          </a:bodyPr>
          <a:lstStyle/>
          <a:p>
            <a:r>
              <a:rPr lang="en-US" altLang="zh-TW" dirty="0"/>
              <a:t>19X19X512</a:t>
            </a:r>
            <a:endParaRPr lang="zh-TW" altLang="en-US" dirty="0"/>
          </a:p>
        </p:txBody>
      </p:sp>
      <p:sp>
        <p:nvSpPr>
          <p:cNvPr id="21" name="文字方塊 20">
            <a:extLst>
              <a:ext uri="{FF2B5EF4-FFF2-40B4-BE49-F238E27FC236}">
                <a16:creationId xmlns:a16="http://schemas.microsoft.com/office/drawing/2014/main" id="{CBD81C15-8E20-188C-06B5-1DC93E192E3E}"/>
              </a:ext>
            </a:extLst>
          </p:cNvPr>
          <p:cNvSpPr txBox="1"/>
          <p:nvPr/>
        </p:nvSpPr>
        <p:spPr>
          <a:xfrm>
            <a:off x="1943282" y="1078109"/>
            <a:ext cx="1457517" cy="369332"/>
          </a:xfrm>
          <a:prstGeom prst="rect">
            <a:avLst/>
          </a:prstGeom>
          <a:noFill/>
        </p:spPr>
        <p:txBody>
          <a:bodyPr wrap="square" rtlCol="0">
            <a:spAutoFit/>
          </a:bodyPr>
          <a:lstStyle/>
          <a:p>
            <a:r>
              <a:rPr lang="en-US" altLang="zh-TW" dirty="0"/>
              <a:t>38X38X</a:t>
            </a:r>
            <a:r>
              <a:rPr lang="en-US" altLang="zh-TW" dirty="0">
                <a:solidFill>
                  <a:srgbClr val="FF0000"/>
                </a:solidFill>
              </a:rPr>
              <a:t>256</a:t>
            </a:r>
            <a:endParaRPr lang="zh-TW" altLang="en-US" dirty="0">
              <a:solidFill>
                <a:srgbClr val="FF0000"/>
              </a:solidFill>
            </a:endParaRPr>
          </a:p>
        </p:txBody>
      </p:sp>
      <p:sp>
        <p:nvSpPr>
          <p:cNvPr id="22" name="橢圓 21">
            <a:extLst>
              <a:ext uri="{FF2B5EF4-FFF2-40B4-BE49-F238E27FC236}">
                <a16:creationId xmlns:a16="http://schemas.microsoft.com/office/drawing/2014/main" id="{C0A13D37-5F5C-0D24-E364-4E0E81B22268}"/>
              </a:ext>
            </a:extLst>
          </p:cNvPr>
          <p:cNvSpPr/>
          <p:nvPr/>
        </p:nvSpPr>
        <p:spPr>
          <a:xfrm>
            <a:off x="3430663" y="2145898"/>
            <a:ext cx="1364467"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tx1"/>
                </a:solidFill>
              </a:rPr>
              <a:t>Concate</a:t>
            </a:r>
            <a:endParaRPr lang="zh-TW" altLang="en-US" dirty="0">
              <a:solidFill>
                <a:schemeClr val="tx1"/>
              </a:solidFill>
            </a:endParaRPr>
          </a:p>
        </p:txBody>
      </p:sp>
      <p:cxnSp>
        <p:nvCxnSpPr>
          <p:cNvPr id="23" name="直線單箭頭接點 22">
            <a:extLst>
              <a:ext uri="{FF2B5EF4-FFF2-40B4-BE49-F238E27FC236}">
                <a16:creationId xmlns:a16="http://schemas.microsoft.com/office/drawing/2014/main" id="{686CC94E-494A-21AA-567D-46EF67813DCB}"/>
              </a:ext>
            </a:extLst>
          </p:cNvPr>
          <p:cNvCxnSpPr>
            <a:cxnSpLocks/>
            <a:stCxn id="22" idx="4"/>
            <a:endCxn id="7" idx="0"/>
          </p:cNvCxnSpPr>
          <p:nvPr/>
        </p:nvCxnSpPr>
        <p:spPr>
          <a:xfrm>
            <a:off x="4112897" y="2679512"/>
            <a:ext cx="0" cy="27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36F55EF3-2732-58F3-7A0A-A7897FF7D626}"/>
              </a:ext>
            </a:extLst>
          </p:cNvPr>
          <p:cNvSpPr/>
          <p:nvPr/>
        </p:nvSpPr>
        <p:spPr>
          <a:xfrm>
            <a:off x="3472540" y="979898"/>
            <a:ext cx="1283002"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P5 output</a:t>
            </a:r>
            <a:endParaRPr lang="zh-TW" altLang="en-US" dirty="0">
              <a:solidFill>
                <a:schemeClr val="tx1"/>
              </a:solidFill>
            </a:endParaRPr>
          </a:p>
        </p:txBody>
      </p:sp>
      <p:sp>
        <p:nvSpPr>
          <p:cNvPr id="25" name="文字方塊 24">
            <a:extLst>
              <a:ext uri="{FF2B5EF4-FFF2-40B4-BE49-F238E27FC236}">
                <a16:creationId xmlns:a16="http://schemas.microsoft.com/office/drawing/2014/main" id="{A2E06D03-9A59-524D-272E-EC9F8B0CB04B}"/>
              </a:ext>
            </a:extLst>
          </p:cNvPr>
          <p:cNvSpPr txBox="1"/>
          <p:nvPr/>
        </p:nvSpPr>
        <p:spPr>
          <a:xfrm>
            <a:off x="3545008" y="596156"/>
            <a:ext cx="1457517" cy="369332"/>
          </a:xfrm>
          <a:prstGeom prst="rect">
            <a:avLst/>
          </a:prstGeom>
          <a:noFill/>
        </p:spPr>
        <p:txBody>
          <a:bodyPr wrap="square" rtlCol="0">
            <a:spAutoFit/>
          </a:bodyPr>
          <a:lstStyle/>
          <a:p>
            <a:r>
              <a:rPr lang="en-US" altLang="zh-TW" dirty="0"/>
              <a:t>19X19X</a:t>
            </a:r>
            <a:r>
              <a:rPr lang="en-US" altLang="zh-TW" dirty="0">
                <a:solidFill>
                  <a:srgbClr val="FF0000"/>
                </a:solidFill>
              </a:rPr>
              <a:t>512</a:t>
            </a:r>
            <a:endParaRPr lang="zh-TW" altLang="en-US" dirty="0">
              <a:solidFill>
                <a:srgbClr val="FF0000"/>
              </a:solidFill>
            </a:endParaRPr>
          </a:p>
        </p:txBody>
      </p:sp>
      <p:sp>
        <p:nvSpPr>
          <p:cNvPr id="35" name="橢圓 34">
            <a:extLst>
              <a:ext uri="{FF2B5EF4-FFF2-40B4-BE49-F238E27FC236}">
                <a16:creationId xmlns:a16="http://schemas.microsoft.com/office/drawing/2014/main" id="{F985A8F1-D8C0-C5A5-57B6-DA9B9C1BE2A8}"/>
              </a:ext>
            </a:extLst>
          </p:cNvPr>
          <p:cNvSpPr/>
          <p:nvPr/>
        </p:nvSpPr>
        <p:spPr>
          <a:xfrm>
            <a:off x="3516028" y="3722055"/>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X13</a:t>
            </a:r>
            <a:endParaRPr lang="zh-TW" altLang="en-US" dirty="0">
              <a:solidFill>
                <a:schemeClr val="tx1"/>
              </a:solidFill>
            </a:endParaRPr>
          </a:p>
        </p:txBody>
      </p:sp>
      <p:sp>
        <p:nvSpPr>
          <p:cNvPr id="37" name="橢圓 36">
            <a:extLst>
              <a:ext uri="{FF2B5EF4-FFF2-40B4-BE49-F238E27FC236}">
                <a16:creationId xmlns:a16="http://schemas.microsoft.com/office/drawing/2014/main" id="{F4C9A4C1-52E3-CC2F-8C09-40001B2C174A}"/>
              </a:ext>
            </a:extLst>
          </p:cNvPr>
          <p:cNvSpPr/>
          <p:nvPr/>
        </p:nvSpPr>
        <p:spPr>
          <a:xfrm>
            <a:off x="3523995" y="4454247"/>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X14</a:t>
            </a:r>
            <a:endParaRPr lang="zh-TW" altLang="en-US" dirty="0">
              <a:solidFill>
                <a:schemeClr val="tx1"/>
              </a:solidFill>
            </a:endParaRPr>
          </a:p>
        </p:txBody>
      </p:sp>
      <p:sp>
        <p:nvSpPr>
          <p:cNvPr id="47" name="橢圓 46">
            <a:extLst>
              <a:ext uri="{FF2B5EF4-FFF2-40B4-BE49-F238E27FC236}">
                <a16:creationId xmlns:a16="http://schemas.microsoft.com/office/drawing/2014/main" id="{401BFB03-4A3A-3A56-8B1C-2E8AEB46F73D}"/>
              </a:ext>
            </a:extLst>
          </p:cNvPr>
          <p:cNvSpPr/>
          <p:nvPr/>
        </p:nvSpPr>
        <p:spPr>
          <a:xfrm>
            <a:off x="3523994" y="5186078"/>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X15</a:t>
            </a:r>
            <a:endParaRPr lang="zh-TW" altLang="en-US" dirty="0">
              <a:solidFill>
                <a:schemeClr val="tx1"/>
              </a:solidFill>
            </a:endParaRPr>
          </a:p>
        </p:txBody>
      </p:sp>
      <p:sp>
        <p:nvSpPr>
          <p:cNvPr id="53" name="橢圓 52">
            <a:extLst>
              <a:ext uri="{FF2B5EF4-FFF2-40B4-BE49-F238E27FC236}">
                <a16:creationId xmlns:a16="http://schemas.microsoft.com/office/drawing/2014/main" id="{BEF86607-86B8-9E82-8E0A-65FA56406F2E}"/>
              </a:ext>
            </a:extLst>
          </p:cNvPr>
          <p:cNvSpPr/>
          <p:nvPr/>
        </p:nvSpPr>
        <p:spPr>
          <a:xfrm>
            <a:off x="3516028" y="5905844"/>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X16</a:t>
            </a:r>
            <a:endParaRPr lang="zh-TW" altLang="en-US" dirty="0">
              <a:solidFill>
                <a:schemeClr val="tx1"/>
              </a:solidFill>
            </a:endParaRPr>
          </a:p>
        </p:txBody>
      </p:sp>
      <p:cxnSp>
        <p:nvCxnSpPr>
          <p:cNvPr id="61" name="直線單箭頭接點 60">
            <a:extLst>
              <a:ext uri="{FF2B5EF4-FFF2-40B4-BE49-F238E27FC236}">
                <a16:creationId xmlns:a16="http://schemas.microsoft.com/office/drawing/2014/main" id="{E4AD5E09-5315-450C-F10D-A7339E4C2E21}"/>
              </a:ext>
            </a:extLst>
          </p:cNvPr>
          <p:cNvCxnSpPr>
            <a:stCxn id="7" idx="4"/>
            <a:endCxn id="35" idx="0"/>
          </p:cNvCxnSpPr>
          <p:nvPr/>
        </p:nvCxnSpPr>
        <p:spPr>
          <a:xfrm>
            <a:off x="4112897" y="3487846"/>
            <a:ext cx="8067" cy="234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3C2ECE7C-0A16-C739-3133-9D5D769A1F0F}"/>
              </a:ext>
            </a:extLst>
          </p:cNvPr>
          <p:cNvCxnSpPr>
            <a:stCxn id="35" idx="4"/>
            <a:endCxn id="37" idx="0"/>
          </p:cNvCxnSpPr>
          <p:nvPr/>
        </p:nvCxnSpPr>
        <p:spPr>
          <a:xfrm>
            <a:off x="4120964" y="4255669"/>
            <a:ext cx="7967" cy="198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782DD3D1-721D-0E97-2441-A56891B5CBFD}"/>
              </a:ext>
            </a:extLst>
          </p:cNvPr>
          <p:cNvCxnSpPr>
            <a:stCxn id="37" idx="4"/>
            <a:endCxn id="47" idx="0"/>
          </p:cNvCxnSpPr>
          <p:nvPr/>
        </p:nvCxnSpPr>
        <p:spPr>
          <a:xfrm flipH="1">
            <a:off x="4128930" y="4987861"/>
            <a:ext cx="1" cy="19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726DD01E-236A-D044-7034-6D88CE61D90A}"/>
              </a:ext>
            </a:extLst>
          </p:cNvPr>
          <p:cNvCxnSpPr>
            <a:cxnSpLocks/>
            <a:stCxn id="47" idx="4"/>
            <a:endCxn id="53" idx="0"/>
          </p:cNvCxnSpPr>
          <p:nvPr/>
        </p:nvCxnSpPr>
        <p:spPr>
          <a:xfrm flipH="1">
            <a:off x="4120964" y="5719692"/>
            <a:ext cx="7966" cy="186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9CC61C0-A140-9579-39BD-7B5524E8B47B}"/>
              </a:ext>
            </a:extLst>
          </p:cNvPr>
          <p:cNvCxnSpPr>
            <a:cxnSpLocks/>
            <a:stCxn id="24" idx="4"/>
            <a:endCxn id="22" idx="0"/>
          </p:cNvCxnSpPr>
          <p:nvPr/>
        </p:nvCxnSpPr>
        <p:spPr>
          <a:xfrm flipH="1">
            <a:off x="4112897" y="1513512"/>
            <a:ext cx="1144" cy="632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平行四邊形 38">
            <a:extLst>
              <a:ext uri="{FF2B5EF4-FFF2-40B4-BE49-F238E27FC236}">
                <a16:creationId xmlns:a16="http://schemas.microsoft.com/office/drawing/2014/main" id="{50440824-6269-2CAC-F7A8-13A5635E50AE}"/>
              </a:ext>
            </a:extLst>
          </p:cNvPr>
          <p:cNvSpPr>
            <a:spLocks noChangeAspect="1"/>
          </p:cNvSpPr>
          <p:nvPr/>
        </p:nvSpPr>
        <p:spPr>
          <a:xfrm>
            <a:off x="7541398" y="3213000"/>
            <a:ext cx="1283003" cy="432000"/>
          </a:xfrm>
          <a:prstGeom prst="parallelogram">
            <a:avLst>
              <a:gd name="adj" fmla="val 105800"/>
            </a:avLst>
          </a:prstGeom>
          <a:solidFill>
            <a:srgbClr val="BD47C9">
              <a:alpha val="30196"/>
            </a:srgbClr>
          </a:solidFill>
          <a:ln w="19050">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N5</a:t>
            </a:r>
            <a:endParaRPr lang="zh-TW" altLang="en-US" sz="1200" dirty="0">
              <a:solidFill>
                <a:srgbClr val="BD47C9"/>
              </a:solidFill>
            </a:endParaRPr>
          </a:p>
        </p:txBody>
      </p:sp>
      <p:sp>
        <p:nvSpPr>
          <p:cNvPr id="89" name="文字方塊 73">
            <a:extLst>
              <a:ext uri="{FF2B5EF4-FFF2-40B4-BE49-F238E27FC236}">
                <a16:creationId xmlns:a16="http://schemas.microsoft.com/office/drawing/2014/main" id="{F5F21949-FCD6-2849-A45F-BB876E829C2B}"/>
              </a:ext>
            </a:extLst>
          </p:cNvPr>
          <p:cNvSpPr txBox="1"/>
          <p:nvPr/>
        </p:nvSpPr>
        <p:spPr>
          <a:xfrm>
            <a:off x="7591490" y="3479390"/>
            <a:ext cx="730081" cy="215444"/>
          </a:xfrm>
          <a:prstGeom prst="rect">
            <a:avLst/>
          </a:prstGeom>
          <a:noFill/>
        </p:spPr>
        <p:txBody>
          <a:bodyPr wrap="square" rtlCol="0">
            <a:spAutoFit/>
          </a:bodyPr>
          <a:lstStyle/>
          <a:p>
            <a:r>
              <a:rPr lang="en-US" altLang="zh-TW" sz="800" dirty="0"/>
              <a:t>19x19x1024c</a:t>
            </a:r>
            <a:endParaRPr lang="zh-TW" altLang="en-US" sz="800" dirty="0"/>
          </a:p>
        </p:txBody>
      </p:sp>
      <p:sp>
        <p:nvSpPr>
          <p:cNvPr id="94" name="十字形 286">
            <a:extLst>
              <a:ext uri="{FF2B5EF4-FFF2-40B4-BE49-F238E27FC236}">
                <a16:creationId xmlns:a16="http://schemas.microsoft.com/office/drawing/2014/main" id="{D2D98471-CFA2-F38E-EF6C-7EB3701349AF}"/>
              </a:ext>
            </a:extLst>
          </p:cNvPr>
          <p:cNvSpPr/>
          <p:nvPr/>
        </p:nvSpPr>
        <p:spPr>
          <a:xfrm rot="18758156">
            <a:off x="7360354" y="3385151"/>
            <a:ext cx="96687" cy="96687"/>
          </a:xfrm>
          <a:prstGeom prst="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5" name="直線單箭頭接點 94">
            <a:extLst>
              <a:ext uri="{FF2B5EF4-FFF2-40B4-BE49-F238E27FC236}">
                <a16:creationId xmlns:a16="http://schemas.microsoft.com/office/drawing/2014/main" id="{6D071AA1-0528-216A-AF01-90706C5A6956}"/>
              </a:ext>
            </a:extLst>
          </p:cNvPr>
          <p:cNvCxnSpPr>
            <a:cxnSpLocks/>
            <a:stCxn id="110" idx="5"/>
            <a:endCxn id="94" idx="1"/>
          </p:cNvCxnSpPr>
          <p:nvPr/>
        </p:nvCxnSpPr>
        <p:spPr>
          <a:xfrm flipH="1" flipV="1">
            <a:off x="7375953" y="3469060"/>
            <a:ext cx="81393" cy="6014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平行四邊形 34">
            <a:extLst>
              <a:ext uri="{FF2B5EF4-FFF2-40B4-BE49-F238E27FC236}">
                <a16:creationId xmlns:a16="http://schemas.microsoft.com/office/drawing/2014/main" id="{EAB279E2-7F2B-2594-78F6-9F4BE54502D0}"/>
              </a:ext>
            </a:extLst>
          </p:cNvPr>
          <p:cNvSpPr>
            <a:spLocks noChangeAspect="1"/>
          </p:cNvSpPr>
          <p:nvPr/>
        </p:nvSpPr>
        <p:spPr>
          <a:xfrm>
            <a:off x="6129615" y="3182830"/>
            <a:ext cx="1283003" cy="432000"/>
          </a:xfrm>
          <a:prstGeom prst="parallelogram">
            <a:avLst>
              <a:gd name="adj" fmla="val 105800"/>
            </a:avLst>
          </a:prstGeom>
          <a:solidFill>
            <a:srgbClr val="92D050">
              <a:alpha val="30196"/>
            </a:srgbClr>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92D050"/>
                </a:solidFill>
              </a:rPr>
              <a:t>P5</a:t>
            </a:r>
            <a:endParaRPr lang="zh-TW" altLang="en-US" sz="1200" dirty="0">
              <a:solidFill>
                <a:srgbClr val="92D050"/>
              </a:solidFill>
            </a:endParaRPr>
          </a:p>
        </p:txBody>
      </p:sp>
      <p:sp>
        <p:nvSpPr>
          <p:cNvPr id="98" name="文字方塊 73">
            <a:extLst>
              <a:ext uri="{FF2B5EF4-FFF2-40B4-BE49-F238E27FC236}">
                <a16:creationId xmlns:a16="http://schemas.microsoft.com/office/drawing/2014/main" id="{7509CAC8-E57B-18BB-5898-30A585F58125}"/>
              </a:ext>
            </a:extLst>
          </p:cNvPr>
          <p:cNvSpPr txBox="1"/>
          <p:nvPr/>
        </p:nvSpPr>
        <p:spPr>
          <a:xfrm>
            <a:off x="6167958" y="3441565"/>
            <a:ext cx="730081" cy="215444"/>
          </a:xfrm>
          <a:prstGeom prst="rect">
            <a:avLst/>
          </a:prstGeom>
          <a:noFill/>
        </p:spPr>
        <p:txBody>
          <a:bodyPr wrap="square" rtlCol="0">
            <a:spAutoFit/>
          </a:bodyPr>
          <a:lstStyle/>
          <a:p>
            <a:r>
              <a:rPr lang="en-US" altLang="zh-TW" sz="800" dirty="0"/>
              <a:t>19x19x</a:t>
            </a:r>
            <a:r>
              <a:rPr lang="en-US" altLang="zh-TW" sz="800" dirty="0">
                <a:solidFill>
                  <a:srgbClr val="FF0000"/>
                </a:solidFill>
              </a:rPr>
              <a:t>512</a:t>
            </a:r>
            <a:r>
              <a:rPr lang="en-US" altLang="zh-TW" sz="800" dirty="0"/>
              <a:t>c</a:t>
            </a:r>
            <a:endParaRPr lang="zh-TW" altLang="en-US" sz="800" dirty="0"/>
          </a:p>
        </p:txBody>
      </p:sp>
      <p:cxnSp>
        <p:nvCxnSpPr>
          <p:cNvPr id="100" name="直線單箭頭接點 99">
            <a:extLst>
              <a:ext uri="{FF2B5EF4-FFF2-40B4-BE49-F238E27FC236}">
                <a16:creationId xmlns:a16="http://schemas.microsoft.com/office/drawing/2014/main" id="{40A7A225-923E-3375-C47C-32B76567ED5E}"/>
              </a:ext>
            </a:extLst>
          </p:cNvPr>
          <p:cNvCxnSpPr>
            <a:cxnSpLocks/>
            <a:stCxn id="97" idx="2"/>
            <a:endCxn id="94" idx="0"/>
          </p:cNvCxnSpPr>
          <p:nvPr/>
        </p:nvCxnSpPr>
        <p:spPr>
          <a:xfrm>
            <a:off x="7184090" y="3398830"/>
            <a:ext cx="189043" cy="1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94">
            <a:extLst>
              <a:ext uri="{FF2B5EF4-FFF2-40B4-BE49-F238E27FC236}">
                <a16:creationId xmlns:a16="http://schemas.microsoft.com/office/drawing/2014/main" id="{F05E108E-6710-A5C8-892B-3FE697CB147D}"/>
              </a:ext>
            </a:extLst>
          </p:cNvPr>
          <p:cNvCxnSpPr>
            <a:cxnSpLocks/>
            <a:stCxn id="94" idx="3"/>
            <a:endCxn id="88" idx="5"/>
          </p:cNvCxnSpPr>
          <p:nvPr/>
        </p:nvCxnSpPr>
        <p:spPr>
          <a:xfrm>
            <a:off x="7441443" y="3397930"/>
            <a:ext cx="328483" cy="3107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0" name="平行四邊形 37">
            <a:extLst>
              <a:ext uri="{FF2B5EF4-FFF2-40B4-BE49-F238E27FC236}">
                <a16:creationId xmlns:a16="http://schemas.microsoft.com/office/drawing/2014/main" id="{7ABD77FB-BA3E-0D51-F16A-350371AAC066}"/>
              </a:ext>
            </a:extLst>
          </p:cNvPr>
          <p:cNvSpPr>
            <a:spLocks noChangeAspect="1"/>
          </p:cNvSpPr>
          <p:nvPr/>
        </p:nvSpPr>
        <p:spPr>
          <a:xfrm>
            <a:off x="7190730" y="3818529"/>
            <a:ext cx="1512000" cy="504000"/>
          </a:xfrm>
          <a:prstGeom prst="parallelogram">
            <a:avLst>
              <a:gd name="adj" fmla="val 105800"/>
            </a:avLst>
          </a:prstGeom>
          <a:solidFill>
            <a:srgbClr val="BD47C9">
              <a:alpha val="30196"/>
            </a:srgbClr>
          </a:solidFill>
          <a:ln w="12700">
            <a:solidFill>
              <a:srgbClr val="BD4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BD47C9"/>
                </a:solidFill>
              </a:rPr>
              <a:t>N4</a:t>
            </a:r>
          </a:p>
        </p:txBody>
      </p:sp>
      <p:sp>
        <p:nvSpPr>
          <p:cNvPr id="112" name="文字方塊 228">
            <a:extLst>
              <a:ext uri="{FF2B5EF4-FFF2-40B4-BE49-F238E27FC236}">
                <a16:creationId xmlns:a16="http://schemas.microsoft.com/office/drawing/2014/main" id="{F7499BE7-D028-87A3-FBD6-8B8A9ECEE88C}"/>
              </a:ext>
            </a:extLst>
          </p:cNvPr>
          <p:cNvSpPr txBox="1"/>
          <p:nvPr/>
        </p:nvSpPr>
        <p:spPr>
          <a:xfrm>
            <a:off x="6728388" y="3620823"/>
            <a:ext cx="735859" cy="303091"/>
          </a:xfrm>
          <a:prstGeom prst="rect">
            <a:avLst/>
          </a:prstGeom>
          <a:noFill/>
        </p:spPr>
        <p:txBody>
          <a:bodyPr wrap="square" rtlCol="0">
            <a:spAutoFit/>
          </a:bodyPr>
          <a:lstStyle/>
          <a:p>
            <a:r>
              <a:rPr lang="en-US" altLang="zh-TW" sz="800" dirty="0" err="1">
                <a:solidFill>
                  <a:srgbClr val="FF0000"/>
                </a:solidFill>
              </a:rPr>
              <a:t>Downsample</a:t>
            </a:r>
            <a:r>
              <a:rPr lang="en-US" altLang="zh-TW" sz="800" dirty="0">
                <a:solidFill>
                  <a:srgbClr val="FF0000"/>
                </a:solidFill>
              </a:rPr>
              <a:t> by conv</a:t>
            </a:r>
          </a:p>
        </p:txBody>
      </p:sp>
      <p:sp>
        <p:nvSpPr>
          <p:cNvPr id="113" name="文字方塊 73">
            <a:extLst>
              <a:ext uri="{FF2B5EF4-FFF2-40B4-BE49-F238E27FC236}">
                <a16:creationId xmlns:a16="http://schemas.microsoft.com/office/drawing/2014/main" id="{91F99B22-A051-3030-D13B-1EC26DB1D99A}"/>
              </a:ext>
            </a:extLst>
          </p:cNvPr>
          <p:cNvSpPr txBox="1"/>
          <p:nvPr/>
        </p:nvSpPr>
        <p:spPr>
          <a:xfrm>
            <a:off x="6600185" y="3866011"/>
            <a:ext cx="718531" cy="215444"/>
          </a:xfrm>
          <a:prstGeom prst="rect">
            <a:avLst/>
          </a:prstGeom>
          <a:noFill/>
        </p:spPr>
        <p:txBody>
          <a:bodyPr wrap="square" rtlCol="0">
            <a:spAutoFit/>
          </a:bodyPr>
          <a:lstStyle/>
          <a:p>
            <a:r>
              <a:rPr lang="en-US" altLang="zh-TW" sz="800" dirty="0"/>
              <a:t>38x38x</a:t>
            </a:r>
            <a:r>
              <a:rPr lang="en-US" altLang="zh-TW" sz="800" dirty="0">
                <a:solidFill>
                  <a:srgbClr val="FF0000"/>
                </a:solidFill>
              </a:rPr>
              <a:t>256</a:t>
            </a:r>
            <a:r>
              <a:rPr lang="en-US" altLang="zh-TW" sz="800" dirty="0"/>
              <a:t>c</a:t>
            </a:r>
            <a:endParaRPr lang="zh-TW" altLang="en-US" sz="800" dirty="0"/>
          </a:p>
        </p:txBody>
      </p:sp>
      <p:sp>
        <p:nvSpPr>
          <p:cNvPr id="114" name="文字方塊 113">
            <a:extLst>
              <a:ext uri="{FF2B5EF4-FFF2-40B4-BE49-F238E27FC236}">
                <a16:creationId xmlns:a16="http://schemas.microsoft.com/office/drawing/2014/main" id="{6560F23B-54F2-21B2-300B-12DC1A061BCC}"/>
              </a:ext>
            </a:extLst>
          </p:cNvPr>
          <p:cNvSpPr txBox="1"/>
          <p:nvPr/>
        </p:nvSpPr>
        <p:spPr>
          <a:xfrm>
            <a:off x="4811082" y="2149936"/>
            <a:ext cx="1457517" cy="369332"/>
          </a:xfrm>
          <a:prstGeom prst="rect">
            <a:avLst/>
          </a:prstGeom>
          <a:noFill/>
        </p:spPr>
        <p:txBody>
          <a:bodyPr wrap="square" rtlCol="0">
            <a:spAutoFit/>
          </a:bodyPr>
          <a:lstStyle/>
          <a:p>
            <a:r>
              <a:rPr lang="en-US" altLang="zh-TW" dirty="0"/>
              <a:t>19X19X1024</a:t>
            </a:r>
            <a:endParaRPr lang="zh-TW" altLang="en-US" dirty="0"/>
          </a:p>
        </p:txBody>
      </p:sp>
      <p:sp>
        <p:nvSpPr>
          <p:cNvPr id="115" name="文字方塊 114">
            <a:extLst>
              <a:ext uri="{FF2B5EF4-FFF2-40B4-BE49-F238E27FC236}">
                <a16:creationId xmlns:a16="http://schemas.microsoft.com/office/drawing/2014/main" id="{04632FE9-7932-380F-2AAA-A19D992CED25}"/>
              </a:ext>
            </a:extLst>
          </p:cNvPr>
          <p:cNvSpPr txBox="1"/>
          <p:nvPr/>
        </p:nvSpPr>
        <p:spPr>
          <a:xfrm>
            <a:off x="4761146" y="3791784"/>
            <a:ext cx="1457517" cy="369332"/>
          </a:xfrm>
          <a:prstGeom prst="rect">
            <a:avLst/>
          </a:prstGeom>
          <a:noFill/>
        </p:spPr>
        <p:txBody>
          <a:bodyPr wrap="square" rtlCol="0">
            <a:spAutoFit/>
          </a:bodyPr>
          <a:lstStyle/>
          <a:p>
            <a:r>
              <a:rPr lang="en-US" altLang="zh-TW" dirty="0"/>
              <a:t>19X19X1024</a:t>
            </a:r>
            <a:endParaRPr lang="zh-TW" altLang="en-US" dirty="0"/>
          </a:p>
        </p:txBody>
      </p:sp>
      <p:sp>
        <p:nvSpPr>
          <p:cNvPr id="116" name="文字方塊 115">
            <a:extLst>
              <a:ext uri="{FF2B5EF4-FFF2-40B4-BE49-F238E27FC236}">
                <a16:creationId xmlns:a16="http://schemas.microsoft.com/office/drawing/2014/main" id="{36153B26-52D6-3B3F-4239-ADC24B571031}"/>
              </a:ext>
            </a:extLst>
          </p:cNvPr>
          <p:cNvSpPr txBox="1"/>
          <p:nvPr/>
        </p:nvSpPr>
        <p:spPr>
          <a:xfrm>
            <a:off x="4842183" y="5291148"/>
            <a:ext cx="1457517" cy="369332"/>
          </a:xfrm>
          <a:prstGeom prst="rect">
            <a:avLst/>
          </a:prstGeom>
          <a:noFill/>
        </p:spPr>
        <p:txBody>
          <a:bodyPr wrap="square" rtlCol="0">
            <a:spAutoFit/>
          </a:bodyPr>
          <a:lstStyle/>
          <a:p>
            <a:r>
              <a:rPr lang="en-US" altLang="zh-TW" dirty="0"/>
              <a:t>19X19X1024</a:t>
            </a:r>
            <a:endParaRPr lang="zh-TW" altLang="en-US" dirty="0"/>
          </a:p>
        </p:txBody>
      </p:sp>
      <p:sp>
        <p:nvSpPr>
          <p:cNvPr id="120" name="文字方塊 119">
            <a:extLst>
              <a:ext uri="{FF2B5EF4-FFF2-40B4-BE49-F238E27FC236}">
                <a16:creationId xmlns:a16="http://schemas.microsoft.com/office/drawing/2014/main" id="{4AB0B2AA-6313-7B7E-B27F-32362EAA8063}"/>
              </a:ext>
            </a:extLst>
          </p:cNvPr>
          <p:cNvSpPr txBox="1"/>
          <p:nvPr/>
        </p:nvSpPr>
        <p:spPr>
          <a:xfrm>
            <a:off x="4811082" y="3004820"/>
            <a:ext cx="1457517" cy="369332"/>
          </a:xfrm>
          <a:prstGeom prst="rect">
            <a:avLst/>
          </a:prstGeom>
          <a:noFill/>
        </p:spPr>
        <p:txBody>
          <a:bodyPr wrap="square" rtlCol="0">
            <a:spAutoFit/>
          </a:bodyPr>
          <a:lstStyle/>
          <a:p>
            <a:r>
              <a:rPr lang="en-US" altLang="zh-TW" dirty="0"/>
              <a:t>19X19X512</a:t>
            </a:r>
            <a:endParaRPr lang="zh-TW" altLang="en-US" dirty="0"/>
          </a:p>
        </p:txBody>
      </p:sp>
      <p:sp>
        <p:nvSpPr>
          <p:cNvPr id="121" name="文字方塊 120">
            <a:extLst>
              <a:ext uri="{FF2B5EF4-FFF2-40B4-BE49-F238E27FC236}">
                <a16:creationId xmlns:a16="http://schemas.microsoft.com/office/drawing/2014/main" id="{830181B2-9957-83E5-312F-4C2D86B7BE47}"/>
              </a:ext>
            </a:extLst>
          </p:cNvPr>
          <p:cNvSpPr txBox="1"/>
          <p:nvPr/>
        </p:nvSpPr>
        <p:spPr>
          <a:xfrm>
            <a:off x="4792478" y="4558690"/>
            <a:ext cx="1457517" cy="369332"/>
          </a:xfrm>
          <a:prstGeom prst="rect">
            <a:avLst/>
          </a:prstGeom>
          <a:noFill/>
        </p:spPr>
        <p:txBody>
          <a:bodyPr wrap="square" rtlCol="0">
            <a:spAutoFit/>
          </a:bodyPr>
          <a:lstStyle/>
          <a:p>
            <a:r>
              <a:rPr lang="en-US" altLang="zh-TW" dirty="0"/>
              <a:t>19X19X512</a:t>
            </a:r>
            <a:endParaRPr lang="zh-TW" altLang="en-US" dirty="0"/>
          </a:p>
        </p:txBody>
      </p:sp>
      <p:sp>
        <p:nvSpPr>
          <p:cNvPr id="122" name="文字方塊 121">
            <a:extLst>
              <a:ext uri="{FF2B5EF4-FFF2-40B4-BE49-F238E27FC236}">
                <a16:creationId xmlns:a16="http://schemas.microsoft.com/office/drawing/2014/main" id="{9C9F1CBD-750C-C8D2-34D4-DE2BE07D97F1}"/>
              </a:ext>
            </a:extLst>
          </p:cNvPr>
          <p:cNvSpPr txBox="1"/>
          <p:nvPr/>
        </p:nvSpPr>
        <p:spPr>
          <a:xfrm>
            <a:off x="4864749" y="5969951"/>
            <a:ext cx="1457517" cy="369332"/>
          </a:xfrm>
          <a:prstGeom prst="rect">
            <a:avLst/>
          </a:prstGeom>
          <a:noFill/>
        </p:spPr>
        <p:txBody>
          <a:bodyPr wrap="square" rtlCol="0">
            <a:spAutoFit/>
          </a:bodyPr>
          <a:lstStyle/>
          <a:p>
            <a:r>
              <a:rPr lang="en-US" altLang="zh-TW" dirty="0"/>
              <a:t>19X19X512</a:t>
            </a:r>
            <a:endParaRPr lang="zh-TW" altLang="en-US" dirty="0"/>
          </a:p>
        </p:txBody>
      </p:sp>
      <p:sp>
        <p:nvSpPr>
          <p:cNvPr id="39" name="橢圓 38">
            <a:extLst>
              <a:ext uri="{FF2B5EF4-FFF2-40B4-BE49-F238E27FC236}">
                <a16:creationId xmlns:a16="http://schemas.microsoft.com/office/drawing/2014/main" id="{43A6616D-07AF-100D-50DE-0F188EA50AA6}"/>
              </a:ext>
            </a:extLst>
          </p:cNvPr>
          <p:cNvSpPr/>
          <p:nvPr/>
        </p:nvSpPr>
        <p:spPr>
          <a:xfrm>
            <a:off x="816196" y="3026950"/>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X17</a:t>
            </a:r>
            <a:endParaRPr lang="zh-TW" altLang="en-US" dirty="0">
              <a:solidFill>
                <a:schemeClr val="tx1"/>
              </a:solidFill>
            </a:endParaRPr>
          </a:p>
        </p:txBody>
      </p:sp>
      <p:sp>
        <p:nvSpPr>
          <p:cNvPr id="42" name="文字方塊 41">
            <a:extLst>
              <a:ext uri="{FF2B5EF4-FFF2-40B4-BE49-F238E27FC236}">
                <a16:creationId xmlns:a16="http://schemas.microsoft.com/office/drawing/2014/main" id="{EDB84E61-3712-62FD-935C-87B95EF78E29}"/>
              </a:ext>
            </a:extLst>
          </p:cNvPr>
          <p:cNvSpPr txBox="1"/>
          <p:nvPr/>
        </p:nvSpPr>
        <p:spPr>
          <a:xfrm>
            <a:off x="724392" y="2744422"/>
            <a:ext cx="1457517" cy="369332"/>
          </a:xfrm>
          <a:prstGeom prst="rect">
            <a:avLst/>
          </a:prstGeom>
          <a:noFill/>
        </p:spPr>
        <p:txBody>
          <a:bodyPr wrap="square" rtlCol="0">
            <a:spAutoFit/>
          </a:bodyPr>
          <a:lstStyle/>
          <a:p>
            <a:r>
              <a:rPr lang="en-US" altLang="zh-TW" dirty="0"/>
              <a:t>19X19X1024</a:t>
            </a:r>
            <a:endParaRPr lang="zh-TW" altLang="en-US" dirty="0"/>
          </a:p>
        </p:txBody>
      </p:sp>
      <p:sp>
        <p:nvSpPr>
          <p:cNvPr id="43" name="橢圓 42">
            <a:extLst>
              <a:ext uri="{FF2B5EF4-FFF2-40B4-BE49-F238E27FC236}">
                <a16:creationId xmlns:a16="http://schemas.microsoft.com/office/drawing/2014/main" id="{68A36B88-1291-36E4-2DEF-D189BF4968EB}"/>
              </a:ext>
            </a:extLst>
          </p:cNvPr>
          <p:cNvSpPr/>
          <p:nvPr/>
        </p:nvSpPr>
        <p:spPr>
          <a:xfrm>
            <a:off x="799999" y="3816063"/>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X18</a:t>
            </a:r>
            <a:endParaRPr lang="zh-TW" altLang="en-US" dirty="0">
              <a:solidFill>
                <a:schemeClr val="tx1"/>
              </a:solidFill>
            </a:endParaRPr>
          </a:p>
        </p:txBody>
      </p:sp>
      <p:sp>
        <p:nvSpPr>
          <p:cNvPr id="46" name="文字方塊 45">
            <a:extLst>
              <a:ext uri="{FF2B5EF4-FFF2-40B4-BE49-F238E27FC236}">
                <a16:creationId xmlns:a16="http://schemas.microsoft.com/office/drawing/2014/main" id="{4D3D1E4B-C30C-F8D4-BEC9-DD15B3FDCD45}"/>
              </a:ext>
            </a:extLst>
          </p:cNvPr>
          <p:cNvSpPr txBox="1"/>
          <p:nvPr/>
        </p:nvSpPr>
        <p:spPr>
          <a:xfrm>
            <a:off x="1986859" y="3933749"/>
            <a:ext cx="1457517" cy="369332"/>
          </a:xfrm>
          <a:prstGeom prst="rect">
            <a:avLst/>
          </a:prstGeom>
          <a:noFill/>
        </p:spPr>
        <p:txBody>
          <a:bodyPr wrap="square" rtlCol="0">
            <a:spAutoFit/>
          </a:bodyPr>
          <a:lstStyle/>
          <a:p>
            <a:r>
              <a:rPr lang="en-US" altLang="zh-TW" dirty="0"/>
              <a:t>19X19X</a:t>
            </a:r>
            <a:r>
              <a:rPr lang="en-US" altLang="zh-TW" dirty="0">
                <a:solidFill>
                  <a:schemeClr val="accent1"/>
                </a:solidFill>
              </a:rPr>
              <a:t>N</a:t>
            </a:r>
            <a:endParaRPr lang="zh-TW" altLang="en-US" dirty="0"/>
          </a:p>
        </p:txBody>
      </p:sp>
      <p:cxnSp>
        <p:nvCxnSpPr>
          <p:cNvPr id="48" name="直線單箭頭接點 47">
            <a:extLst>
              <a:ext uri="{FF2B5EF4-FFF2-40B4-BE49-F238E27FC236}">
                <a16:creationId xmlns:a16="http://schemas.microsoft.com/office/drawing/2014/main" id="{CA048C32-5FB8-DACB-147E-4C5B0C0201BA}"/>
              </a:ext>
            </a:extLst>
          </p:cNvPr>
          <p:cNvCxnSpPr>
            <a:stCxn id="39" idx="4"/>
            <a:endCxn id="43" idx="0"/>
          </p:cNvCxnSpPr>
          <p:nvPr/>
        </p:nvCxnSpPr>
        <p:spPr>
          <a:xfrm flipH="1">
            <a:off x="1404935" y="3560564"/>
            <a:ext cx="16197" cy="255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橢圓 48">
            <a:extLst>
              <a:ext uri="{FF2B5EF4-FFF2-40B4-BE49-F238E27FC236}">
                <a16:creationId xmlns:a16="http://schemas.microsoft.com/office/drawing/2014/main" id="{9330973E-F8C4-A861-9A30-7EEC45D70644}"/>
              </a:ext>
            </a:extLst>
          </p:cNvPr>
          <p:cNvSpPr/>
          <p:nvPr/>
        </p:nvSpPr>
        <p:spPr>
          <a:xfrm>
            <a:off x="799999" y="4605176"/>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YoloV3</a:t>
            </a:r>
            <a:endParaRPr lang="zh-TW" altLang="en-US" dirty="0">
              <a:solidFill>
                <a:schemeClr val="tx1"/>
              </a:solidFill>
            </a:endParaRPr>
          </a:p>
        </p:txBody>
      </p:sp>
      <p:cxnSp>
        <p:nvCxnSpPr>
          <p:cNvPr id="50" name="直線單箭頭接點 49">
            <a:extLst>
              <a:ext uri="{FF2B5EF4-FFF2-40B4-BE49-F238E27FC236}">
                <a16:creationId xmlns:a16="http://schemas.microsoft.com/office/drawing/2014/main" id="{96954496-FF0A-2224-F603-7A07D4D9C81B}"/>
              </a:ext>
            </a:extLst>
          </p:cNvPr>
          <p:cNvCxnSpPr>
            <a:stCxn id="43" idx="4"/>
            <a:endCxn id="49" idx="0"/>
          </p:cNvCxnSpPr>
          <p:nvPr/>
        </p:nvCxnSpPr>
        <p:spPr>
          <a:xfrm>
            <a:off x="1404935" y="4349677"/>
            <a:ext cx="0" cy="255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2" name="群組 51">
            <a:extLst>
              <a:ext uri="{FF2B5EF4-FFF2-40B4-BE49-F238E27FC236}">
                <a16:creationId xmlns:a16="http://schemas.microsoft.com/office/drawing/2014/main" id="{BDE2F85D-31C9-E955-1FC3-661660CE9BBD}"/>
              </a:ext>
            </a:extLst>
          </p:cNvPr>
          <p:cNvGrpSpPr/>
          <p:nvPr/>
        </p:nvGrpSpPr>
        <p:grpSpPr>
          <a:xfrm>
            <a:off x="397182" y="2784349"/>
            <a:ext cx="2798623" cy="3169718"/>
            <a:chOff x="751840" y="1769509"/>
            <a:chExt cx="3624170" cy="2828322"/>
          </a:xfrm>
        </p:grpSpPr>
        <p:sp>
          <p:nvSpPr>
            <p:cNvPr id="54" name="矩形 53">
              <a:extLst>
                <a:ext uri="{FF2B5EF4-FFF2-40B4-BE49-F238E27FC236}">
                  <a16:creationId xmlns:a16="http://schemas.microsoft.com/office/drawing/2014/main" id="{3C28B51F-2007-C4D9-6CB4-AC646BDE71F6}"/>
                </a:ext>
              </a:extLst>
            </p:cNvPr>
            <p:cNvSpPr/>
            <p:nvPr/>
          </p:nvSpPr>
          <p:spPr>
            <a:xfrm>
              <a:off x="751840" y="1769509"/>
              <a:ext cx="3624169" cy="282832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BCC743F6-659C-764D-5E52-BD736F77BF2D}"/>
                </a:ext>
              </a:extLst>
            </p:cNvPr>
            <p:cNvSpPr txBox="1"/>
            <p:nvPr/>
          </p:nvSpPr>
          <p:spPr>
            <a:xfrm>
              <a:off x="2698310" y="4262514"/>
              <a:ext cx="1677700" cy="329553"/>
            </a:xfrm>
            <a:prstGeom prst="rect">
              <a:avLst/>
            </a:prstGeom>
            <a:noFill/>
          </p:spPr>
          <p:txBody>
            <a:bodyPr wrap="square" rtlCol="0">
              <a:spAutoFit/>
            </a:bodyPr>
            <a:lstStyle/>
            <a:p>
              <a:r>
                <a:rPr lang="en-US" altLang="zh-TW" dirty="0">
                  <a:solidFill>
                    <a:srgbClr val="00B050"/>
                  </a:solidFill>
                </a:rPr>
                <a:t>N5 -&gt; head</a:t>
              </a:r>
              <a:endParaRPr lang="zh-TW" altLang="en-US" dirty="0">
                <a:solidFill>
                  <a:srgbClr val="00B050"/>
                </a:solidFill>
              </a:endParaRPr>
            </a:p>
          </p:txBody>
        </p:sp>
      </p:grpSp>
      <p:cxnSp>
        <p:nvCxnSpPr>
          <p:cNvPr id="56" name="接點: 肘形 55">
            <a:extLst>
              <a:ext uri="{FF2B5EF4-FFF2-40B4-BE49-F238E27FC236}">
                <a16:creationId xmlns:a16="http://schemas.microsoft.com/office/drawing/2014/main" id="{66957E5C-DEEE-355A-4711-63C19819DFAB}"/>
              </a:ext>
            </a:extLst>
          </p:cNvPr>
          <p:cNvCxnSpPr>
            <a:cxnSpLocks/>
            <a:stCxn id="53" idx="2"/>
            <a:endCxn id="39" idx="6"/>
          </p:cNvCxnSpPr>
          <p:nvPr/>
        </p:nvCxnSpPr>
        <p:spPr>
          <a:xfrm rot="10800000">
            <a:off x="2026068" y="3293757"/>
            <a:ext cx="1489961" cy="2878894"/>
          </a:xfrm>
          <a:prstGeom prst="bentConnector3">
            <a:avLst>
              <a:gd name="adj1" fmla="val 31868"/>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橢圓 56">
            <a:extLst>
              <a:ext uri="{FF2B5EF4-FFF2-40B4-BE49-F238E27FC236}">
                <a16:creationId xmlns:a16="http://schemas.microsoft.com/office/drawing/2014/main" id="{34F66DDA-D9D4-9362-6DD6-EE8D78EF965E}"/>
              </a:ext>
            </a:extLst>
          </p:cNvPr>
          <p:cNvSpPr/>
          <p:nvPr/>
        </p:nvSpPr>
        <p:spPr>
          <a:xfrm>
            <a:off x="804513" y="5297901"/>
            <a:ext cx="1209871" cy="5336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output</a:t>
            </a:r>
            <a:endParaRPr lang="zh-TW" altLang="en-US" dirty="0">
              <a:solidFill>
                <a:schemeClr val="tx1"/>
              </a:solidFill>
            </a:endParaRPr>
          </a:p>
        </p:txBody>
      </p:sp>
      <p:cxnSp>
        <p:nvCxnSpPr>
          <p:cNvPr id="59" name="直線單箭頭接點 58">
            <a:extLst>
              <a:ext uri="{FF2B5EF4-FFF2-40B4-BE49-F238E27FC236}">
                <a16:creationId xmlns:a16="http://schemas.microsoft.com/office/drawing/2014/main" id="{374FD2F9-8515-638C-8517-DF79BD6006C5}"/>
              </a:ext>
            </a:extLst>
          </p:cNvPr>
          <p:cNvCxnSpPr>
            <a:stCxn id="49" idx="4"/>
            <a:endCxn id="57" idx="0"/>
          </p:cNvCxnSpPr>
          <p:nvPr/>
        </p:nvCxnSpPr>
        <p:spPr>
          <a:xfrm>
            <a:off x="1404935" y="5138790"/>
            <a:ext cx="4514" cy="159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CEA28553-1C45-4A92-2BC0-3660AF5CE283}"/>
              </a:ext>
            </a:extLst>
          </p:cNvPr>
          <p:cNvSpPr/>
          <p:nvPr/>
        </p:nvSpPr>
        <p:spPr>
          <a:xfrm>
            <a:off x="665924" y="4448385"/>
            <a:ext cx="1613531" cy="782344"/>
          </a:xfrm>
          <a:prstGeom prst="rect">
            <a:avLst/>
          </a:prstGeom>
          <a:noFill/>
          <a:ln>
            <a:solidFill>
              <a:srgbClr val="6C6F3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接點: 肘形 8">
            <a:extLst>
              <a:ext uri="{FF2B5EF4-FFF2-40B4-BE49-F238E27FC236}">
                <a16:creationId xmlns:a16="http://schemas.microsoft.com/office/drawing/2014/main" id="{FB8B26DA-F166-5D12-702F-855AF95D6C19}"/>
              </a:ext>
            </a:extLst>
          </p:cNvPr>
          <p:cNvCxnSpPr>
            <a:stCxn id="14" idx="4"/>
            <a:endCxn id="22" idx="2"/>
          </p:cNvCxnSpPr>
          <p:nvPr/>
        </p:nvCxnSpPr>
        <p:spPr>
          <a:xfrm rot="16200000" flipH="1">
            <a:off x="2317138" y="1299180"/>
            <a:ext cx="103812" cy="21232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56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944164" y="1495804"/>
            <a:ext cx="7296150" cy="1285875"/>
            <a:chOff x="1000185" y="3810379"/>
            <a:chExt cx="7296150" cy="1285875"/>
          </a:xfrm>
        </p:grpSpPr>
        <p:pic>
          <p:nvPicPr>
            <p:cNvPr id="29" name="Picture 28"/>
            <p:cNvPicPr>
              <a:picLocks noChangeAspect="1"/>
            </p:cNvPicPr>
            <p:nvPr/>
          </p:nvPicPr>
          <p:blipFill>
            <a:blip r:embed="rId2"/>
            <a:stretch>
              <a:fillRect/>
            </a:stretch>
          </p:blipFill>
          <p:spPr>
            <a:xfrm>
              <a:off x="1000185" y="3810379"/>
              <a:ext cx="7296150" cy="1285875"/>
            </a:xfrm>
            <a:prstGeom prst="rect">
              <a:avLst/>
            </a:prstGeom>
          </p:spPr>
        </p:pic>
        <p:sp>
          <p:nvSpPr>
            <p:cNvPr id="30" name="Oval 29"/>
            <p:cNvSpPr/>
            <p:nvPr/>
          </p:nvSpPr>
          <p:spPr>
            <a:xfrm>
              <a:off x="5112761" y="4077184"/>
              <a:ext cx="418073" cy="406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t>
              </a:r>
            </a:p>
          </p:txBody>
        </p:sp>
        <p:cxnSp>
          <p:nvCxnSpPr>
            <p:cNvPr id="34" name="Elbow Connector 33"/>
            <p:cNvCxnSpPr>
              <a:endCxn id="30" idx="4"/>
            </p:cNvCxnSpPr>
            <p:nvPr/>
          </p:nvCxnSpPr>
          <p:spPr>
            <a:xfrm flipV="1">
              <a:off x="4485190" y="4483881"/>
              <a:ext cx="836608" cy="2976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30" idx="0"/>
            </p:cNvCxnSpPr>
            <p:nvPr/>
          </p:nvCxnSpPr>
          <p:spPr>
            <a:xfrm rot="16200000" flipH="1">
              <a:off x="3395797" y="2151183"/>
              <a:ext cx="150135" cy="3701866"/>
            </a:xfrm>
            <a:prstGeom prst="bentConnector3">
              <a:avLst>
                <a:gd name="adj1" fmla="val -15226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標題 1"/>
          <p:cNvSpPr>
            <a:spLocks noGrp="1"/>
          </p:cNvSpPr>
          <p:nvPr>
            <p:ph type="title"/>
          </p:nvPr>
        </p:nvSpPr>
        <p:spPr>
          <a:xfrm>
            <a:off x="0" y="0"/>
            <a:ext cx="8970380" cy="610234"/>
          </a:xfrm>
        </p:spPr>
        <p:txBody>
          <a:bodyPr>
            <a:normAutofit/>
          </a:bodyPr>
          <a:lstStyle/>
          <a:p>
            <a:r>
              <a:rPr lang="en-US" altLang="zh-TW" sz="2800" dirty="0"/>
              <a:t>0</a:t>
            </a:r>
            <a:r>
              <a:rPr lang="en-US" altLang="zh-TW" sz="2800" dirty="0">
                <a:latin typeface="Times New Roman" panose="02020603050405020304" pitchFamily="18" charset="0"/>
                <a:cs typeface="Times New Roman" panose="02020603050405020304" pitchFamily="18" charset="0"/>
              </a:rPr>
              <a:t>.2.2 Path-Through of YoloV2</a:t>
            </a:r>
            <a:endParaRPr lang="zh-TW" altLang="en-US" sz="2800" dirty="0">
              <a:latin typeface="Times New Roman" panose="02020603050405020304" pitchFamily="18" charset="0"/>
              <a:cs typeface="Times New Roman" panose="02020603050405020304" pitchFamily="18" charset="0"/>
            </a:endParaRPr>
          </a:p>
        </p:txBody>
      </p:sp>
      <p:sp>
        <p:nvSpPr>
          <p:cNvPr id="10" name="矩形 7"/>
          <p:cNvSpPr/>
          <p:nvPr/>
        </p:nvSpPr>
        <p:spPr>
          <a:xfrm>
            <a:off x="3241280" y="3173161"/>
            <a:ext cx="3845320" cy="307777"/>
          </a:xfrm>
          <a:prstGeom prst="rect">
            <a:avLst/>
          </a:prstGeom>
        </p:spPr>
        <p:txBody>
          <a:bodyPr wrap="square">
            <a:spAutoFit/>
          </a:bodyPr>
          <a:lstStyle/>
          <a:p>
            <a:r>
              <a:rPr lang="en-US" altLang="zh-TW" sz="1400" i="1" dirty="0"/>
              <a:t>Fig. Path-through of YOLOv2</a:t>
            </a:r>
          </a:p>
        </p:txBody>
      </p:sp>
      <p:sp>
        <p:nvSpPr>
          <p:cNvPr id="16" name="Rectangle 15"/>
          <p:cNvSpPr/>
          <p:nvPr/>
        </p:nvSpPr>
        <p:spPr>
          <a:xfrm>
            <a:off x="6340287" y="1882199"/>
            <a:ext cx="2097756"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dirty="0">
                <a:solidFill>
                  <a:srgbClr val="FF0000"/>
                </a:solidFill>
              </a:rPr>
              <a:t>13x13x(2048+1024)</a:t>
            </a:r>
          </a:p>
          <a:p>
            <a:pPr>
              <a:tabLst>
                <a:tab pos="800100" algn="l"/>
              </a:tabLst>
            </a:pPr>
            <a:r>
              <a:rPr lang="en-US" sz="1600" dirty="0">
                <a:solidFill>
                  <a:srgbClr val="FF0000"/>
                </a:solidFill>
              </a:rPr>
              <a:t>	= 3072</a:t>
            </a:r>
            <a:endParaRPr lang="en-US" sz="1600" dirty="0"/>
          </a:p>
        </p:txBody>
      </p:sp>
      <p:sp>
        <p:nvSpPr>
          <p:cNvPr id="18" name="Rectangle 17"/>
          <p:cNvSpPr/>
          <p:nvPr/>
        </p:nvSpPr>
        <p:spPr>
          <a:xfrm>
            <a:off x="4466677" y="2422465"/>
            <a:ext cx="1194558"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dirty="0">
                <a:solidFill>
                  <a:srgbClr val="FF0000"/>
                </a:solidFill>
              </a:rPr>
              <a:t>13x13x1024</a:t>
            </a:r>
            <a:endParaRPr lang="en-US" sz="1600" dirty="0"/>
          </a:p>
        </p:txBody>
      </p:sp>
      <p:sp>
        <p:nvSpPr>
          <p:cNvPr id="43" name="Rectangle 42"/>
          <p:cNvSpPr/>
          <p:nvPr/>
        </p:nvSpPr>
        <p:spPr>
          <a:xfrm>
            <a:off x="1940524" y="1071944"/>
            <a:ext cx="2869440"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dirty="0"/>
              <a:t>Turns </a:t>
            </a:r>
            <a:r>
              <a:rPr lang="en-US" altLang="zh-TW" sz="1600" dirty="0">
                <a:solidFill>
                  <a:srgbClr val="FF0000"/>
                </a:solidFill>
              </a:rPr>
              <a:t>26x26x512</a:t>
            </a:r>
            <a:r>
              <a:rPr lang="en-US" altLang="zh-TW" sz="1600" dirty="0"/>
              <a:t> to </a:t>
            </a:r>
            <a:r>
              <a:rPr lang="en-US" altLang="zh-TW" sz="1600" dirty="0">
                <a:solidFill>
                  <a:srgbClr val="FF0000"/>
                </a:solidFill>
              </a:rPr>
              <a:t>13x13x2048</a:t>
            </a:r>
          </a:p>
        </p:txBody>
      </p:sp>
      <p:cxnSp>
        <p:nvCxnSpPr>
          <p:cNvPr id="46" name="Straight Arrow Connector 45"/>
          <p:cNvCxnSpPr>
            <a:stCxn id="30" idx="6"/>
          </p:cNvCxnSpPr>
          <p:nvPr/>
        </p:nvCxnSpPr>
        <p:spPr>
          <a:xfrm flipV="1">
            <a:off x="5474813" y="1960068"/>
            <a:ext cx="487018" cy="5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178763" y="1566764"/>
            <a:ext cx="1152525" cy="276999"/>
          </a:xfrm>
          <a:prstGeom prst="rect">
            <a:avLst/>
          </a:prstGeom>
          <a:noFill/>
        </p:spPr>
        <p:txBody>
          <a:bodyPr wrap="square" rtlCol="0">
            <a:spAutoFit/>
          </a:bodyPr>
          <a:lstStyle/>
          <a:p>
            <a:r>
              <a:rPr lang="en-US" sz="1200" i="1" dirty="0"/>
              <a:t>Concatenation</a:t>
            </a:r>
          </a:p>
        </p:txBody>
      </p:sp>
      <p:sp>
        <p:nvSpPr>
          <p:cNvPr id="49" name="TextBox 48"/>
          <p:cNvSpPr txBox="1"/>
          <p:nvPr/>
        </p:nvSpPr>
        <p:spPr>
          <a:xfrm>
            <a:off x="1563910" y="2733364"/>
            <a:ext cx="1152525" cy="276999"/>
          </a:xfrm>
          <a:prstGeom prst="rect">
            <a:avLst/>
          </a:prstGeom>
          <a:noFill/>
        </p:spPr>
        <p:txBody>
          <a:bodyPr wrap="square" rtlCol="0">
            <a:spAutoFit/>
          </a:bodyPr>
          <a:lstStyle/>
          <a:p>
            <a:r>
              <a:rPr lang="en-US" sz="1200" i="1" dirty="0"/>
              <a:t>Down-sampling</a:t>
            </a:r>
          </a:p>
        </p:txBody>
      </p:sp>
      <p:sp>
        <p:nvSpPr>
          <p:cNvPr id="50" name="Right Arrow 49"/>
          <p:cNvSpPr/>
          <p:nvPr/>
        </p:nvSpPr>
        <p:spPr>
          <a:xfrm>
            <a:off x="2033628" y="2199880"/>
            <a:ext cx="9525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319056" y="4127431"/>
            <a:ext cx="5996143" cy="2447405"/>
          </a:xfrm>
          <a:prstGeom prst="rect">
            <a:avLst/>
          </a:prstGeom>
        </p:spPr>
      </p:pic>
      <p:sp>
        <p:nvSpPr>
          <p:cNvPr id="4" name="TextBox 3"/>
          <p:cNvSpPr txBox="1"/>
          <p:nvPr/>
        </p:nvSpPr>
        <p:spPr>
          <a:xfrm>
            <a:off x="352651" y="3703440"/>
            <a:ext cx="7078296" cy="307777"/>
          </a:xfrm>
          <a:prstGeom prst="rect">
            <a:avLst/>
          </a:prstGeom>
          <a:noFill/>
        </p:spPr>
        <p:txBody>
          <a:bodyPr wrap="square" rtlCol="0">
            <a:spAutoFit/>
          </a:bodyPr>
          <a:lstStyle/>
          <a:p>
            <a:r>
              <a:rPr lang="en-US" sz="1400" dirty="0"/>
              <a:t>Let’s see simple example: turn 4x4x1 to 2x2x4.</a:t>
            </a:r>
          </a:p>
        </p:txBody>
      </p:sp>
      <p:sp>
        <p:nvSpPr>
          <p:cNvPr id="19" name="Rectangle 68"/>
          <p:cNvSpPr/>
          <p:nvPr/>
        </p:nvSpPr>
        <p:spPr>
          <a:xfrm>
            <a:off x="3617596" y="2871433"/>
            <a:ext cx="2344235" cy="276999"/>
          </a:xfrm>
          <a:prstGeom prst="rect">
            <a:avLst/>
          </a:prstGeom>
        </p:spPr>
        <p:txBody>
          <a:bodyPr wrap="square">
            <a:spAutoFit/>
          </a:bodyPr>
          <a:lstStyle/>
          <a:p>
            <a:pPr marL="0" lvl="1">
              <a:defRPr/>
            </a:pPr>
            <a:r>
              <a:rPr lang="en-US" sz="1200" dirty="0">
                <a:solidFill>
                  <a:srgbClr val="00B0F0"/>
                </a:solidFill>
              </a:rPr>
              <a:t>(6) Fine-grained</a:t>
            </a:r>
            <a:r>
              <a:rPr lang="en-US" sz="1200" dirty="0"/>
              <a:t> </a:t>
            </a:r>
            <a:r>
              <a:rPr lang="en-US" sz="1200" dirty="0">
                <a:solidFill>
                  <a:srgbClr val="00B0F0"/>
                </a:solidFill>
              </a:rPr>
              <a:t>feature detector</a:t>
            </a:r>
            <a:r>
              <a:rPr lang="en-US" sz="1200" dirty="0"/>
              <a:t>.</a:t>
            </a:r>
          </a:p>
        </p:txBody>
      </p:sp>
      <p:sp>
        <p:nvSpPr>
          <p:cNvPr id="20" name="矩形 7">
            <a:extLst>
              <a:ext uri="{FF2B5EF4-FFF2-40B4-BE49-F238E27FC236}">
                <a16:creationId xmlns:a16="http://schemas.microsoft.com/office/drawing/2014/main" id="{CB5841C8-E265-4274-91EA-803A191A0F9E}"/>
              </a:ext>
            </a:extLst>
          </p:cNvPr>
          <p:cNvSpPr/>
          <p:nvPr/>
        </p:nvSpPr>
        <p:spPr>
          <a:xfrm>
            <a:off x="2650965" y="6488665"/>
            <a:ext cx="3845320" cy="307777"/>
          </a:xfrm>
          <a:prstGeom prst="rect">
            <a:avLst/>
          </a:prstGeom>
        </p:spPr>
        <p:txBody>
          <a:bodyPr wrap="square">
            <a:spAutoFit/>
          </a:bodyPr>
          <a:lstStyle/>
          <a:p>
            <a:r>
              <a:rPr lang="en-US" altLang="zh-TW" sz="1400" i="1" dirty="0"/>
              <a:t>Fig. Reorganization process example</a:t>
            </a:r>
          </a:p>
        </p:txBody>
      </p:sp>
      <p:sp>
        <p:nvSpPr>
          <p:cNvPr id="6" name="投影片編號版面配置區 5">
            <a:extLst>
              <a:ext uri="{FF2B5EF4-FFF2-40B4-BE49-F238E27FC236}">
                <a16:creationId xmlns:a16="http://schemas.microsoft.com/office/drawing/2014/main" id="{66025383-5C82-441B-A162-0B5BD78CEB3B}"/>
              </a:ext>
            </a:extLst>
          </p:cNvPr>
          <p:cNvSpPr>
            <a:spLocks noGrp="1"/>
          </p:cNvSpPr>
          <p:nvPr>
            <p:ph type="sldNum" sz="quarter" idx="12"/>
          </p:nvPr>
        </p:nvSpPr>
        <p:spPr/>
        <p:txBody>
          <a:bodyPr/>
          <a:lstStyle/>
          <a:p>
            <a:fld id="{F8A2D2AA-0FE8-4114-AED6-026211289AC6}" type="slidenum">
              <a:rPr lang="zh-TW" altLang="en-US" smtClean="0"/>
              <a:pPr/>
              <a:t>6</a:t>
            </a:fld>
            <a:endParaRPr lang="zh-TW" altLang="en-US"/>
          </a:p>
        </p:txBody>
      </p:sp>
    </p:spTree>
    <p:extLst>
      <p:ext uri="{BB962C8B-B14F-4D97-AF65-F5344CB8AC3E}">
        <p14:creationId xmlns:p14="http://schemas.microsoft.com/office/powerpoint/2010/main" val="2083050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3CEA12-B2B5-353F-E7AC-934C36C01B74}"/>
              </a:ext>
            </a:extLst>
          </p:cNvPr>
          <p:cNvSpPr>
            <a:spLocks noGrp="1"/>
          </p:cNvSpPr>
          <p:nvPr>
            <p:ph type="title"/>
          </p:nvPr>
        </p:nvSpPr>
        <p:spPr/>
        <p:txBody>
          <a:bodyPr/>
          <a:lstStyle/>
          <a:p>
            <a:r>
              <a:rPr lang="en-US" altLang="zh-TW" dirty="0"/>
              <a:t>3.2 Framework – </a:t>
            </a:r>
            <a:r>
              <a:rPr lang="en-US" altLang="zh-TW" sz="2000" dirty="0"/>
              <a:t>Inference Process</a:t>
            </a:r>
            <a:endParaRPr lang="zh-TW" altLang="en-US" dirty="0"/>
          </a:p>
        </p:txBody>
      </p:sp>
      <p:sp>
        <p:nvSpPr>
          <p:cNvPr id="3" name="內容版面配置區 2">
            <a:extLst>
              <a:ext uri="{FF2B5EF4-FFF2-40B4-BE49-F238E27FC236}">
                <a16:creationId xmlns:a16="http://schemas.microsoft.com/office/drawing/2014/main" id="{74C9961D-26DF-E244-E506-93A3EC7C0187}"/>
              </a:ext>
            </a:extLst>
          </p:cNvPr>
          <p:cNvSpPr>
            <a:spLocks noGrp="1"/>
          </p:cNvSpPr>
          <p:nvPr>
            <p:ph idx="1"/>
          </p:nvPr>
        </p:nvSpPr>
        <p:spPr/>
        <p:txBody>
          <a:bodyPr>
            <a:normAutofit/>
          </a:bodyPr>
          <a:lstStyle/>
          <a:p>
            <a:r>
              <a:rPr lang="en-US" altLang="zh-TW" dirty="0"/>
              <a:t>Only mention difference between </a:t>
            </a:r>
            <a:r>
              <a:rPr lang="en-US" altLang="zh-TW" dirty="0">
                <a:solidFill>
                  <a:srgbClr val="FF0000"/>
                </a:solidFill>
              </a:rPr>
              <a:t>training</a:t>
            </a:r>
            <a:r>
              <a:rPr lang="en-US" altLang="zh-TW" dirty="0"/>
              <a:t> and </a:t>
            </a:r>
            <a:r>
              <a:rPr lang="en-US" altLang="zh-TW" dirty="0">
                <a:solidFill>
                  <a:srgbClr val="FF0000"/>
                </a:solidFill>
              </a:rPr>
              <a:t>inference </a:t>
            </a:r>
          </a:p>
          <a:p>
            <a:r>
              <a:rPr lang="en-US" altLang="zh-TW" dirty="0"/>
              <a:t>All </a:t>
            </a:r>
            <a:r>
              <a:rPr lang="en-US" altLang="zh-TW" dirty="0" err="1"/>
              <a:t>Upsampling</a:t>
            </a:r>
            <a:r>
              <a:rPr lang="en-US" altLang="zh-TW" dirty="0"/>
              <a:t>:</a:t>
            </a:r>
          </a:p>
          <a:p>
            <a:pPr marL="446088" lvl="1" indent="-176213"/>
            <a:r>
              <a:rPr lang="en-US" altLang="zh-TW" dirty="0"/>
              <a:t>Training:</a:t>
            </a:r>
          </a:p>
          <a:p>
            <a:pPr marL="628650" lvl="2" indent="-177800"/>
            <a:r>
              <a:rPr lang="en-US" altLang="zh-TW" dirty="0"/>
              <a:t>Use </a:t>
            </a:r>
            <a:r>
              <a:rPr lang="en-US" altLang="zh-TW" dirty="0">
                <a:solidFill>
                  <a:srgbClr val="FF0000"/>
                </a:solidFill>
              </a:rPr>
              <a:t>Interpolation </a:t>
            </a:r>
            <a:r>
              <a:rPr lang="en-US" altLang="zh-TW" dirty="0"/>
              <a:t>with </a:t>
            </a:r>
            <a:r>
              <a:rPr lang="en-US" altLang="zh-TW" dirty="0">
                <a:solidFill>
                  <a:srgbClr val="FF0000"/>
                </a:solidFill>
              </a:rPr>
              <a:t>Nearest Neighbor</a:t>
            </a:r>
          </a:p>
          <a:p>
            <a:pPr marL="450850" lvl="1" indent="-179388"/>
            <a:r>
              <a:rPr lang="en-US" altLang="zh-TW" dirty="0"/>
              <a:t>Inference:</a:t>
            </a:r>
            <a:r>
              <a:rPr lang="zh-TW" altLang="en-US" dirty="0"/>
              <a:t> </a:t>
            </a:r>
            <a:r>
              <a:rPr lang="en-US" altLang="zh-TW" dirty="0"/>
              <a:t>(added in 2021 version code)</a:t>
            </a:r>
          </a:p>
          <a:p>
            <a:pPr marL="628650" lvl="2" indent="-177800"/>
            <a:r>
              <a:rPr lang="en-US" altLang="zh-TW" dirty="0"/>
              <a:t> A</a:t>
            </a:r>
            <a:r>
              <a:rPr lang="en-US" altLang="zh-TW" dirty="0">
                <a:solidFill>
                  <a:srgbClr val="FF0000"/>
                </a:solidFill>
              </a:rPr>
              <a:t> custom </a:t>
            </a:r>
            <a:r>
              <a:rPr lang="en-US" altLang="zh-TW" dirty="0"/>
              <a:t>way to perform Up-sampling</a:t>
            </a:r>
          </a:p>
          <a:p>
            <a:pPr marL="628650" lvl="2" indent="-177800"/>
            <a:r>
              <a:rPr lang="en-US" altLang="zh-TW" dirty="0"/>
              <a:t> </a:t>
            </a:r>
            <a:r>
              <a:rPr lang="en-US" altLang="zh-TW" dirty="0">
                <a:solidFill>
                  <a:srgbClr val="FF0000"/>
                </a:solidFill>
              </a:rPr>
              <a:t>View</a:t>
            </a:r>
            <a:r>
              <a:rPr lang="en-US" altLang="zh-TW" dirty="0"/>
              <a:t> the original </a:t>
            </a:r>
            <a:r>
              <a:rPr lang="en-US" altLang="zh-TW" dirty="0">
                <a:solidFill>
                  <a:srgbClr val="FF0000"/>
                </a:solidFill>
              </a:rPr>
              <a:t>4</a:t>
            </a:r>
            <a:r>
              <a:rPr lang="en-US" altLang="zh-TW" dirty="0"/>
              <a:t>-dimensional tensor to </a:t>
            </a:r>
            <a:r>
              <a:rPr lang="en-US" altLang="zh-TW" dirty="0">
                <a:solidFill>
                  <a:srgbClr val="FF0000"/>
                </a:solidFill>
              </a:rPr>
              <a:t>6</a:t>
            </a:r>
            <a:r>
              <a:rPr lang="en-US" altLang="zh-TW" dirty="0"/>
              <a:t>-dimensional</a:t>
            </a:r>
          </a:p>
          <a:p>
            <a:pPr marL="628650" lvl="2" indent="-177800"/>
            <a:r>
              <a:rPr lang="en-US" altLang="zh-TW" dirty="0"/>
              <a:t> </a:t>
            </a:r>
            <a:r>
              <a:rPr lang="en-US" altLang="zh-TW" dirty="0">
                <a:solidFill>
                  <a:srgbClr val="FF0000"/>
                </a:solidFill>
              </a:rPr>
              <a:t>Expand</a:t>
            </a:r>
            <a:r>
              <a:rPr lang="en-US" altLang="zh-TW" dirty="0"/>
              <a:t> 2 newly created dimension with </a:t>
            </a:r>
            <a:r>
              <a:rPr lang="en-US" altLang="zh-TW" dirty="0">
                <a:solidFill>
                  <a:srgbClr val="FF0000"/>
                </a:solidFill>
              </a:rPr>
              <a:t>original data (copying)</a:t>
            </a:r>
          </a:p>
          <a:p>
            <a:pPr marL="628650" lvl="2" indent="-177800"/>
            <a:r>
              <a:rPr lang="en-US" altLang="zh-TW" dirty="0"/>
              <a:t> </a:t>
            </a:r>
            <a:r>
              <a:rPr lang="en-US" altLang="zh-TW" dirty="0">
                <a:solidFill>
                  <a:srgbClr val="FF0000"/>
                </a:solidFill>
              </a:rPr>
              <a:t>View</a:t>
            </a:r>
            <a:r>
              <a:rPr lang="en-US" altLang="zh-TW" dirty="0"/>
              <a:t> the </a:t>
            </a:r>
            <a:r>
              <a:rPr lang="en-US" altLang="zh-TW" dirty="0">
                <a:solidFill>
                  <a:srgbClr val="FF0000"/>
                </a:solidFill>
              </a:rPr>
              <a:t>6</a:t>
            </a:r>
            <a:r>
              <a:rPr lang="en-US" altLang="zh-TW" dirty="0"/>
              <a:t>-dimensional tensor back to </a:t>
            </a:r>
            <a:r>
              <a:rPr lang="en-US" altLang="zh-TW" dirty="0">
                <a:solidFill>
                  <a:srgbClr val="FF0000"/>
                </a:solidFill>
              </a:rPr>
              <a:t>4</a:t>
            </a:r>
            <a:r>
              <a:rPr lang="en-US" altLang="zh-TW" dirty="0"/>
              <a:t>-dimensional</a:t>
            </a:r>
          </a:p>
          <a:p>
            <a:pPr marL="628650" lvl="2" indent="-177800"/>
            <a:r>
              <a:rPr lang="en-US" altLang="zh-TW" dirty="0"/>
              <a:t> The way to change dimension is as follows:</a:t>
            </a:r>
          </a:p>
          <a:p>
            <a:pPr marL="914400" lvl="2" indent="0">
              <a:buNone/>
            </a:pPr>
            <a:endParaRPr lang="en-US" altLang="zh-TW" dirty="0"/>
          </a:p>
          <a:p>
            <a:pPr marL="914400" lvl="2" indent="0">
              <a:buNone/>
            </a:pPr>
            <a:endParaRPr lang="en-US" altLang="zh-TW" dirty="0"/>
          </a:p>
        </p:txBody>
      </p:sp>
      <p:sp>
        <p:nvSpPr>
          <p:cNvPr id="4" name="投影片編號版面配置區 3">
            <a:extLst>
              <a:ext uri="{FF2B5EF4-FFF2-40B4-BE49-F238E27FC236}">
                <a16:creationId xmlns:a16="http://schemas.microsoft.com/office/drawing/2014/main" id="{2DD3CEE0-8DC6-435B-87E0-A6DBE94E0F29}"/>
              </a:ext>
            </a:extLst>
          </p:cNvPr>
          <p:cNvSpPr>
            <a:spLocks noGrp="1"/>
          </p:cNvSpPr>
          <p:nvPr>
            <p:ph type="sldNum" sz="quarter" idx="12"/>
          </p:nvPr>
        </p:nvSpPr>
        <p:spPr/>
        <p:txBody>
          <a:bodyPr/>
          <a:lstStyle/>
          <a:p>
            <a:fld id="{F8A2D2AA-0FE8-4114-AED6-026211289AC6}" type="slidenum">
              <a:rPr lang="zh-TW" altLang="en-US" smtClean="0"/>
              <a:pPr/>
              <a:t>60</a:t>
            </a:fld>
            <a:endParaRPr lang="zh-TW" altLang="en-US"/>
          </a:p>
        </p:txBody>
      </p:sp>
      <p:sp>
        <p:nvSpPr>
          <p:cNvPr id="6" name="文字方塊 5">
            <a:extLst>
              <a:ext uri="{FF2B5EF4-FFF2-40B4-BE49-F238E27FC236}">
                <a16:creationId xmlns:a16="http://schemas.microsoft.com/office/drawing/2014/main" id="{90653368-00A9-1461-5DAC-F5DF87A4F1BD}"/>
              </a:ext>
            </a:extLst>
          </p:cNvPr>
          <p:cNvSpPr txBox="1"/>
          <p:nvPr/>
        </p:nvSpPr>
        <p:spPr>
          <a:xfrm>
            <a:off x="3416275" y="6500696"/>
            <a:ext cx="5454809" cy="276999"/>
          </a:xfrm>
          <a:prstGeom prst="rect">
            <a:avLst/>
          </a:prstGeom>
          <a:noFill/>
        </p:spPr>
        <p:txBody>
          <a:bodyPr wrap="square" rtlCol="0">
            <a:spAutoFit/>
          </a:bodyPr>
          <a:lstStyle/>
          <a:p>
            <a:r>
              <a:rPr lang="en-US" altLang="zh-TW" sz="1200" dirty="0"/>
              <a:t>Reference: </a:t>
            </a:r>
            <a:r>
              <a:rPr lang="en-US" altLang="zh-TW" sz="1200" dirty="0">
                <a:hlinkClick r:id="rId2"/>
              </a:rPr>
              <a:t>https://github.com/Tianxiaomo/pytorch-YOLOv4/blob/master/models.py</a:t>
            </a:r>
            <a:endParaRPr lang="zh-TW" altLang="en-US" sz="1200" dirty="0"/>
          </a:p>
        </p:txBody>
      </p:sp>
      <p:grpSp>
        <p:nvGrpSpPr>
          <p:cNvPr id="27" name="群組 26">
            <a:extLst>
              <a:ext uri="{FF2B5EF4-FFF2-40B4-BE49-F238E27FC236}">
                <a16:creationId xmlns:a16="http://schemas.microsoft.com/office/drawing/2014/main" id="{39DDE3DC-D3F6-1610-D98C-1B1248B50E04}"/>
              </a:ext>
            </a:extLst>
          </p:cNvPr>
          <p:cNvGrpSpPr/>
          <p:nvPr/>
        </p:nvGrpSpPr>
        <p:grpSpPr>
          <a:xfrm>
            <a:off x="619760" y="3492884"/>
            <a:ext cx="6400800" cy="1879600"/>
            <a:chOff x="619760" y="3492884"/>
            <a:chExt cx="6400800" cy="1879600"/>
          </a:xfrm>
        </p:grpSpPr>
        <p:sp>
          <p:nvSpPr>
            <p:cNvPr id="7" name="橢圓 6">
              <a:extLst>
                <a:ext uri="{FF2B5EF4-FFF2-40B4-BE49-F238E27FC236}">
                  <a16:creationId xmlns:a16="http://schemas.microsoft.com/office/drawing/2014/main" id="{97D95492-5351-9407-6731-C9A0937689B1}"/>
                </a:ext>
              </a:extLst>
            </p:cNvPr>
            <p:cNvSpPr/>
            <p:nvPr/>
          </p:nvSpPr>
          <p:spPr>
            <a:xfrm>
              <a:off x="2001520" y="3492884"/>
              <a:ext cx="1524000" cy="80264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B050"/>
                  </a:solidFill>
                </a:rPr>
                <a:t>Original data</a:t>
              </a:r>
              <a:endParaRPr lang="zh-TW" altLang="en-US" dirty="0">
                <a:solidFill>
                  <a:srgbClr val="00B050"/>
                </a:solidFill>
              </a:endParaRPr>
            </a:p>
          </p:txBody>
        </p:sp>
        <p:sp>
          <p:nvSpPr>
            <p:cNvPr id="8" name="橢圓 7">
              <a:extLst>
                <a:ext uri="{FF2B5EF4-FFF2-40B4-BE49-F238E27FC236}">
                  <a16:creationId xmlns:a16="http://schemas.microsoft.com/office/drawing/2014/main" id="{FCD27810-8B14-EE10-4B0C-24BD7C0F8453}"/>
                </a:ext>
              </a:extLst>
            </p:cNvPr>
            <p:cNvSpPr/>
            <p:nvPr/>
          </p:nvSpPr>
          <p:spPr>
            <a:xfrm>
              <a:off x="4277360" y="3492884"/>
              <a:ext cx="1524000" cy="80264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B0F0"/>
                  </a:solidFill>
                </a:rPr>
                <a:t>Copied data</a:t>
              </a:r>
              <a:endParaRPr lang="zh-TW" altLang="en-US" dirty="0">
                <a:solidFill>
                  <a:srgbClr val="00B0F0"/>
                </a:solidFill>
              </a:endParaRPr>
            </a:p>
          </p:txBody>
        </p:sp>
        <p:grpSp>
          <p:nvGrpSpPr>
            <p:cNvPr id="11" name="群組 10">
              <a:extLst>
                <a:ext uri="{FF2B5EF4-FFF2-40B4-BE49-F238E27FC236}">
                  <a16:creationId xmlns:a16="http://schemas.microsoft.com/office/drawing/2014/main" id="{E331388B-2A8F-4EA1-1026-7AA04422A868}"/>
                </a:ext>
              </a:extLst>
            </p:cNvPr>
            <p:cNvGrpSpPr/>
            <p:nvPr/>
          </p:nvGrpSpPr>
          <p:grpSpPr>
            <a:xfrm>
              <a:off x="619760" y="4813684"/>
              <a:ext cx="1229360" cy="558800"/>
              <a:chOff x="619760" y="4135120"/>
              <a:chExt cx="1229360" cy="558800"/>
            </a:xfrm>
          </p:grpSpPr>
          <p:sp>
            <p:nvSpPr>
              <p:cNvPr id="9" name="矩形 8">
                <a:extLst>
                  <a:ext uri="{FF2B5EF4-FFF2-40B4-BE49-F238E27FC236}">
                    <a16:creationId xmlns:a16="http://schemas.microsoft.com/office/drawing/2014/main" id="{D176889E-BEA4-907A-1AA8-F2FDD8237296}"/>
                  </a:ext>
                </a:extLst>
              </p:cNvPr>
              <p:cNvSpPr/>
              <p:nvPr/>
            </p:nvSpPr>
            <p:spPr>
              <a:xfrm>
                <a:off x="619760" y="4135120"/>
                <a:ext cx="609600" cy="55880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C2C9A46C-3D00-801E-B7CF-59BF7798E2B9}"/>
                  </a:ext>
                </a:extLst>
              </p:cNvPr>
              <p:cNvSpPr/>
              <p:nvPr/>
            </p:nvSpPr>
            <p:spPr>
              <a:xfrm>
                <a:off x="1239520" y="4135120"/>
                <a:ext cx="609600" cy="5588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E66A044D-6988-621E-8871-4EFD804815A1}"/>
                </a:ext>
              </a:extLst>
            </p:cNvPr>
            <p:cNvGrpSpPr/>
            <p:nvPr/>
          </p:nvGrpSpPr>
          <p:grpSpPr>
            <a:xfrm>
              <a:off x="1838960" y="4813684"/>
              <a:ext cx="1229360" cy="558800"/>
              <a:chOff x="619760" y="4135120"/>
              <a:chExt cx="1229360" cy="558800"/>
            </a:xfrm>
          </p:grpSpPr>
          <p:sp>
            <p:nvSpPr>
              <p:cNvPr id="13" name="矩形 12">
                <a:extLst>
                  <a:ext uri="{FF2B5EF4-FFF2-40B4-BE49-F238E27FC236}">
                    <a16:creationId xmlns:a16="http://schemas.microsoft.com/office/drawing/2014/main" id="{949EB86F-6509-FD1E-2C4A-ECF564EF1370}"/>
                  </a:ext>
                </a:extLst>
              </p:cNvPr>
              <p:cNvSpPr/>
              <p:nvPr/>
            </p:nvSpPr>
            <p:spPr>
              <a:xfrm>
                <a:off x="619760" y="4135120"/>
                <a:ext cx="609600" cy="55880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9D01A09-EAD6-F66E-2F06-A5A7B71CD986}"/>
                  </a:ext>
                </a:extLst>
              </p:cNvPr>
              <p:cNvSpPr/>
              <p:nvPr/>
            </p:nvSpPr>
            <p:spPr>
              <a:xfrm>
                <a:off x="1239520" y="4135120"/>
                <a:ext cx="609600" cy="5588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39230B72-F60F-82C2-1280-2096941BE88F}"/>
                </a:ext>
              </a:extLst>
            </p:cNvPr>
            <p:cNvGrpSpPr/>
            <p:nvPr/>
          </p:nvGrpSpPr>
          <p:grpSpPr>
            <a:xfrm>
              <a:off x="4572000" y="4813684"/>
              <a:ext cx="1229360" cy="558800"/>
              <a:chOff x="619760" y="4135120"/>
              <a:chExt cx="1229360" cy="558800"/>
            </a:xfrm>
          </p:grpSpPr>
          <p:sp>
            <p:nvSpPr>
              <p:cNvPr id="16" name="矩形 15">
                <a:extLst>
                  <a:ext uri="{FF2B5EF4-FFF2-40B4-BE49-F238E27FC236}">
                    <a16:creationId xmlns:a16="http://schemas.microsoft.com/office/drawing/2014/main" id="{BEA7695F-1D92-CBC7-A736-93D024E710FF}"/>
                  </a:ext>
                </a:extLst>
              </p:cNvPr>
              <p:cNvSpPr/>
              <p:nvPr/>
            </p:nvSpPr>
            <p:spPr>
              <a:xfrm>
                <a:off x="619760" y="4135120"/>
                <a:ext cx="609600" cy="55880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CB37BE34-EC2D-F824-9270-9F68AD1B80E6}"/>
                  </a:ext>
                </a:extLst>
              </p:cNvPr>
              <p:cNvSpPr/>
              <p:nvPr/>
            </p:nvSpPr>
            <p:spPr>
              <a:xfrm>
                <a:off x="1239520" y="4135120"/>
                <a:ext cx="609600" cy="5588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93F0F52D-6890-55A9-BE1F-65802C7A05AB}"/>
                </a:ext>
              </a:extLst>
            </p:cNvPr>
            <p:cNvGrpSpPr/>
            <p:nvPr/>
          </p:nvGrpSpPr>
          <p:grpSpPr>
            <a:xfrm>
              <a:off x="5791200" y="4813684"/>
              <a:ext cx="1229360" cy="558800"/>
              <a:chOff x="619760" y="4135120"/>
              <a:chExt cx="1229360" cy="558800"/>
            </a:xfrm>
          </p:grpSpPr>
          <p:sp>
            <p:nvSpPr>
              <p:cNvPr id="19" name="矩形 18">
                <a:extLst>
                  <a:ext uri="{FF2B5EF4-FFF2-40B4-BE49-F238E27FC236}">
                    <a16:creationId xmlns:a16="http://schemas.microsoft.com/office/drawing/2014/main" id="{C46DEFC2-83D7-0455-81BF-C2947581F4A6}"/>
                  </a:ext>
                </a:extLst>
              </p:cNvPr>
              <p:cNvSpPr/>
              <p:nvPr/>
            </p:nvSpPr>
            <p:spPr>
              <a:xfrm>
                <a:off x="619760" y="4135120"/>
                <a:ext cx="609600" cy="55880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20B90358-576C-33FE-5C9B-A204C8250B40}"/>
                  </a:ext>
                </a:extLst>
              </p:cNvPr>
              <p:cNvSpPr/>
              <p:nvPr/>
            </p:nvSpPr>
            <p:spPr>
              <a:xfrm>
                <a:off x="1239520" y="4135120"/>
                <a:ext cx="609600" cy="5588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文字方塊 20">
              <a:extLst>
                <a:ext uri="{FF2B5EF4-FFF2-40B4-BE49-F238E27FC236}">
                  <a16:creationId xmlns:a16="http://schemas.microsoft.com/office/drawing/2014/main" id="{A669D9B0-2237-71C0-B68E-E0A71C8309D2}"/>
                </a:ext>
              </a:extLst>
            </p:cNvPr>
            <p:cNvSpPr txBox="1"/>
            <p:nvPr/>
          </p:nvSpPr>
          <p:spPr>
            <a:xfrm>
              <a:off x="3068320" y="4833725"/>
              <a:ext cx="1503680" cy="369332"/>
            </a:xfrm>
            <a:prstGeom prst="rect">
              <a:avLst/>
            </a:prstGeom>
            <a:noFill/>
          </p:spPr>
          <p:txBody>
            <a:bodyPr wrap="square" rtlCol="0">
              <a:spAutoFit/>
            </a:bodyPr>
            <a:lstStyle/>
            <a:p>
              <a:pPr algn="ctr"/>
              <a:r>
                <a:rPr lang="en-US" altLang="zh-TW" dirty="0"/>
                <a:t>… …</a:t>
              </a:r>
              <a:endParaRPr lang="zh-TW" altLang="en-US" dirty="0"/>
            </a:p>
          </p:txBody>
        </p:sp>
        <p:cxnSp>
          <p:nvCxnSpPr>
            <p:cNvPr id="23" name="直線單箭頭接點 22">
              <a:extLst>
                <a:ext uri="{FF2B5EF4-FFF2-40B4-BE49-F238E27FC236}">
                  <a16:creationId xmlns:a16="http://schemas.microsoft.com/office/drawing/2014/main" id="{E6B4FFED-AFA6-9E06-1E11-F53733888C12}"/>
                </a:ext>
              </a:extLst>
            </p:cNvPr>
            <p:cNvCxnSpPr>
              <a:cxnSpLocks/>
              <a:stCxn id="7" idx="4"/>
              <a:endCxn id="21" idx="0"/>
            </p:cNvCxnSpPr>
            <p:nvPr/>
          </p:nvCxnSpPr>
          <p:spPr>
            <a:xfrm>
              <a:off x="2763520" y="4295524"/>
              <a:ext cx="1056640" cy="538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B05A8A81-74C7-47A4-6213-3A8DDCBBBECB}"/>
                </a:ext>
              </a:extLst>
            </p:cNvPr>
            <p:cNvCxnSpPr>
              <a:stCxn id="8" idx="4"/>
              <a:endCxn id="21" idx="0"/>
            </p:cNvCxnSpPr>
            <p:nvPr/>
          </p:nvCxnSpPr>
          <p:spPr>
            <a:xfrm flipH="1">
              <a:off x="3820160" y="4295524"/>
              <a:ext cx="1219200" cy="538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文字方塊 4">
            <a:extLst>
              <a:ext uri="{FF2B5EF4-FFF2-40B4-BE49-F238E27FC236}">
                <a16:creationId xmlns:a16="http://schemas.microsoft.com/office/drawing/2014/main" id="{6C32575E-269B-C91E-E06C-9CD36241E398}"/>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3A729A"/>
                </a:solidFill>
                <a:latin typeface="Microsoft JhengHei" panose="020B0604030504040204" pitchFamily="34" charset="-120"/>
                <a:ea typeface="Microsoft JhengHei" panose="020B0604030504040204" pitchFamily="34" charset="-120"/>
              </a:rPr>
              <a:t>隆</a:t>
            </a:r>
          </a:p>
        </p:txBody>
      </p:sp>
      <p:graphicFrame>
        <p:nvGraphicFramePr>
          <p:cNvPr id="22" name="表格 23">
            <a:extLst>
              <a:ext uri="{FF2B5EF4-FFF2-40B4-BE49-F238E27FC236}">
                <a16:creationId xmlns:a16="http://schemas.microsoft.com/office/drawing/2014/main" id="{5945F295-1BD1-04F7-2CC5-5A435DD3B980}"/>
              </a:ext>
            </a:extLst>
          </p:cNvPr>
          <p:cNvGraphicFramePr>
            <a:graphicFrameLocks noGrp="1"/>
          </p:cNvGraphicFramePr>
          <p:nvPr>
            <p:extLst>
              <p:ext uri="{D42A27DB-BD31-4B8C-83A1-F6EECF244321}">
                <p14:modId xmlns:p14="http://schemas.microsoft.com/office/powerpoint/2010/main" val="1546887020"/>
              </p:ext>
            </p:extLst>
          </p:nvPr>
        </p:nvGraphicFramePr>
        <p:xfrm>
          <a:off x="6457950" y="242372"/>
          <a:ext cx="1762812" cy="818234"/>
        </p:xfrm>
        <a:graphic>
          <a:graphicData uri="http://schemas.openxmlformats.org/drawingml/2006/table">
            <a:tbl>
              <a:tblPr firstRow="1" bandRow="1">
                <a:tableStyleId>{5C22544A-7EE6-4342-B048-85BDC9FD1C3A}</a:tableStyleId>
              </a:tblPr>
              <a:tblGrid>
                <a:gridCol w="881406">
                  <a:extLst>
                    <a:ext uri="{9D8B030D-6E8A-4147-A177-3AD203B41FA5}">
                      <a16:colId xmlns:a16="http://schemas.microsoft.com/office/drawing/2014/main" val="3949373763"/>
                    </a:ext>
                  </a:extLst>
                </a:gridCol>
                <a:gridCol w="881406">
                  <a:extLst>
                    <a:ext uri="{9D8B030D-6E8A-4147-A177-3AD203B41FA5}">
                      <a16:colId xmlns:a16="http://schemas.microsoft.com/office/drawing/2014/main" val="3435284379"/>
                    </a:ext>
                  </a:extLst>
                </a:gridCol>
              </a:tblGrid>
              <a:tr h="394756">
                <a:tc>
                  <a:txBody>
                    <a:bodyPr/>
                    <a:lstStyle/>
                    <a:p>
                      <a:endParaRPr lang="zh-TW" altLang="en-US" dirty="0"/>
                    </a:p>
                  </a:txBody>
                  <a:tcPr>
                    <a:solidFill>
                      <a:srgbClr val="F8682C"/>
                    </a:solidFill>
                  </a:tcPr>
                </a:tc>
                <a:tc>
                  <a:txBody>
                    <a:bodyPr/>
                    <a:lstStyle/>
                    <a:p>
                      <a:endParaRPr lang="zh-TW" altLang="en-US" dirty="0"/>
                    </a:p>
                  </a:txBody>
                  <a:tcPr>
                    <a:solidFill>
                      <a:srgbClr val="91C300"/>
                    </a:solidFill>
                  </a:tcPr>
                </a:tc>
                <a:extLst>
                  <a:ext uri="{0D108BD9-81ED-4DB2-BD59-A6C34878D82A}">
                    <a16:rowId xmlns:a16="http://schemas.microsoft.com/office/drawing/2014/main" val="1278657885"/>
                  </a:ext>
                </a:extLst>
              </a:tr>
              <a:tr h="423478">
                <a:tc>
                  <a:txBody>
                    <a:bodyPr/>
                    <a:lstStyle/>
                    <a:p>
                      <a:endParaRPr lang="zh-TW" altLang="en-US" dirty="0"/>
                    </a:p>
                  </a:txBody>
                  <a:tcPr>
                    <a:solidFill>
                      <a:srgbClr val="00B4F1"/>
                    </a:solidFill>
                  </a:tcPr>
                </a:tc>
                <a:tc>
                  <a:txBody>
                    <a:bodyPr/>
                    <a:lstStyle/>
                    <a:p>
                      <a:endParaRPr lang="zh-TW" altLang="en-US" dirty="0"/>
                    </a:p>
                  </a:txBody>
                  <a:tcPr>
                    <a:solidFill>
                      <a:srgbClr val="FFC300"/>
                    </a:solidFill>
                  </a:tcPr>
                </a:tc>
                <a:extLst>
                  <a:ext uri="{0D108BD9-81ED-4DB2-BD59-A6C34878D82A}">
                    <a16:rowId xmlns:a16="http://schemas.microsoft.com/office/drawing/2014/main" val="4271953854"/>
                  </a:ext>
                </a:extLst>
              </a:tr>
            </a:tbl>
          </a:graphicData>
        </a:graphic>
      </p:graphicFrame>
      <p:graphicFrame>
        <p:nvGraphicFramePr>
          <p:cNvPr id="24" name="表格 25">
            <a:extLst>
              <a:ext uri="{FF2B5EF4-FFF2-40B4-BE49-F238E27FC236}">
                <a16:creationId xmlns:a16="http://schemas.microsoft.com/office/drawing/2014/main" id="{A507FF2D-23A9-E8C7-95D1-94FA59AF87CA}"/>
              </a:ext>
            </a:extLst>
          </p:cNvPr>
          <p:cNvGraphicFramePr>
            <a:graphicFrameLocks noGrp="1"/>
          </p:cNvGraphicFramePr>
          <p:nvPr>
            <p:extLst>
              <p:ext uri="{D42A27DB-BD31-4B8C-83A1-F6EECF244321}">
                <p14:modId xmlns:p14="http://schemas.microsoft.com/office/powerpoint/2010/main" val="892542534"/>
              </p:ext>
            </p:extLst>
          </p:nvPr>
        </p:nvGraphicFramePr>
        <p:xfrm>
          <a:off x="5918647" y="1842984"/>
          <a:ext cx="2835060" cy="1463040"/>
        </p:xfrm>
        <a:graphic>
          <a:graphicData uri="http://schemas.openxmlformats.org/drawingml/2006/table">
            <a:tbl>
              <a:tblPr firstRow="1" bandRow="1">
                <a:tableStyleId>{5C22544A-7EE6-4342-B048-85BDC9FD1C3A}</a:tableStyleId>
              </a:tblPr>
              <a:tblGrid>
                <a:gridCol w="708765">
                  <a:extLst>
                    <a:ext uri="{9D8B030D-6E8A-4147-A177-3AD203B41FA5}">
                      <a16:colId xmlns:a16="http://schemas.microsoft.com/office/drawing/2014/main" val="1617718430"/>
                    </a:ext>
                  </a:extLst>
                </a:gridCol>
                <a:gridCol w="708765">
                  <a:extLst>
                    <a:ext uri="{9D8B030D-6E8A-4147-A177-3AD203B41FA5}">
                      <a16:colId xmlns:a16="http://schemas.microsoft.com/office/drawing/2014/main" val="1268063677"/>
                    </a:ext>
                  </a:extLst>
                </a:gridCol>
                <a:gridCol w="708765">
                  <a:extLst>
                    <a:ext uri="{9D8B030D-6E8A-4147-A177-3AD203B41FA5}">
                      <a16:colId xmlns:a16="http://schemas.microsoft.com/office/drawing/2014/main" val="2905377444"/>
                    </a:ext>
                  </a:extLst>
                </a:gridCol>
                <a:gridCol w="708765">
                  <a:extLst>
                    <a:ext uri="{9D8B030D-6E8A-4147-A177-3AD203B41FA5}">
                      <a16:colId xmlns:a16="http://schemas.microsoft.com/office/drawing/2014/main" val="769188129"/>
                    </a:ext>
                  </a:extLst>
                </a:gridCol>
              </a:tblGrid>
              <a:tr h="159256">
                <a:tc>
                  <a:txBody>
                    <a:bodyPr/>
                    <a:lstStyle/>
                    <a:p>
                      <a:endParaRPr lang="zh-TW" altLang="en-US" dirty="0"/>
                    </a:p>
                  </a:txBody>
                  <a:tcPr>
                    <a:solidFill>
                      <a:srgbClr val="F8682C"/>
                    </a:solidFill>
                  </a:tcPr>
                </a:tc>
                <a:tc>
                  <a:txBody>
                    <a:bodyPr/>
                    <a:lstStyle/>
                    <a:p>
                      <a:endParaRPr lang="zh-TW" altLang="en-US" dirty="0"/>
                    </a:p>
                  </a:txBody>
                  <a:tcPr>
                    <a:solidFill>
                      <a:srgbClr val="F8682C"/>
                    </a:solidFill>
                  </a:tcPr>
                </a:tc>
                <a:tc>
                  <a:txBody>
                    <a:bodyPr/>
                    <a:lstStyle/>
                    <a:p>
                      <a:endParaRPr lang="zh-TW" altLang="en-US" dirty="0"/>
                    </a:p>
                  </a:txBody>
                  <a:tcPr>
                    <a:solidFill>
                      <a:srgbClr val="91C300"/>
                    </a:solidFill>
                  </a:tcPr>
                </a:tc>
                <a:tc>
                  <a:txBody>
                    <a:bodyPr/>
                    <a:lstStyle/>
                    <a:p>
                      <a:endParaRPr lang="zh-TW" altLang="en-US"/>
                    </a:p>
                  </a:txBody>
                  <a:tcPr>
                    <a:solidFill>
                      <a:srgbClr val="91C300"/>
                    </a:solidFill>
                  </a:tcPr>
                </a:tc>
                <a:extLst>
                  <a:ext uri="{0D108BD9-81ED-4DB2-BD59-A6C34878D82A}">
                    <a16:rowId xmlns:a16="http://schemas.microsoft.com/office/drawing/2014/main" val="2140742975"/>
                  </a:ext>
                </a:extLst>
              </a:tr>
              <a:tr h="274495">
                <a:tc>
                  <a:txBody>
                    <a:bodyPr/>
                    <a:lstStyle/>
                    <a:p>
                      <a:endParaRPr lang="zh-TW" altLang="en-US"/>
                    </a:p>
                  </a:txBody>
                  <a:tcPr>
                    <a:solidFill>
                      <a:srgbClr val="F8682C"/>
                    </a:solidFill>
                  </a:tcPr>
                </a:tc>
                <a:tc>
                  <a:txBody>
                    <a:bodyPr/>
                    <a:lstStyle/>
                    <a:p>
                      <a:endParaRPr lang="zh-TW" altLang="en-US" dirty="0"/>
                    </a:p>
                  </a:txBody>
                  <a:tcPr>
                    <a:solidFill>
                      <a:srgbClr val="F8682C"/>
                    </a:solidFill>
                  </a:tcPr>
                </a:tc>
                <a:tc>
                  <a:txBody>
                    <a:bodyPr/>
                    <a:lstStyle/>
                    <a:p>
                      <a:endParaRPr lang="zh-TW" altLang="en-US" dirty="0"/>
                    </a:p>
                  </a:txBody>
                  <a:tcPr>
                    <a:solidFill>
                      <a:srgbClr val="91C300"/>
                    </a:solidFill>
                  </a:tcPr>
                </a:tc>
                <a:tc>
                  <a:txBody>
                    <a:bodyPr/>
                    <a:lstStyle/>
                    <a:p>
                      <a:endParaRPr lang="zh-TW" altLang="en-US" dirty="0"/>
                    </a:p>
                  </a:txBody>
                  <a:tcPr>
                    <a:solidFill>
                      <a:srgbClr val="91C300"/>
                    </a:solidFill>
                  </a:tcPr>
                </a:tc>
                <a:extLst>
                  <a:ext uri="{0D108BD9-81ED-4DB2-BD59-A6C34878D82A}">
                    <a16:rowId xmlns:a16="http://schemas.microsoft.com/office/drawing/2014/main" val="2132020349"/>
                  </a:ext>
                </a:extLst>
              </a:tr>
              <a:tr h="274495">
                <a:tc>
                  <a:txBody>
                    <a:bodyPr/>
                    <a:lstStyle/>
                    <a:p>
                      <a:endParaRPr lang="zh-TW" altLang="en-US" dirty="0"/>
                    </a:p>
                  </a:txBody>
                  <a:tcPr>
                    <a:solidFill>
                      <a:srgbClr val="00B4F1"/>
                    </a:solidFill>
                  </a:tcPr>
                </a:tc>
                <a:tc>
                  <a:txBody>
                    <a:bodyPr/>
                    <a:lstStyle/>
                    <a:p>
                      <a:endParaRPr lang="zh-TW" altLang="en-US"/>
                    </a:p>
                  </a:txBody>
                  <a:tcPr>
                    <a:solidFill>
                      <a:srgbClr val="00B4F1"/>
                    </a:solidFill>
                  </a:tcPr>
                </a:tc>
                <a:tc>
                  <a:txBody>
                    <a:bodyPr/>
                    <a:lstStyle/>
                    <a:p>
                      <a:endParaRPr lang="zh-TW" altLang="en-US" dirty="0"/>
                    </a:p>
                  </a:txBody>
                  <a:tcPr>
                    <a:solidFill>
                      <a:srgbClr val="FFC300"/>
                    </a:solidFill>
                  </a:tcPr>
                </a:tc>
                <a:tc>
                  <a:txBody>
                    <a:bodyPr/>
                    <a:lstStyle/>
                    <a:p>
                      <a:endParaRPr lang="zh-TW" altLang="en-US"/>
                    </a:p>
                  </a:txBody>
                  <a:tcPr>
                    <a:solidFill>
                      <a:srgbClr val="FFC300"/>
                    </a:solidFill>
                  </a:tcPr>
                </a:tc>
                <a:extLst>
                  <a:ext uri="{0D108BD9-81ED-4DB2-BD59-A6C34878D82A}">
                    <a16:rowId xmlns:a16="http://schemas.microsoft.com/office/drawing/2014/main" val="1257684770"/>
                  </a:ext>
                </a:extLst>
              </a:tr>
              <a:tr h="274495">
                <a:tc>
                  <a:txBody>
                    <a:bodyPr/>
                    <a:lstStyle/>
                    <a:p>
                      <a:endParaRPr lang="zh-TW" altLang="en-US" dirty="0"/>
                    </a:p>
                  </a:txBody>
                  <a:tcPr>
                    <a:solidFill>
                      <a:srgbClr val="00B4F1"/>
                    </a:solidFill>
                  </a:tcPr>
                </a:tc>
                <a:tc>
                  <a:txBody>
                    <a:bodyPr/>
                    <a:lstStyle/>
                    <a:p>
                      <a:endParaRPr lang="zh-TW" altLang="en-US" dirty="0"/>
                    </a:p>
                  </a:txBody>
                  <a:tcPr>
                    <a:solidFill>
                      <a:srgbClr val="00B4F1"/>
                    </a:solidFill>
                  </a:tcPr>
                </a:tc>
                <a:tc>
                  <a:txBody>
                    <a:bodyPr/>
                    <a:lstStyle/>
                    <a:p>
                      <a:endParaRPr lang="zh-TW" altLang="en-US"/>
                    </a:p>
                  </a:txBody>
                  <a:tcPr>
                    <a:solidFill>
                      <a:srgbClr val="FFC300"/>
                    </a:solidFill>
                  </a:tcPr>
                </a:tc>
                <a:tc>
                  <a:txBody>
                    <a:bodyPr/>
                    <a:lstStyle/>
                    <a:p>
                      <a:endParaRPr lang="zh-TW" altLang="en-US" dirty="0"/>
                    </a:p>
                  </a:txBody>
                  <a:tcPr>
                    <a:solidFill>
                      <a:srgbClr val="FFC300"/>
                    </a:solidFill>
                  </a:tcPr>
                </a:tc>
                <a:extLst>
                  <a:ext uri="{0D108BD9-81ED-4DB2-BD59-A6C34878D82A}">
                    <a16:rowId xmlns:a16="http://schemas.microsoft.com/office/drawing/2014/main" val="1213720542"/>
                  </a:ext>
                </a:extLst>
              </a:tr>
            </a:tbl>
          </a:graphicData>
        </a:graphic>
      </p:graphicFrame>
      <p:cxnSp>
        <p:nvCxnSpPr>
          <p:cNvPr id="28" name="直線單箭頭接點 27">
            <a:extLst>
              <a:ext uri="{FF2B5EF4-FFF2-40B4-BE49-F238E27FC236}">
                <a16:creationId xmlns:a16="http://schemas.microsoft.com/office/drawing/2014/main" id="{2E52B1FA-0489-6471-166A-7581CD8C7509}"/>
              </a:ext>
            </a:extLst>
          </p:cNvPr>
          <p:cNvCxnSpPr>
            <a:endCxn id="24" idx="0"/>
          </p:cNvCxnSpPr>
          <p:nvPr/>
        </p:nvCxnSpPr>
        <p:spPr>
          <a:xfrm>
            <a:off x="7336177" y="1060606"/>
            <a:ext cx="0" cy="782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8260BD0A-E02B-9A15-DCE5-12F6359410E2}"/>
              </a:ext>
            </a:extLst>
          </p:cNvPr>
          <p:cNvSpPr txBox="1"/>
          <p:nvPr/>
        </p:nvSpPr>
        <p:spPr>
          <a:xfrm>
            <a:off x="7445279" y="1006945"/>
            <a:ext cx="1468813" cy="923330"/>
          </a:xfrm>
          <a:prstGeom prst="rect">
            <a:avLst/>
          </a:prstGeom>
          <a:noFill/>
        </p:spPr>
        <p:txBody>
          <a:bodyPr wrap="square" rtlCol="0">
            <a:spAutoFit/>
          </a:bodyPr>
          <a:lstStyle/>
          <a:p>
            <a:r>
              <a:rPr lang="en-US" altLang="zh-TW" dirty="0">
                <a:solidFill>
                  <a:srgbClr val="00B0F0"/>
                </a:solidFill>
              </a:rPr>
              <a:t>Nearest Neighbor Interpolation</a:t>
            </a:r>
            <a:endParaRPr lang="zh-TW" altLang="en-US" dirty="0">
              <a:solidFill>
                <a:srgbClr val="00B0F0"/>
              </a:solidFill>
            </a:endParaRPr>
          </a:p>
        </p:txBody>
      </p:sp>
    </p:spTree>
    <p:extLst>
      <p:ext uri="{BB962C8B-B14F-4D97-AF65-F5344CB8AC3E}">
        <p14:creationId xmlns:p14="http://schemas.microsoft.com/office/powerpoint/2010/main" val="807257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E8E1-D897-3F4B-90DD-D5E50281B73F}"/>
              </a:ext>
            </a:extLst>
          </p:cNvPr>
          <p:cNvSpPr>
            <a:spLocks noGrp="1"/>
          </p:cNvSpPr>
          <p:nvPr>
            <p:ph type="title"/>
          </p:nvPr>
        </p:nvSpPr>
        <p:spPr/>
        <p:txBody>
          <a:bodyPr/>
          <a:lstStyle/>
          <a:p>
            <a:r>
              <a:rPr lang="x-none" dirty="0"/>
              <a:t>3.3</a:t>
            </a:r>
            <a:r>
              <a:rPr lang="en-US" dirty="0"/>
              <a:t>.0</a:t>
            </a:r>
            <a:r>
              <a:rPr lang="x-none" dirty="0"/>
              <a:t> </a:t>
            </a:r>
            <a:r>
              <a:rPr lang="en-US" dirty="0"/>
              <a:t>Methodology: YOLOv4</a:t>
            </a:r>
            <a:endParaRPr lang="x-none" dirty="0"/>
          </a:p>
        </p:txBody>
      </p:sp>
      <p:sp>
        <p:nvSpPr>
          <p:cNvPr id="3" name="Content Placeholder 2">
            <a:extLst>
              <a:ext uri="{FF2B5EF4-FFF2-40B4-BE49-F238E27FC236}">
                <a16:creationId xmlns:a16="http://schemas.microsoft.com/office/drawing/2014/main" id="{C61D0E14-F5AA-8849-86F4-C014ADE537FD}"/>
              </a:ext>
            </a:extLst>
          </p:cNvPr>
          <p:cNvSpPr>
            <a:spLocks noGrp="1"/>
          </p:cNvSpPr>
          <p:nvPr>
            <p:ph idx="1"/>
          </p:nvPr>
        </p:nvSpPr>
        <p:spPr/>
        <p:txBody>
          <a:bodyPr/>
          <a:lstStyle/>
          <a:p>
            <a:r>
              <a:rPr lang="en-US" dirty="0"/>
              <a:t>YOLOv4 – Selection of </a:t>
            </a:r>
            <a:r>
              <a:rPr lang="en-US" dirty="0">
                <a:solidFill>
                  <a:srgbClr val="00B0F0"/>
                </a:solidFill>
              </a:rPr>
              <a:t>Architecture</a:t>
            </a:r>
            <a:r>
              <a:rPr lang="en-US" dirty="0"/>
              <a:t>: </a:t>
            </a:r>
          </a:p>
          <a:p>
            <a:pPr lvl="1"/>
            <a:r>
              <a:rPr lang="en-US" dirty="0"/>
              <a:t>Backbone: </a:t>
            </a:r>
            <a:r>
              <a:rPr lang="en-US" dirty="0">
                <a:solidFill>
                  <a:srgbClr val="00B050"/>
                </a:solidFill>
              </a:rPr>
              <a:t>CSPDarknet53</a:t>
            </a:r>
            <a:r>
              <a:rPr lang="en-US" dirty="0"/>
              <a:t> [81].</a:t>
            </a:r>
          </a:p>
          <a:p>
            <a:pPr lvl="1"/>
            <a:r>
              <a:rPr lang="en-US" dirty="0"/>
              <a:t>Neck: </a:t>
            </a:r>
            <a:r>
              <a:rPr lang="en-US" dirty="0">
                <a:solidFill>
                  <a:srgbClr val="00B050"/>
                </a:solidFill>
              </a:rPr>
              <a:t>SPP</a:t>
            </a:r>
            <a:r>
              <a:rPr lang="en-US" dirty="0"/>
              <a:t> [25], </a:t>
            </a:r>
            <a:r>
              <a:rPr lang="en-US" dirty="0">
                <a:solidFill>
                  <a:srgbClr val="00B050"/>
                </a:solidFill>
              </a:rPr>
              <a:t>PAN</a:t>
            </a:r>
            <a:r>
              <a:rPr lang="en-US" dirty="0"/>
              <a:t> [49].</a:t>
            </a:r>
          </a:p>
          <a:p>
            <a:pPr lvl="1"/>
            <a:r>
              <a:rPr lang="en-US" dirty="0"/>
              <a:t>Head: </a:t>
            </a:r>
            <a:r>
              <a:rPr lang="en-US" dirty="0">
                <a:solidFill>
                  <a:srgbClr val="00B050"/>
                </a:solidFill>
              </a:rPr>
              <a:t>YOLOv3</a:t>
            </a:r>
            <a:r>
              <a:rPr lang="en-US" dirty="0"/>
              <a:t> [63].</a:t>
            </a:r>
          </a:p>
          <a:p>
            <a:r>
              <a:rPr lang="en-US" dirty="0"/>
              <a:t>YOLOv4 – Selection of </a:t>
            </a:r>
            <a:r>
              <a:rPr lang="en-US" dirty="0">
                <a:solidFill>
                  <a:srgbClr val="00B0F0"/>
                </a:solidFill>
              </a:rPr>
              <a:t>Bag of Freebies (</a:t>
            </a:r>
            <a:r>
              <a:rPr lang="en-US" dirty="0" err="1">
                <a:solidFill>
                  <a:srgbClr val="00B0F0"/>
                </a:solidFill>
              </a:rPr>
              <a:t>BoF</a:t>
            </a:r>
            <a:r>
              <a:rPr lang="en-US" dirty="0">
                <a:solidFill>
                  <a:srgbClr val="00B0F0"/>
                </a:solidFill>
              </a:rPr>
              <a:t>) </a:t>
            </a:r>
            <a:r>
              <a:rPr lang="en-US" dirty="0"/>
              <a:t>and </a:t>
            </a:r>
            <a:r>
              <a:rPr lang="en-US" dirty="0">
                <a:solidFill>
                  <a:srgbClr val="00B0F0"/>
                </a:solidFill>
              </a:rPr>
              <a:t>Bag of Specials (</a:t>
            </a:r>
            <a:r>
              <a:rPr lang="en-US" dirty="0" err="1">
                <a:solidFill>
                  <a:srgbClr val="00B0F0"/>
                </a:solidFill>
              </a:rPr>
              <a:t>BoS</a:t>
            </a:r>
            <a:r>
              <a:rPr lang="en-US" dirty="0"/>
              <a:t>): </a:t>
            </a:r>
          </a:p>
          <a:p>
            <a:pPr lvl="1"/>
            <a:r>
              <a:rPr lang="en-US" dirty="0">
                <a:solidFill>
                  <a:srgbClr val="00B0F0"/>
                </a:solidFill>
              </a:rPr>
              <a:t>For backbone: </a:t>
            </a:r>
          </a:p>
          <a:p>
            <a:pPr lvl="2"/>
            <a:r>
              <a:rPr lang="en-US" dirty="0">
                <a:solidFill>
                  <a:srgbClr val="FF0000"/>
                </a:solidFill>
              </a:rPr>
              <a:t>Bag of Freebies:</a:t>
            </a:r>
          </a:p>
          <a:p>
            <a:pPr lvl="3"/>
            <a:r>
              <a:rPr lang="en-US" dirty="0" err="1"/>
              <a:t>CutMix</a:t>
            </a:r>
            <a:r>
              <a:rPr lang="en-US" dirty="0"/>
              <a:t> and Mosaic data augmentation, </a:t>
            </a:r>
            <a:r>
              <a:rPr lang="en-US" dirty="0" err="1"/>
              <a:t>DropBlock</a:t>
            </a:r>
            <a:r>
              <a:rPr lang="en-US" dirty="0"/>
              <a:t> regularization, Class label smoothing.</a:t>
            </a:r>
            <a:endParaRPr lang="en-US" dirty="0">
              <a:solidFill>
                <a:srgbClr val="FF0000"/>
              </a:solidFill>
            </a:endParaRPr>
          </a:p>
          <a:p>
            <a:pPr lvl="2"/>
            <a:r>
              <a:rPr lang="en-US" dirty="0">
                <a:solidFill>
                  <a:srgbClr val="FF0000"/>
                </a:solidFill>
              </a:rPr>
              <a:t>Bag of Specials:</a:t>
            </a:r>
          </a:p>
          <a:p>
            <a:pPr lvl="3"/>
            <a:r>
              <a:rPr lang="en-US" dirty="0"/>
              <a:t>Mish activation, Cross-stage partial connections (CSP), Multi-input weighted residual connections (</a:t>
            </a:r>
            <a:r>
              <a:rPr lang="en-US" dirty="0" err="1"/>
              <a:t>MiWRC</a:t>
            </a:r>
            <a:r>
              <a:rPr lang="en-US" dirty="0"/>
              <a:t>). </a:t>
            </a:r>
          </a:p>
          <a:p>
            <a:pPr lvl="1"/>
            <a:r>
              <a:rPr lang="en-US" dirty="0">
                <a:solidFill>
                  <a:srgbClr val="00B0F0"/>
                </a:solidFill>
              </a:rPr>
              <a:t>For detector: </a:t>
            </a:r>
          </a:p>
          <a:p>
            <a:pPr lvl="2"/>
            <a:r>
              <a:rPr lang="en-US" dirty="0">
                <a:solidFill>
                  <a:srgbClr val="FF0000"/>
                </a:solidFill>
              </a:rPr>
              <a:t>Bag of Freebies:</a:t>
            </a:r>
          </a:p>
          <a:p>
            <a:pPr lvl="3"/>
            <a:r>
              <a:rPr lang="en-US" dirty="0" err="1"/>
              <a:t>CIoU</a:t>
            </a:r>
            <a:r>
              <a:rPr lang="en-US" dirty="0"/>
              <a:t>-loss, </a:t>
            </a:r>
            <a:r>
              <a:rPr lang="en-US" dirty="0" err="1"/>
              <a:t>CmBN</a:t>
            </a:r>
            <a:r>
              <a:rPr lang="en-US" dirty="0"/>
              <a:t>, </a:t>
            </a:r>
            <a:r>
              <a:rPr lang="en-US" dirty="0" err="1"/>
              <a:t>DropBlock</a:t>
            </a:r>
            <a:r>
              <a:rPr lang="en-US" dirty="0"/>
              <a:t> regularization, Mosaic data augmentation, Self-Adversarial Training, Eliminate grid sensitivity, Using multiple anchors for a single ground truth, Cosine annealing scheduler [52], Optimal hyperparameters, Random training shapes.</a:t>
            </a:r>
          </a:p>
          <a:p>
            <a:pPr lvl="2"/>
            <a:r>
              <a:rPr lang="en-US" dirty="0">
                <a:solidFill>
                  <a:srgbClr val="FF0000"/>
                </a:solidFill>
              </a:rPr>
              <a:t>Bag of Specials:</a:t>
            </a:r>
          </a:p>
          <a:p>
            <a:pPr lvl="3"/>
            <a:r>
              <a:rPr lang="en-US" dirty="0"/>
              <a:t>Mish activation, SPP-block, SAM-block, PAN path-aggregation block, </a:t>
            </a:r>
            <a:r>
              <a:rPr lang="en-US" dirty="0" err="1"/>
              <a:t>DIoU</a:t>
            </a:r>
            <a:r>
              <a:rPr lang="en-US" dirty="0"/>
              <a:t>-NMS.</a:t>
            </a:r>
            <a:endParaRPr lang="x-none" dirty="0"/>
          </a:p>
        </p:txBody>
      </p:sp>
      <p:sp>
        <p:nvSpPr>
          <p:cNvPr id="5" name="投影片編號版面配置區 4">
            <a:extLst>
              <a:ext uri="{FF2B5EF4-FFF2-40B4-BE49-F238E27FC236}">
                <a16:creationId xmlns:a16="http://schemas.microsoft.com/office/drawing/2014/main" id="{2685A643-4E50-43EB-B928-008936C46D8E}"/>
              </a:ext>
            </a:extLst>
          </p:cNvPr>
          <p:cNvSpPr>
            <a:spLocks noGrp="1"/>
          </p:cNvSpPr>
          <p:nvPr>
            <p:ph type="sldNum" sz="quarter" idx="12"/>
          </p:nvPr>
        </p:nvSpPr>
        <p:spPr/>
        <p:txBody>
          <a:bodyPr/>
          <a:lstStyle/>
          <a:p>
            <a:fld id="{F8A2D2AA-0FE8-4114-AED6-026211289AC6}" type="slidenum">
              <a:rPr lang="zh-TW" altLang="en-US" smtClean="0"/>
              <a:pPr/>
              <a:t>61</a:t>
            </a:fld>
            <a:endParaRPr lang="zh-TW" altLang="en-US"/>
          </a:p>
        </p:txBody>
      </p:sp>
    </p:spTree>
    <p:extLst>
      <p:ext uri="{BB962C8B-B14F-4D97-AF65-F5344CB8AC3E}">
        <p14:creationId xmlns:p14="http://schemas.microsoft.com/office/powerpoint/2010/main" val="8510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E8E1-D897-3F4B-90DD-D5E50281B73F}"/>
              </a:ext>
            </a:extLst>
          </p:cNvPr>
          <p:cNvSpPr>
            <a:spLocks noGrp="1"/>
          </p:cNvSpPr>
          <p:nvPr>
            <p:ph type="title"/>
          </p:nvPr>
        </p:nvSpPr>
        <p:spPr/>
        <p:txBody>
          <a:bodyPr/>
          <a:lstStyle/>
          <a:p>
            <a:r>
              <a:rPr lang="x-none" dirty="0"/>
              <a:t>3.3</a:t>
            </a:r>
            <a:r>
              <a:rPr lang="en-US" dirty="0"/>
              <a:t>.1</a:t>
            </a:r>
            <a:r>
              <a:rPr lang="x-none" dirty="0"/>
              <a:t> </a:t>
            </a:r>
            <a:r>
              <a:rPr lang="en-US" dirty="0"/>
              <a:t>Methodology: Selection of Architecture -</a:t>
            </a:r>
            <a:r>
              <a:rPr lang="x-none" dirty="0"/>
              <a:t> Backbone (1/3)</a:t>
            </a:r>
          </a:p>
        </p:txBody>
      </p:sp>
      <p:sp>
        <p:nvSpPr>
          <p:cNvPr id="3" name="Content Placeholder 2">
            <a:extLst>
              <a:ext uri="{FF2B5EF4-FFF2-40B4-BE49-F238E27FC236}">
                <a16:creationId xmlns:a16="http://schemas.microsoft.com/office/drawing/2014/main" id="{C61D0E14-F5AA-8849-86F4-C014ADE537FD}"/>
              </a:ext>
            </a:extLst>
          </p:cNvPr>
          <p:cNvSpPr>
            <a:spLocks noGrp="1"/>
          </p:cNvSpPr>
          <p:nvPr>
            <p:ph idx="1"/>
          </p:nvPr>
        </p:nvSpPr>
        <p:spPr>
          <a:xfrm>
            <a:off x="-1" y="533400"/>
            <a:ext cx="9144001" cy="6340475"/>
          </a:xfrm>
        </p:spPr>
        <p:txBody>
          <a:bodyPr/>
          <a:lstStyle/>
          <a:p>
            <a:r>
              <a:rPr lang="en-US" dirty="0">
                <a:solidFill>
                  <a:srgbClr val="00B0F0"/>
                </a:solidFill>
              </a:rPr>
              <a:t>Objectives</a:t>
            </a:r>
            <a:r>
              <a:rPr lang="en-US" dirty="0"/>
              <a:t>: Find the backbone with </a:t>
            </a:r>
            <a:r>
              <a:rPr lang="en-US" dirty="0">
                <a:solidFill>
                  <a:srgbClr val="FF0000"/>
                </a:solidFill>
              </a:rPr>
              <a:t>optimal balance </a:t>
            </a:r>
            <a:r>
              <a:rPr lang="en-US" dirty="0"/>
              <a:t>among:</a:t>
            </a:r>
          </a:p>
          <a:p>
            <a:pPr marL="630238" lvl="1" indent="-342900">
              <a:buAutoNum type="arabicParenBoth"/>
            </a:pPr>
            <a:r>
              <a:rPr lang="en-US" dirty="0"/>
              <a:t>The input network resolution.</a:t>
            </a:r>
          </a:p>
          <a:p>
            <a:pPr marL="630238" lvl="1" indent="-342900">
              <a:buAutoNum type="arabicParenBoth"/>
            </a:pPr>
            <a:r>
              <a:rPr lang="en-US" dirty="0"/>
              <a:t>The convolutional layer number.</a:t>
            </a:r>
          </a:p>
          <a:p>
            <a:pPr marL="630238" lvl="1" indent="-342900">
              <a:buAutoNum type="arabicParenBoth"/>
            </a:pPr>
            <a:r>
              <a:rPr lang="en-US" dirty="0"/>
              <a:t>The parameter number (filter size</a:t>
            </a:r>
            <a:r>
              <a:rPr lang="en-US" baseline="30000" dirty="0"/>
              <a:t>2</a:t>
            </a:r>
            <a:r>
              <a:rPr lang="en-US" dirty="0"/>
              <a:t> * filters * channel / groups).</a:t>
            </a:r>
          </a:p>
          <a:p>
            <a:pPr marL="630238" lvl="1" indent="-342900">
              <a:buAutoNum type="arabicParenBoth"/>
            </a:pPr>
            <a:r>
              <a:rPr lang="en-US" dirty="0"/>
              <a:t>The number of layer outputs (filters). </a:t>
            </a:r>
          </a:p>
          <a:p>
            <a:pPr marL="0" lvl="1" indent="0">
              <a:spcBef>
                <a:spcPts val="1000"/>
              </a:spcBef>
              <a:buNone/>
            </a:pPr>
            <a:r>
              <a:rPr lang="zh-TW" altLang="en-US" dirty="0">
                <a:solidFill>
                  <a:srgbClr val="7030A0"/>
                </a:solidFill>
              </a:rPr>
              <a:t>文</a:t>
            </a:r>
            <a:r>
              <a:rPr lang="en-US" altLang="zh-TW" dirty="0">
                <a:solidFill>
                  <a:srgbClr val="7030A0"/>
                </a:solidFill>
              </a:rPr>
              <a:t>:</a:t>
            </a:r>
            <a:endParaRPr lang="en-US" dirty="0">
              <a:solidFill>
                <a:srgbClr val="7030A0"/>
              </a:solidFill>
            </a:endParaRPr>
          </a:p>
          <a:p>
            <a:pPr marL="285750" lvl="1" indent="-285750">
              <a:spcBef>
                <a:spcPts val="1000"/>
              </a:spcBef>
              <a:buFont typeface="Courier New" panose="02070309020205020404" pitchFamily="49" charset="0"/>
              <a:buChar char="o"/>
            </a:pPr>
            <a:r>
              <a:rPr lang="en-US" b="1" dirty="0">
                <a:solidFill>
                  <a:srgbClr val="7030A0"/>
                </a:solidFill>
              </a:rPr>
              <a:t>The detector requires:</a:t>
            </a:r>
          </a:p>
          <a:p>
            <a:pPr marL="630238" lvl="1" indent="-342900">
              <a:buAutoNum type="arabicParenBoth"/>
            </a:pPr>
            <a:r>
              <a:rPr lang="en-US" altLang="zh-TW" dirty="0">
                <a:solidFill>
                  <a:srgbClr val="7030A0"/>
                </a:solidFill>
              </a:rPr>
              <a:t>Higher input network size (resolution) – for detecting multiple small-sized objects</a:t>
            </a:r>
          </a:p>
          <a:p>
            <a:pPr marL="630238" lvl="1" indent="-342900">
              <a:buAutoNum type="arabicParenBoth"/>
            </a:pPr>
            <a:r>
              <a:rPr lang="en-US" altLang="zh-TW" dirty="0">
                <a:solidFill>
                  <a:srgbClr val="7030A0"/>
                </a:solidFill>
              </a:rPr>
              <a:t>More layers – for a higher receptive field to cover the increased size of input network</a:t>
            </a:r>
          </a:p>
          <a:p>
            <a:pPr marL="630238" lvl="1" indent="-342900">
              <a:buAutoNum type="arabicParenBoth"/>
            </a:pPr>
            <a:r>
              <a:rPr lang="en-US" altLang="zh-TW" dirty="0">
                <a:solidFill>
                  <a:srgbClr val="7030A0"/>
                </a:solidFill>
              </a:rPr>
              <a:t>More parameters – for greater capacity of a model to detect multiple objects of different sizes in a single image</a:t>
            </a:r>
          </a:p>
          <a:p>
            <a:r>
              <a:rPr lang="en-US" dirty="0"/>
              <a:t>Table 1 shows the information of CSPResNeXt50, CSPDarknet53, and </a:t>
            </a:r>
            <a:r>
              <a:rPr lang="en-US" dirty="0" err="1"/>
              <a:t>EfficientNet</a:t>
            </a:r>
            <a:r>
              <a:rPr lang="en-US" dirty="0"/>
              <a:t> B3. </a:t>
            </a:r>
          </a:p>
          <a:p>
            <a:pPr lvl="1" indent="-285750"/>
            <a:endParaRPr lang="en-US" dirty="0"/>
          </a:p>
          <a:p>
            <a:pPr lvl="1" indent="-285750"/>
            <a:endParaRPr lang="en-US" dirty="0"/>
          </a:p>
          <a:p>
            <a:pPr lvl="1" indent="-285750"/>
            <a:endParaRPr lang="en-US" dirty="0"/>
          </a:p>
          <a:p>
            <a:pPr lvl="1" indent="-285750"/>
            <a:endParaRPr lang="en-US" dirty="0"/>
          </a:p>
          <a:p>
            <a:pPr lvl="1" indent="-285750"/>
            <a:endParaRPr lang="en-US" dirty="0"/>
          </a:p>
          <a:p>
            <a:pPr lvl="1" indent="-285750"/>
            <a:endParaRPr lang="en-US" dirty="0"/>
          </a:p>
          <a:p>
            <a:pPr marL="290513" lvl="1" indent="0">
              <a:buNone/>
            </a:pPr>
            <a:endParaRPr lang="en-US" dirty="0"/>
          </a:p>
          <a:p>
            <a:r>
              <a:rPr lang="en-US" dirty="0">
                <a:solidFill>
                  <a:srgbClr val="00B050"/>
                </a:solidFill>
              </a:rPr>
              <a:t>CSPDarknet53</a:t>
            </a:r>
            <a:r>
              <a:rPr lang="en-US" dirty="0"/>
              <a:t> neural network is the </a:t>
            </a:r>
            <a:r>
              <a:rPr lang="en-US" dirty="0">
                <a:solidFill>
                  <a:srgbClr val="FF0000"/>
                </a:solidFill>
              </a:rPr>
              <a:t>optimal backbone </a:t>
            </a:r>
            <a:r>
              <a:rPr lang="en-US" dirty="0"/>
              <a:t>for a detector. (contains 29 convolutional layers 3×3, a 725×725 receptive field and 27.6 M parameters).</a:t>
            </a:r>
          </a:p>
          <a:p>
            <a:endParaRPr lang="x-none" dirty="0"/>
          </a:p>
        </p:txBody>
      </p:sp>
      <p:grpSp>
        <p:nvGrpSpPr>
          <p:cNvPr id="7" name="Group 6">
            <a:extLst>
              <a:ext uri="{FF2B5EF4-FFF2-40B4-BE49-F238E27FC236}">
                <a16:creationId xmlns:a16="http://schemas.microsoft.com/office/drawing/2014/main" id="{0B702727-0604-4DBC-8ABF-44CF5B90E99D}"/>
              </a:ext>
            </a:extLst>
          </p:cNvPr>
          <p:cNvGrpSpPr/>
          <p:nvPr/>
        </p:nvGrpSpPr>
        <p:grpSpPr>
          <a:xfrm>
            <a:off x="0" y="3672004"/>
            <a:ext cx="9144000" cy="1614325"/>
            <a:chOff x="0" y="2089312"/>
            <a:chExt cx="9144000" cy="1614325"/>
          </a:xfrm>
        </p:grpSpPr>
        <p:pic>
          <p:nvPicPr>
            <p:cNvPr id="5" name="Picture 4" descr="A screenshot of a cell phone&#10;&#10;Description automatically generated">
              <a:extLst>
                <a:ext uri="{FF2B5EF4-FFF2-40B4-BE49-F238E27FC236}">
                  <a16:creationId xmlns:a16="http://schemas.microsoft.com/office/drawing/2014/main" id="{8D225C21-4B81-450C-A4A4-94EAF10CE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9312"/>
              <a:ext cx="9144000" cy="1614325"/>
            </a:xfrm>
            <a:prstGeom prst="rect">
              <a:avLst/>
            </a:prstGeom>
          </p:spPr>
        </p:pic>
        <p:sp>
          <p:nvSpPr>
            <p:cNvPr id="6" name="Rectangle 5">
              <a:extLst>
                <a:ext uri="{FF2B5EF4-FFF2-40B4-BE49-F238E27FC236}">
                  <a16:creationId xmlns:a16="http://schemas.microsoft.com/office/drawing/2014/main" id="{30CE5D36-F0C2-43C1-8FF3-D033D77FE310}"/>
                </a:ext>
              </a:extLst>
            </p:cNvPr>
            <p:cNvSpPr/>
            <p:nvPr/>
          </p:nvSpPr>
          <p:spPr>
            <a:xfrm>
              <a:off x="0" y="3284113"/>
              <a:ext cx="9144000" cy="14488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文字方塊 7">
            <a:extLst>
              <a:ext uri="{FF2B5EF4-FFF2-40B4-BE49-F238E27FC236}">
                <a16:creationId xmlns:a16="http://schemas.microsoft.com/office/drawing/2014/main" id="{E203E6BB-FF48-4430-B52D-38212FAD0B74}"/>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9" name="投影片編號版面配置區 8">
            <a:extLst>
              <a:ext uri="{FF2B5EF4-FFF2-40B4-BE49-F238E27FC236}">
                <a16:creationId xmlns:a16="http://schemas.microsoft.com/office/drawing/2014/main" id="{60B3583A-A16A-44DF-8C47-87E9C69CFF70}"/>
              </a:ext>
            </a:extLst>
          </p:cNvPr>
          <p:cNvSpPr>
            <a:spLocks noGrp="1"/>
          </p:cNvSpPr>
          <p:nvPr>
            <p:ph type="sldNum" sz="quarter" idx="12"/>
          </p:nvPr>
        </p:nvSpPr>
        <p:spPr/>
        <p:txBody>
          <a:bodyPr/>
          <a:lstStyle/>
          <a:p>
            <a:fld id="{F8A2D2AA-0FE8-4114-AED6-026211289AC6}" type="slidenum">
              <a:rPr lang="zh-TW" altLang="en-US" smtClean="0"/>
              <a:pPr/>
              <a:t>62</a:t>
            </a:fld>
            <a:endParaRPr lang="zh-TW" altLang="en-US"/>
          </a:p>
        </p:txBody>
      </p:sp>
    </p:spTree>
    <p:extLst>
      <p:ext uri="{BB962C8B-B14F-4D97-AF65-F5344CB8AC3E}">
        <p14:creationId xmlns:p14="http://schemas.microsoft.com/office/powerpoint/2010/main" val="2658552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E8E1-D897-3F4B-90DD-D5E50281B73F}"/>
              </a:ext>
            </a:extLst>
          </p:cNvPr>
          <p:cNvSpPr>
            <a:spLocks noGrp="1"/>
          </p:cNvSpPr>
          <p:nvPr>
            <p:ph type="title"/>
          </p:nvPr>
        </p:nvSpPr>
        <p:spPr/>
        <p:txBody>
          <a:bodyPr/>
          <a:lstStyle/>
          <a:p>
            <a:r>
              <a:rPr lang="x-none" dirty="0"/>
              <a:t>3.3</a:t>
            </a:r>
            <a:r>
              <a:rPr lang="en-US" dirty="0"/>
              <a:t>.1</a:t>
            </a:r>
            <a:r>
              <a:rPr lang="x-none" dirty="0"/>
              <a:t> </a:t>
            </a:r>
            <a:r>
              <a:rPr lang="en-US" dirty="0"/>
              <a:t>Methodology: Selection of Architecture -</a:t>
            </a:r>
            <a:r>
              <a:rPr lang="x-none" dirty="0"/>
              <a:t> Backbone (1/3)</a:t>
            </a:r>
          </a:p>
        </p:txBody>
      </p:sp>
      <p:sp>
        <p:nvSpPr>
          <p:cNvPr id="3" name="Content Placeholder 2">
            <a:extLst>
              <a:ext uri="{FF2B5EF4-FFF2-40B4-BE49-F238E27FC236}">
                <a16:creationId xmlns:a16="http://schemas.microsoft.com/office/drawing/2014/main" id="{C61D0E14-F5AA-8849-86F4-C014ADE537FD}"/>
              </a:ext>
            </a:extLst>
          </p:cNvPr>
          <p:cNvSpPr>
            <a:spLocks noGrp="1"/>
          </p:cNvSpPr>
          <p:nvPr>
            <p:ph idx="1"/>
          </p:nvPr>
        </p:nvSpPr>
        <p:spPr>
          <a:xfrm>
            <a:off x="-1" y="533400"/>
            <a:ext cx="8873545" cy="6340475"/>
          </a:xfrm>
        </p:spPr>
        <p:txBody>
          <a:bodyPr/>
          <a:lstStyle/>
          <a:p>
            <a:r>
              <a:rPr lang="en-US" dirty="0">
                <a:solidFill>
                  <a:srgbClr val="00B0F0"/>
                </a:solidFill>
              </a:rPr>
              <a:t>Objectives</a:t>
            </a:r>
            <a:r>
              <a:rPr lang="en-US" dirty="0"/>
              <a:t>: Find the backbone with </a:t>
            </a:r>
            <a:r>
              <a:rPr lang="en-US" dirty="0">
                <a:solidFill>
                  <a:srgbClr val="FF0000"/>
                </a:solidFill>
              </a:rPr>
              <a:t>optimal balance </a:t>
            </a:r>
            <a:r>
              <a:rPr lang="en-US" dirty="0"/>
              <a:t>among:</a:t>
            </a:r>
          </a:p>
          <a:p>
            <a:pPr marL="630238" lvl="1" indent="-342900">
              <a:buAutoNum type="arabicParenBoth"/>
            </a:pPr>
            <a:r>
              <a:rPr lang="en-US" dirty="0"/>
              <a:t>The input network resolution.</a:t>
            </a:r>
          </a:p>
          <a:p>
            <a:pPr marL="630238" lvl="1" indent="-342900">
              <a:buAutoNum type="arabicParenBoth"/>
            </a:pPr>
            <a:r>
              <a:rPr lang="en-US" dirty="0"/>
              <a:t>The convolutional layer number.</a:t>
            </a:r>
          </a:p>
          <a:p>
            <a:pPr marL="630238" lvl="1" indent="-342900">
              <a:buAutoNum type="arabicParenBoth"/>
            </a:pPr>
            <a:r>
              <a:rPr lang="en-US" dirty="0"/>
              <a:t>The parameter number (filter size</a:t>
            </a:r>
            <a:r>
              <a:rPr lang="en-US" baseline="30000" dirty="0"/>
              <a:t>2</a:t>
            </a:r>
            <a:r>
              <a:rPr lang="en-US" dirty="0"/>
              <a:t> * filters * channel / groups).</a:t>
            </a:r>
          </a:p>
          <a:p>
            <a:pPr marL="630238" lvl="1" indent="-342900">
              <a:buAutoNum type="arabicParenBoth"/>
            </a:pPr>
            <a:r>
              <a:rPr lang="en-US" dirty="0"/>
              <a:t>The number of layer outputs (filters). </a:t>
            </a:r>
          </a:p>
          <a:p>
            <a:r>
              <a:rPr lang="en-US" dirty="0"/>
              <a:t>Table 1 shows the information of CSPResNeXt50, CSPDarknet53, and </a:t>
            </a:r>
            <a:r>
              <a:rPr lang="en-US" dirty="0" err="1"/>
              <a:t>EfficientNet</a:t>
            </a:r>
            <a:r>
              <a:rPr lang="en-US" dirty="0"/>
              <a:t> B3. </a:t>
            </a:r>
          </a:p>
          <a:p>
            <a:pPr lvl="1" indent="-285750"/>
            <a:endParaRPr lang="en-US" dirty="0"/>
          </a:p>
          <a:p>
            <a:pPr lvl="1" indent="-285750"/>
            <a:endParaRPr lang="en-US" dirty="0"/>
          </a:p>
          <a:p>
            <a:pPr lvl="1" indent="-285750"/>
            <a:endParaRPr lang="en-US" dirty="0"/>
          </a:p>
          <a:p>
            <a:pPr lvl="1" indent="-285750"/>
            <a:endParaRPr lang="en-US" dirty="0"/>
          </a:p>
          <a:p>
            <a:pPr lvl="1" indent="-285750"/>
            <a:endParaRPr lang="en-US" dirty="0"/>
          </a:p>
          <a:p>
            <a:pPr lvl="1" indent="-285750"/>
            <a:endParaRPr lang="en-US" dirty="0"/>
          </a:p>
          <a:p>
            <a:pPr marL="290513" lvl="1" indent="0">
              <a:buNone/>
            </a:pPr>
            <a:endParaRPr lang="en-US" dirty="0"/>
          </a:p>
          <a:p>
            <a:r>
              <a:rPr lang="en-US" dirty="0">
                <a:solidFill>
                  <a:srgbClr val="00B050"/>
                </a:solidFill>
              </a:rPr>
              <a:t>CSPDarknet53</a:t>
            </a:r>
            <a:r>
              <a:rPr lang="en-US" dirty="0"/>
              <a:t> neural network is the </a:t>
            </a:r>
            <a:r>
              <a:rPr lang="en-US" dirty="0">
                <a:solidFill>
                  <a:srgbClr val="FF0000"/>
                </a:solidFill>
              </a:rPr>
              <a:t>optimal backbone </a:t>
            </a:r>
            <a:r>
              <a:rPr lang="en-US" dirty="0"/>
              <a:t>for a detector. (contains 29 convolutional layers 3×3, a 725×725 receptive field and 27.6 M parameters).</a:t>
            </a:r>
          </a:p>
          <a:p>
            <a:endParaRPr lang="x-none" dirty="0"/>
          </a:p>
        </p:txBody>
      </p:sp>
      <p:grpSp>
        <p:nvGrpSpPr>
          <p:cNvPr id="7" name="Group 6">
            <a:extLst>
              <a:ext uri="{FF2B5EF4-FFF2-40B4-BE49-F238E27FC236}">
                <a16:creationId xmlns:a16="http://schemas.microsoft.com/office/drawing/2014/main" id="{0B702727-0604-4DBC-8ABF-44CF5B90E99D}"/>
              </a:ext>
            </a:extLst>
          </p:cNvPr>
          <p:cNvGrpSpPr/>
          <p:nvPr/>
        </p:nvGrpSpPr>
        <p:grpSpPr>
          <a:xfrm>
            <a:off x="0" y="2166586"/>
            <a:ext cx="9144000" cy="1614325"/>
            <a:chOff x="0" y="2089312"/>
            <a:chExt cx="9144000" cy="1614325"/>
          </a:xfrm>
        </p:grpSpPr>
        <p:pic>
          <p:nvPicPr>
            <p:cNvPr id="5" name="Picture 4" descr="A screenshot of a cell phone&#10;&#10;Description automatically generated">
              <a:extLst>
                <a:ext uri="{FF2B5EF4-FFF2-40B4-BE49-F238E27FC236}">
                  <a16:creationId xmlns:a16="http://schemas.microsoft.com/office/drawing/2014/main" id="{8D225C21-4B81-450C-A4A4-94EAF10CE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9312"/>
              <a:ext cx="9144000" cy="1614325"/>
            </a:xfrm>
            <a:prstGeom prst="rect">
              <a:avLst/>
            </a:prstGeom>
          </p:spPr>
        </p:pic>
        <p:sp>
          <p:nvSpPr>
            <p:cNvPr id="6" name="Rectangle 5">
              <a:extLst>
                <a:ext uri="{FF2B5EF4-FFF2-40B4-BE49-F238E27FC236}">
                  <a16:creationId xmlns:a16="http://schemas.microsoft.com/office/drawing/2014/main" id="{30CE5D36-F0C2-43C1-8FF3-D033D77FE310}"/>
                </a:ext>
              </a:extLst>
            </p:cNvPr>
            <p:cNvSpPr/>
            <p:nvPr/>
          </p:nvSpPr>
          <p:spPr>
            <a:xfrm>
              <a:off x="0" y="3284113"/>
              <a:ext cx="9144000" cy="14488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投影片編號版面配置區 7">
            <a:extLst>
              <a:ext uri="{FF2B5EF4-FFF2-40B4-BE49-F238E27FC236}">
                <a16:creationId xmlns:a16="http://schemas.microsoft.com/office/drawing/2014/main" id="{1F98ECDB-E837-4BAC-B9ED-F3F76FCAE7C3}"/>
              </a:ext>
            </a:extLst>
          </p:cNvPr>
          <p:cNvSpPr>
            <a:spLocks noGrp="1"/>
          </p:cNvSpPr>
          <p:nvPr>
            <p:ph type="sldNum" sz="quarter" idx="12"/>
          </p:nvPr>
        </p:nvSpPr>
        <p:spPr/>
        <p:txBody>
          <a:bodyPr/>
          <a:lstStyle/>
          <a:p>
            <a:fld id="{F8A2D2AA-0FE8-4114-AED6-026211289AC6}" type="slidenum">
              <a:rPr lang="zh-TW" altLang="en-US" smtClean="0"/>
              <a:pPr/>
              <a:t>63</a:t>
            </a:fld>
            <a:endParaRPr lang="zh-TW" altLang="en-US"/>
          </a:p>
        </p:txBody>
      </p:sp>
    </p:spTree>
    <p:extLst>
      <p:ext uri="{BB962C8B-B14F-4D97-AF65-F5344CB8AC3E}">
        <p14:creationId xmlns:p14="http://schemas.microsoft.com/office/powerpoint/2010/main" val="2594140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78471F-3640-4B41-B110-C88BC3C8237C}"/>
              </a:ext>
            </a:extLst>
          </p:cNvPr>
          <p:cNvPicPr>
            <a:picLocks noChangeAspect="1"/>
          </p:cNvPicPr>
          <p:nvPr/>
        </p:nvPicPr>
        <p:blipFill rotWithShape="1">
          <a:blip r:embed="rId2"/>
          <a:srcRect r="50000" b="4370"/>
          <a:stretch/>
        </p:blipFill>
        <p:spPr>
          <a:xfrm>
            <a:off x="2220236" y="2537499"/>
            <a:ext cx="6279824" cy="1980508"/>
          </a:xfrm>
          <a:prstGeom prst="rect">
            <a:avLst/>
          </a:prstGeom>
        </p:spPr>
      </p:pic>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3.3</a:t>
            </a:r>
            <a:r>
              <a:rPr lang="en-US" dirty="0"/>
              <a:t>.1</a:t>
            </a:r>
            <a:r>
              <a:rPr lang="x-none" dirty="0"/>
              <a:t> </a:t>
            </a:r>
            <a:r>
              <a:rPr lang="en-US" dirty="0"/>
              <a:t>Methodology: Selection of Architecture -</a:t>
            </a:r>
            <a:r>
              <a:rPr lang="x-none" dirty="0"/>
              <a:t> Backbone (</a:t>
            </a:r>
            <a:r>
              <a:rPr lang="en-US" dirty="0"/>
              <a:t>2</a:t>
            </a:r>
            <a:r>
              <a:rPr lang="x-none" dirty="0"/>
              <a:t>/3)</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0" y="484743"/>
            <a:ext cx="9144000" cy="6373256"/>
          </a:xfrm>
        </p:spPr>
        <p:txBody>
          <a:bodyPr/>
          <a:lstStyle/>
          <a:p>
            <a:pPr marL="0" indent="0">
              <a:buNone/>
            </a:pPr>
            <a:r>
              <a:rPr lang="en-US" b="1" dirty="0">
                <a:solidFill>
                  <a:srgbClr val="00B0F0"/>
                </a:solidFill>
              </a:rPr>
              <a:t>1)   </a:t>
            </a:r>
            <a:r>
              <a:rPr lang="x-none" b="1" dirty="0">
                <a:solidFill>
                  <a:srgbClr val="00B0F0"/>
                </a:solidFill>
              </a:rPr>
              <a:t>Cross</a:t>
            </a:r>
            <a:r>
              <a:rPr lang="en-US" b="1" dirty="0">
                <a:solidFill>
                  <a:srgbClr val="00B0F0"/>
                </a:solidFill>
              </a:rPr>
              <a:t> </a:t>
            </a:r>
            <a:r>
              <a:rPr lang="x-none" b="1" dirty="0">
                <a:solidFill>
                  <a:srgbClr val="00B0F0"/>
                </a:solidFill>
              </a:rPr>
              <a:t>Stage</a:t>
            </a:r>
            <a:r>
              <a:rPr lang="en-US" b="1" dirty="0">
                <a:solidFill>
                  <a:srgbClr val="00B0F0"/>
                </a:solidFill>
              </a:rPr>
              <a:t> </a:t>
            </a:r>
            <a:r>
              <a:rPr lang="x-none" b="1" dirty="0">
                <a:solidFill>
                  <a:srgbClr val="00B0F0"/>
                </a:solidFill>
              </a:rPr>
              <a:t>Partial</a:t>
            </a:r>
            <a:r>
              <a:rPr lang="en-US" b="1" dirty="0">
                <a:solidFill>
                  <a:srgbClr val="00B0F0"/>
                </a:solidFill>
              </a:rPr>
              <a:t> </a:t>
            </a:r>
            <a:r>
              <a:rPr lang="x-none" b="1" dirty="0">
                <a:solidFill>
                  <a:srgbClr val="00B0F0"/>
                </a:solidFill>
              </a:rPr>
              <a:t>connections (CSP)</a:t>
            </a:r>
            <a:endParaRPr lang="en-US" b="1" dirty="0">
              <a:solidFill>
                <a:srgbClr val="00B0F0"/>
              </a:solidFill>
            </a:endParaRPr>
          </a:p>
          <a:p>
            <a:pPr lvl="1"/>
            <a:r>
              <a:rPr lang="en-US" dirty="0"/>
              <a:t>A </a:t>
            </a:r>
            <a:r>
              <a:rPr lang="en-US" b="1" dirty="0"/>
              <a:t>Dense Block:</a:t>
            </a:r>
          </a:p>
          <a:p>
            <a:pPr lvl="2"/>
            <a:r>
              <a:rPr lang="en-US" dirty="0"/>
              <a:t>Each layer </a:t>
            </a:r>
            <a:r>
              <a:rPr lang="en-US" i="1" dirty="0"/>
              <a:t>Hi</a:t>
            </a:r>
            <a:r>
              <a:rPr lang="en-US" dirty="0"/>
              <a:t> </a:t>
            </a:r>
            <a:r>
              <a:rPr lang="en-US" dirty="0">
                <a:solidFill>
                  <a:srgbClr val="FF0000"/>
                </a:solidFill>
              </a:rPr>
              <a:t>takes the output of all previous layers </a:t>
            </a:r>
            <a:r>
              <a:rPr lang="en-US" dirty="0"/>
              <a:t>as well as the original as its input. </a:t>
            </a:r>
          </a:p>
          <a:p>
            <a:pPr lvl="2"/>
            <a:r>
              <a:rPr lang="en-US" dirty="0"/>
              <a:t>At each layer, the number of feature maps is increased by a growth rate.</a:t>
            </a:r>
          </a:p>
          <a:p>
            <a:pPr lvl="1"/>
            <a:r>
              <a:rPr lang="x-none" b="1" dirty="0"/>
              <a:t>C</a:t>
            </a:r>
            <a:r>
              <a:rPr lang="en-US" b="1" dirty="0" err="1"/>
              <a:t>SPNet</a:t>
            </a:r>
            <a:r>
              <a:rPr lang="en-US" b="1" dirty="0"/>
              <a:t> </a:t>
            </a:r>
            <a:r>
              <a:rPr lang="en-US" dirty="0"/>
              <a:t>separates the input feature maps of the Dense Block into two parts. </a:t>
            </a:r>
          </a:p>
          <a:p>
            <a:pPr marL="919162" lvl="2" indent="-342900">
              <a:buAutoNum type="arabicParenBoth"/>
            </a:pPr>
            <a:r>
              <a:rPr lang="en-US" dirty="0"/>
              <a:t>The first part </a:t>
            </a:r>
            <a:r>
              <a:rPr lang="en-US" i="1" dirty="0"/>
              <a:t>x₀’</a:t>
            </a:r>
            <a:r>
              <a:rPr lang="en-US" dirty="0"/>
              <a:t> </a:t>
            </a:r>
            <a:r>
              <a:rPr lang="en-US" dirty="0">
                <a:solidFill>
                  <a:srgbClr val="FF0000"/>
                </a:solidFill>
              </a:rPr>
              <a:t>bypasses the Dense Block </a:t>
            </a:r>
            <a:r>
              <a:rPr lang="en-US" dirty="0"/>
              <a:t>and becomes </a:t>
            </a:r>
            <a:r>
              <a:rPr lang="en-US" dirty="0">
                <a:solidFill>
                  <a:srgbClr val="FF0000"/>
                </a:solidFill>
              </a:rPr>
              <a:t>part of the input </a:t>
            </a:r>
            <a:r>
              <a:rPr lang="en-US" dirty="0"/>
              <a:t>to the next transition layer. </a:t>
            </a:r>
          </a:p>
          <a:p>
            <a:pPr marL="919162" lvl="2" indent="-342900">
              <a:buAutoNum type="arabicParenBoth"/>
            </a:pPr>
            <a:r>
              <a:rPr lang="en-US" dirty="0"/>
              <a:t>The second part </a:t>
            </a:r>
            <a:r>
              <a:rPr lang="en-US" i="1" dirty="0"/>
              <a:t>x₀’’ </a:t>
            </a:r>
            <a:r>
              <a:rPr lang="en-US" dirty="0"/>
              <a:t>will </a:t>
            </a:r>
            <a:r>
              <a:rPr lang="en-US" dirty="0">
                <a:solidFill>
                  <a:srgbClr val="FF0000"/>
                </a:solidFill>
              </a:rPr>
              <a:t>go through the Dense block </a:t>
            </a:r>
            <a:r>
              <a:rPr lang="en-US" dirty="0"/>
              <a:t>as below</a:t>
            </a:r>
          </a:p>
          <a:p>
            <a:pPr lvl="1"/>
            <a:r>
              <a:rPr lang="en-US" dirty="0"/>
              <a:t>This new design </a:t>
            </a:r>
            <a:r>
              <a:rPr lang="en-US" dirty="0">
                <a:solidFill>
                  <a:srgbClr val="FF0000"/>
                </a:solidFill>
              </a:rPr>
              <a:t>reduces the computational complexity </a:t>
            </a:r>
            <a:r>
              <a:rPr lang="en-US" dirty="0"/>
              <a:t>with only one part going through the Dense Block.</a:t>
            </a:r>
            <a:endParaRPr lang="x-none" dirty="0"/>
          </a:p>
        </p:txBody>
      </p:sp>
      <p:grpSp>
        <p:nvGrpSpPr>
          <p:cNvPr id="5" name="Group 4">
            <a:extLst>
              <a:ext uri="{FF2B5EF4-FFF2-40B4-BE49-F238E27FC236}">
                <a16:creationId xmlns:a16="http://schemas.microsoft.com/office/drawing/2014/main" id="{592DEAF7-E4BF-4E4F-BE94-2808D09E2DED}"/>
              </a:ext>
            </a:extLst>
          </p:cNvPr>
          <p:cNvGrpSpPr/>
          <p:nvPr/>
        </p:nvGrpSpPr>
        <p:grpSpPr>
          <a:xfrm>
            <a:off x="391435" y="2583432"/>
            <a:ext cx="1481068" cy="4179090"/>
            <a:chOff x="5075440" y="677254"/>
            <a:chExt cx="1481068" cy="4179090"/>
          </a:xfrm>
        </p:grpSpPr>
        <p:pic>
          <p:nvPicPr>
            <p:cNvPr id="10" name="Picture 9">
              <a:extLst>
                <a:ext uri="{FF2B5EF4-FFF2-40B4-BE49-F238E27FC236}">
                  <a16:creationId xmlns:a16="http://schemas.microsoft.com/office/drawing/2014/main" id="{D88583D2-D85F-2D42-9221-8BFBBE071D41}"/>
                </a:ext>
              </a:extLst>
            </p:cNvPr>
            <p:cNvPicPr>
              <a:picLocks noChangeAspect="1"/>
            </p:cNvPicPr>
            <p:nvPr/>
          </p:nvPicPr>
          <p:blipFill rotWithShape="1">
            <a:blip r:embed="rId3"/>
            <a:srcRect l="51927" r="24646"/>
            <a:stretch/>
          </p:blipFill>
          <p:spPr>
            <a:xfrm>
              <a:off x="5075440" y="2806242"/>
              <a:ext cx="1481068" cy="2050102"/>
            </a:xfrm>
            <a:prstGeom prst="rect">
              <a:avLst/>
            </a:prstGeom>
          </p:spPr>
        </p:pic>
        <p:pic>
          <p:nvPicPr>
            <p:cNvPr id="13" name="Picture 12">
              <a:extLst>
                <a:ext uri="{FF2B5EF4-FFF2-40B4-BE49-F238E27FC236}">
                  <a16:creationId xmlns:a16="http://schemas.microsoft.com/office/drawing/2014/main" id="{5236D9B1-3BB1-497B-826C-647EC9846776}"/>
                </a:ext>
              </a:extLst>
            </p:cNvPr>
            <p:cNvPicPr>
              <a:picLocks noChangeAspect="1"/>
            </p:cNvPicPr>
            <p:nvPr/>
          </p:nvPicPr>
          <p:blipFill rotWithShape="1">
            <a:blip r:embed="rId3"/>
            <a:srcRect l="28483" r="57363"/>
            <a:stretch/>
          </p:blipFill>
          <p:spPr>
            <a:xfrm>
              <a:off x="5327945" y="677254"/>
              <a:ext cx="844415" cy="1934575"/>
            </a:xfrm>
            <a:prstGeom prst="rect">
              <a:avLst/>
            </a:prstGeom>
          </p:spPr>
        </p:pic>
      </p:grpSp>
      <p:pic>
        <p:nvPicPr>
          <p:cNvPr id="12" name="Picture 11">
            <a:extLst>
              <a:ext uri="{FF2B5EF4-FFF2-40B4-BE49-F238E27FC236}">
                <a16:creationId xmlns:a16="http://schemas.microsoft.com/office/drawing/2014/main" id="{950C6757-95B8-4A2E-8486-64C91D9CA986}"/>
              </a:ext>
            </a:extLst>
          </p:cNvPr>
          <p:cNvPicPr>
            <a:picLocks noChangeAspect="1"/>
          </p:cNvPicPr>
          <p:nvPr/>
        </p:nvPicPr>
        <p:blipFill rotWithShape="1">
          <a:blip r:embed="rId2"/>
          <a:srcRect l="49719" t="-1476" r="281" b="1476"/>
          <a:stretch/>
        </p:blipFill>
        <p:spPr>
          <a:xfrm>
            <a:off x="2168716" y="4447443"/>
            <a:ext cx="6331342" cy="2155973"/>
          </a:xfrm>
          <a:prstGeom prst="rect">
            <a:avLst/>
          </a:prstGeom>
        </p:spPr>
      </p:pic>
      <p:sp>
        <p:nvSpPr>
          <p:cNvPr id="6" name="TextBox 5">
            <a:extLst>
              <a:ext uri="{FF2B5EF4-FFF2-40B4-BE49-F238E27FC236}">
                <a16:creationId xmlns:a16="http://schemas.microsoft.com/office/drawing/2014/main" id="{BBC3D9B0-FD37-4991-9C7A-7C6B132650CB}"/>
              </a:ext>
            </a:extLst>
          </p:cNvPr>
          <p:cNvSpPr txBox="1"/>
          <p:nvPr/>
        </p:nvSpPr>
        <p:spPr>
          <a:xfrm>
            <a:off x="2042921" y="6296229"/>
            <a:ext cx="2150801" cy="461665"/>
          </a:xfrm>
          <a:prstGeom prst="rect">
            <a:avLst/>
          </a:prstGeom>
          <a:noFill/>
        </p:spPr>
        <p:txBody>
          <a:bodyPr wrap="square" rtlCol="0">
            <a:spAutoFit/>
          </a:bodyPr>
          <a:lstStyle/>
          <a:p>
            <a:r>
              <a:rPr lang="en-US" sz="1200" i="1" dirty="0">
                <a:solidFill>
                  <a:srgbClr val="FF0000"/>
                </a:solidFill>
              </a:rPr>
              <a:t>The other part of feature maps bypasses the Dense Block</a:t>
            </a:r>
          </a:p>
        </p:txBody>
      </p:sp>
      <p:sp>
        <p:nvSpPr>
          <p:cNvPr id="14" name="TextBox 13">
            <a:extLst>
              <a:ext uri="{FF2B5EF4-FFF2-40B4-BE49-F238E27FC236}">
                <a16:creationId xmlns:a16="http://schemas.microsoft.com/office/drawing/2014/main" id="{C4ED41A8-3BDA-4987-92CF-F3C172002617}"/>
              </a:ext>
            </a:extLst>
          </p:cNvPr>
          <p:cNvSpPr txBox="1"/>
          <p:nvPr/>
        </p:nvSpPr>
        <p:spPr>
          <a:xfrm>
            <a:off x="6514942" y="6418637"/>
            <a:ext cx="1758676" cy="461665"/>
          </a:xfrm>
          <a:prstGeom prst="rect">
            <a:avLst/>
          </a:prstGeom>
          <a:noFill/>
        </p:spPr>
        <p:txBody>
          <a:bodyPr wrap="square" rtlCol="0">
            <a:spAutoFit/>
          </a:bodyPr>
          <a:lstStyle/>
          <a:p>
            <a:r>
              <a:rPr lang="en-US" sz="1200" i="1" dirty="0">
                <a:solidFill>
                  <a:srgbClr val="FF0000"/>
                </a:solidFill>
              </a:rPr>
              <a:t>Become a part of input to the next transition layer.</a:t>
            </a:r>
          </a:p>
        </p:txBody>
      </p:sp>
      <p:sp>
        <p:nvSpPr>
          <p:cNvPr id="15" name="TextBox 14">
            <a:extLst>
              <a:ext uri="{FF2B5EF4-FFF2-40B4-BE49-F238E27FC236}">
                <a16:creationId xmlns:a16="http://schemas.microsoft.com/office/drawing/2014/main" id="{2D69367B-FC59-4018-BD15-EA54962B595D}"/>
              </a:ext>
            </a:extLst>
          </p:cNvPr>
          <p:cNvSpPr txBox="1"/>
          <p:nvPr/>
        </p:nvSpPr>
        <p:spPr>
          <a:xfrm>
            <a:off x="1452330" y="3394350"/>
            <a:ext cx="1016306" cy="830997"/>
          </a:xfrm>
          <a:prstGeom prst="rect">
            <a:avLst/>
          </a:prstGeom>
          <a:noFill/>
        </p:spPr>
        <p:txBody>
          <a:bodyPr wrap="square" rtlCol="0">
            <a:spAutoFit/>
          </a:bodyPr>
          <a:lstStyle/>
          <a:p>
            <a:r>
              <a:rPr lang="en-US" sz="1200" i="1" dirty="0">
                <a:solidFill>
                  <a:srgbClr val="FF0000"/>
                </a:solidFill>
              </a:rPr>
              <a:t>All of feature maps go through the Dense Block</a:t>
            </a:r>
          </a:p>
        </p:txBody>
      </p:sp>
      <p:sp>
        <p:nvSpPr>
          <p:cNvPr id="16" name="TextBox 15">
            <a:extLst>
              <a:ext uri="{FF2B5EF4-FFF2-40B4-BE49-F238E27FC236}">
                <a16:creationId xmlns:a16="http://schemas.microsoft.com/office/drawing/2014/main" id="{CA8ECCD9-0687-4C24-9799-CEE1956047DC}"/>
              </a:ext>
            </a:extLst>
          </p:cNvPr>
          <p:cNvSpPr txBox="1"/>
          <p:nvPr/>
        </p:nvSpPr>
        <p:spPr>
          <a:xfrm>
            <a:off x="1757449" y="4776799"/>
            <a:ext cx="1241966" cy="646331"/>
          </a:xfrm>
          <a:prstGeom prst="rect">
            <a:avLst/>
          </a:prstGeom>
          <a:noFill/>
        </p:spPr>
        <p:txBody>
          <a:bodyPr wrap="square" rtlCol="0">
            <a:spAutoFit/>
          </a:bodyPr>
          <a:lstStyle/>
          <a:p>
            <a:r>
              <a:rPr lang="en-US" sz="1200" i="1" dirty="0">
                <a:solidFill>
                  <a:srgbClr val="FF0000"/>
                </a:solidFill>
              </a:rPr>
              <a:t>A part of feature maps go through the Dense Block</a:t>
            </a:r>
          </a:p>
        </p:txBody>
      </p:sp>
      <p:sp>
        <p:nvSpPr>
          <p:cNvPr id="17" name="Rectangle 16">
            <a:extLst>
              <a:ext uri="{FF2B5EF4-FFF2-40B4-BE49-F238E27FC236}">
                <a16:creationId xmlns:a16="http://schemas.microsoft.com/office/drawing/2014/main" id="{22D7FEFF-D916-4737-86D5-5D37071B6178}"/>
              </a:ext>
            </a:extLst>
          </p:cNvPr>
          <p:cNvSpPr/>
          <p:nvPr/>
        </p:nvSpPr>
        <p:spPr>
          <a:xfrm>
            <a:off x="1488355" y="3361387"/>
            <a:ext cx="1241966" cy="99700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投影片編號版面配置區 6">
            <a:extLst>
              <a:ext uri="{FF2B5EF4-FFF2-40B4-BE49-F238E27FC236}">
                <a16:creationId xmlns:a16="http://schemas.microsoft.com/office/drawing/2014/main" id="{C5CF4AF2-7CC6-4314-BB7D-4600F830C143}"/>
              </a:ext>
            </a:extLst>
          </p:cNvPr>
          <p:cNvSpPr>
            <a:spLocks noGrp="1"/>
          </p:cNvSpPr>
          <p:nvPr>
            <p:ph type="sldNum" sz="quarter" idx="12"/>
          </p:nvPr>
        </p:nvSpPr>
        <p:spPr/>
        <p:txBody>
          <a:bodyPr/>
          <a:lstStyle/>
          <a:p>
            <a:fld id="{F8A2D2AA-0FE8-4114-AED6-026211289AC6}" type="slidenum">
              <a:rPr lang="zh-TW" altLang="en-US" smtClean="0"/>
              <a:pPr/>
              <a:t>64</a:t>
            </a:fld>
            <a:endParaRPr lang="zh-TW" altLang="en-US"/>
          </a:p>
        </p:txBody>
      </p:sp>
    </p:spTree>
    <p:extLst>
      <p:ext uri="{BB962C8B-B14F-4D97-AF65-F5344CB8AC3E}">
        <p14:creationId xmlns:p14="http://schemas.microsoft.com/office/powerpoint/2010/main" val="1068831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x-none" dirty="0"/>
              <a:t>3.3</a:t>
            </a:r>
            <a:r>
              <a:rPr lang="en-US" dirty="0"/>
              <a:t>.1</a:t>
            </a:r>
            <a:r>
              <a:rPr lang="x-none" dirty="0"/>
              <a:t> </a:t>
            </a:r>
            <a:r>
              <a:rPr lang="en-US" dirty="0"/>
              <a:t>Methodology: Selection of Architecture -</a:t>
            </a:r>
            <a:r>
              <a:rPr lang="x-none" dirty="0"/>
              <a:t> Backbone </a:t>
            </a:r>
            <a:r>
              <a:rPr lang="en-US" dirty="0"/>
              <a:t>(3</a:t>
            </a:r>
            <a:r>
              <a:rPr lang="x-none" dirty="0"/>
              <a:t>/3)</a:t>
            </a: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0" y="533400"/>
            <a:ext cx="4687910" cy="6340475"/>
          </a:xfrm>
        </p:spPr>
        <p:txBody>
          <a:bodyPr/>
          <a:lstStyle/>
          <a:p>
            <a:pPr marL="0" indent="0">
              <a:buNone/>
            </a:pPr>
            <a:r>
              <a:rPr lang="en-US" b="1" dirty="0">
                <a:solidFill>
                  <a:srgbClr val="00B0F0"/>
                </a:solidFill>
              </a:rPr>
              <a:t>2)   </a:t>
            </a:r>
            <a:r>
              <a:rPr lang="x-none" b="1" dirty="0">
                <a:solidFill>
                  <a:srgbClr val="00B0F0"/>
                </a:solidFill>
              </a:rPr>
              <a:t>CSPDarknet53</a:t>
            </a:r>
            <a:r>
              <a:rPr lang="en-US" b="1" dirty="0">
                <a:solidFill>
                  <a:srgbClr val="00B0F0"/>
                </a:solidFill>
              </a:rPr>
              <a:t> model:</a:t>
            </a:r>
          </a:p>
          <a:p>
            <a:pPr marL="633413" lvl="1" indent="-342900"/>
            <a:r>
              <a:rPr lang="en-US" dirty="0">
                <a:solidFill>
                  <a:srgbClr val="FF0000"/>
                </a:solidFill>
              </a:rPr>
              <a:t>Darknet-53</a:t>
            </a:r>
            <a:r>
              <a:rPr lang="en-US" dirty="0"/>
              <a:t> using the </a:t>
            </a:r>
            <a:r>
              <a:rPr lang="en-US" dirty="0">
                <a:solidFill>
                  <a:srgbClr val="FF0000"/>
                </a:solidFill>
              </a:rPr>
              <a:t>CSP connections.</a:t>
            </a:r>
          </a:p>
          <a:p>
            <a:pPr marL="633413" lvl="1" indent="-342900"/>
            <a:r>
              <a:rPr lang="en-US" dirty="0"/>
              <a:t>Has </a:t>
            </a:r>
            <a:r>
              <a:rPr lang="en-US" dirty="0">
                <a:solidFill>
                  <a:srgbClr val="FF0000"/>
                </a:solidFill>
              </a:rPr>
              <a:t>higher accuracy in object detection </a:t>
            </a:r>
            <a:r>
              <a:rPr lang="en-US" dirty="0"/>
              <a:t>compared with </a:t>
            </a:r>
            <a:r>
              <a:rPr lang="en-US" dirty="0" err="1"/>
              <a:t>ResNet</a:t>
            </a:r>
            <a:r>
              <a:rPr lang="en-US" dirty="0"/>
              <a:t>-based designs.</a:t>
            </a:r>
          </a:p>
          <a:p>
            <a:pPr marL="633413" lvl="1" indent="-342900"/>
            <a:r>
              <a:rPr lang="en-US" dirty="0"/>
              <a:t>The classification accuracy of CSPDarknet53 can be improved (Mish and other techniques). </a:t>
            </a:r>
          </a:p>
        </p:txBody>
      </p:sp>
      <p:pic>
        <p:nvPicPr>
          <p:cNvPr id="5" name="Picture 4">
            <a:extLst>
              <a:ext uri="{FF2B5EF4-FFF2-40B4-BE49-F238E27FC236}">
                <a16:creationId xmlns:a16="http://schemas.microsoft.com/office/drawing/2014/main" id="{912C8668-E221-B447-8521-508887BD7F64}"/>
              </a:ext>
            </a:extLst>
          </p:cNvPr>
          <p:cNvPicPr>
            <a:picLocks noChangeAspect="1"/>
          </p:cNvPicPr>
          <p:nvPr/>
        </p:nvPicPr>
        <p:blipFill rotWithShape="1">
          <a:blip r:embed="rId2"/>
          <a:srcRect l="24972" t="2707" r="22787" b="2730"/>
          <a:stretch/>
        </p:blipFill>
        <p:spPr>
          <a:xfrm>
            <a:off x="5037222" y="840504"/>
            <a:ext cx="3769895" cy="5541158"/>
          </a:xfrm>
          <a:prstGeom prst="rect">
            <a:avLst/>
          </a:prstGeom>
        </p:spPr>
      </p:pic>
      <p:sp>
        <p:nvSpPr>
          <p:cNvPr id="6" name="投影片編號版面配置區 5">
            <a:extLst>
              <a:ext uri="{FF2B5EF4-FFF2-40B4-BE49-F238E27FC236}">
                <a16:creationId xmlns:a16="http://schemas.microsoft.com/office/drawing/2014/main" id="{15EBB400-7FDB-44BD-9595-C77E40EF069E}"/>
              </a:ext>
            </a:extLst>
          </p:cNvPr>
          <p:cNvSpPr>
            <a:spLocks noGrp="1"/>
          </p:cNvSpPr>
          <p:nvPr>
            <p:ph type="sldNum" sz="quarter" idx="12"/>
          </p:nvPr>
        </p:nvSpPr>
        <p:spPr/>
        <p:txBody>
          <a:bodyPr/>
          <a:lstStyle/>
          <a:p>
            <a:fld id="{F8A2D2AA-0FE8-4114-AED6-026211289AC6}" type="slidenum">
              <a:rPr lang="zh-TW" altLang="en-US" smtClean="0"/>
              <a:pPr/>
              <a:t>65</a:t>
            </a:fld>
            <a:endParaRPr lang="zh-TW" altLang="en-US"/>
          </a:p>
        </p:txBody>
      </p:sp>
    </p:spTree>
    <p:extLst>
      <p:ext uri="{BB962C8B-B14F-4D97-AF65-F5344CB8AC3E}">
        <p14:creationId xmlns:p14="http://schemas.microsoft.com/office/powerpoint/2010/main" val="2095171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E8E1-D897-3F4B-90DD-D5E50281B73F}"/>
              </a:ext>
            </a:extLst>
          </p:cNvPr>
          <p:cNvSpPr>
            <a:spLocks noGrp="1"/>
          </p:cNvSpPr>
          <p:nvPr>
            <p:ph type="title"/>
          </p:nvPr>
        </p:nvSpPr>
        <p:spPr/>
        <p:txBody>
          <a:bodyPr/>
          <a:lstStyle/>
          <a:p>
            <a:r>
              <a:rPr lang="x-none" dirty="0"/>
              <a:t>3.3</a:t>
            </a:r>
            <a:r>
              <a:rPr lang="en-US" dirty="0"/>
              <a:t>.2</a:t>
            </a:r>
            <a:r>
              <a:rPr lang="x-none" dirty="0"/>
              <a:t> </a:t>
            </a:r>
            <a:r>
              <a:rPr lang="en-US" dirty="0"/>
              <a:t>Methodology: Selection of Architecture -</a:t>
            </a:r>
            <a:r>
              <a:rPr lang="x-none" dirty="0"/>
              <a:t> </a:t>
            </a:r>
            <a:r>
              <a:rPr lang="en-US" dirty="0"/>
              <a:t>Neck</a:t>
            </a:r>
            <a:r>
              <a:rPr lang="x-none" dirty="0"/>
              <a:t> (1/3)</a:t>
            </a:r>
          </a:p>
        </p:txBody>
      </p:sp>
      <p:sp>
        <p:nvSpPr>
          <p:cNvPr id="3" name="Content Placeholder 2">
            <a:extLst>
              <a:ext uri="{FF2B5EF4-FFF2-40B4-BE49-F238E27FC236}">
                <a16:creationId xmlns:a16="http://schemas.microsoft.com/office/drawing/2014/main" id="{C61D0E14-F5AA-8849-86F4-C014ADE537FD}"/>
              </a:ext>
            </a:extLst>
          </p:cNvPr>
          <p:cNvSpPr>
            <a:spLocks noGrp="1"/>
          </p:cNvSpPr>
          <p:nvPr>
            <p:ph idx="1"/>
          </p:nvPr>
        </p:nvSpPr>
        <p:spPr/>
        <p:txBody>
          <a:bodyPr/>
          <a:lstStyle/>
          <a:p>
            <a:r>
              <a:rPr lang="en-US" dirty="0">
                <a:solidFill>
                  <a:srgbClr val="00B0F0"/>
                </a:solidFill>
              </a:rPr>
              <a:t>Objectives</a:t>
            </a:r>
            <a:r>
              <a:rPr lang="en-US" dirty="0"/>
              <a:t>: For the Neck, select additional blocks to </a:t>
            </a:r>
            <a:r>
              <a:rPr lang="en-US" dirty="0">
                <a:solidFill>
                  <a:srgbClr val="FF0000"/>
                </a:solidFill>
              </a:rPr>
              <a:t>increase the receptive field </a:t>
            </a:r>
            <a:r>
              <a:rPr lang="en-US" dirty="0"/>
              <a:t>and the best method for </a:t>
            </a:r>
            <a:r>
              <a:rPr lang="en-US" dirty="0">
                <a:solidFill>
                  <a:srgbClr val="FF0000"/>
                </a:solidFill>
              </a:rPr>
              <a:t>parameter aggregation from different backbone levels for different detector levels.</a:t>
            </a:r>
          </a:p>
          <a:p>
            <a:pPr marL="633413" lvl="1" indent="-342900"/>
            <a:r>
              <a:rPr lang="en-US" dirty="0">
                <a:solidFill>
                  <a:srgbClr val="00B0F0"/>
                </a:solidFill>
              </a:rPr>
              <a:t>Additional Blocks</a:t>
            </a:r>
            <a:r>
              <a:rPr lang="en-US" dirty="0"/>
              <a:t>: Add the </a:t>
            </a:r>
            <a:r>
              <a:rPr lang="en-US" dirty="0">
                <a:solidFill>
                  <a:srgbClr val="FF0000"/>
                </a:solidFill>
              </a:rPr>
              <a:t>SPP</a:t>
            </a:r>
            <a:r>
              <a:rPr lang="en-US" dirty="0"/>
              <a:t> block over the CSPDarknet53</a:t>
            </a:r>
          </a:p>
          <a:p>
            <a:pPr marL="971550" lvl="2" indent="-342900"/>
            <a:r>
              <a:rPr lang="en-US" dirty="0"/>
              <a:t>Increases the receptive field.</a:t>
            </a:r>
          </a:p>
          <a:p>
            <a:pPr marL="971550" lvl="2" indent="-342900"/>
            <a:r>
              <a:rPr lang="en-US" dirty="0"/>
              <a:t>Separates out the most significant context features.</a:t>
            </a:r>
          </a:p>
          <a:p>
            <a:pPr marL="971550" lvl="2" indent="-342900"/>
            <a:r>
              <a:rPr lang="en-US" dirty="0"/>
              <a:t>No reduction of the network operation speed. </a:t>
            </a:r>
          </a:p>
          <a:p>
            <a:pPr marL="633413" lvl="1" indent="-342900"/>
            <a:r>
              <a:rPr lang="en-US" dirty="0">
                <a:solidFill>
                  <a:srgbClr val="00B0F0"/>
                </a:solidFill>
              </a:rPr>
              <a:t>Parameter aggregation</a:t>
            </a:r>
            <a:r>
              <a:rPr lang="en-US" dirty="0"/>
              <a:t>: Use </a:t>
            </a:r>
            <a:r>
              <a:rPr lang="en-US" dirty="0" err="1">
                <a:solidFill>
                  <a:srgbClr val="FF0000"/>
                </a:solidFill>
              </a:rPr>
              <a:t>PANet</a:t>
            </a:r>
            <a:r>
              <a:rPr lang="en-US" dirty="0"/>
              <a:t> as the method instead of the FPN.</a:t>
            </a:r>
          </a:p>
          <a:p>
            <a:pPr marL="971550" lvl="2" indent="-342900"/>
            <a:r>
              <a:rPr lang="en-US" dirty="0"/>
              <a:t>Better than FPN in YOLOv3.</a:t>
            </a:r>
            <a:endParaRPr lang="x-none" dirty="0"/>
          </a:p>
          <a:p>
            <a:endParaRPr lang="en-US" dirty="0"/>
          </a:p>
          <a:p>
            <a:endParaRPr lang="x-none" dirty="0"/>
          </a:p>
        </p:txBody>
      </p:sp>
      <p:sp>
        <p:nvSpPr>
          <p:cNvPr id="7" name="Rectangle 6">
            <a:extLst>
              <a:ext uri="{FF2B5EF4-FFF2-40B4-BE49-F238E27FC236}">
                <a16:creationId xmlns:a16="http://schemas.microsoft.com/office/drawing/2014/main" id="{632D9F51-1CBD-41F9-BA14-B6222FC33AFA}"/>
              </a:ext>
            </a:extLst>
          </p:cNvPr>
          <p:cNvSpPr/>
          <p:nvPr/>
        </p:nvSpPr>
        <p:spPr>
          <a:xfrm>
            <a:off x="201794" y="5223093"/>
            <a:ext cx="3717815" cy="1569660"/>
          </a:xfrm>
          <a:prstGeom prst="rect">
            <a:avLst/>
          </a:prstGeom>
        </p:spPr>
        <p:txBody>
          <a:bodyPr wrap="square">
            <a:spAutoFit/>
          </a:bodyPr>
          <a:lstStyle/>
          <a:p>
            <a:pPr algn="ctr"/>
            <a:r>
              <a:rPr lang="en-US" sz="1200" i="1" dirty="0">
                <a:latin typeface="Times New Roman" panose="02020603050405020304" pitchFamily="18" charset="0"/>
                <a:cs typeface="Times New Roman" panose="02020603050405020304" pitchFamily="18" charset="0"/>
              </a:rPr>
              <a:t>Fig. Traditional Spatial Pyramid Pooling (SPP) Block.</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a:t>
            </a:r>
            <a:r>
              <a:rPr lang="en-US" sz="1200" dirty="0">
                <a:solidFill>
                  <a:srgbClr val="FF0000"/>
                </a:solidFill>
                <a:latin typeface="Times New Roman" panose="02020603050405020304" pitchFamily="18" charset="0"/>
                <a:cs typeface="Times New Roman" panose="02020603050405020304" pitchFamily="18" charset="0"/>
              </a:rPr>
              <a:t>spatial pyramid pooling layer </a:t>
            </a:r>
            <a:r>
              <a:rPr lang="en-US" sz="1200" dirty="0">
                <a:latin typeface="Times New Roman" panose="02020603050405020304" pitchFamily="18" charset="0"/>
                <a:cs typeface="Times New Roman" panose="02020603050405020304" pitchFamily="18" charset="0"/>
              </a:rPr>
              <a:t>is added at the last set of feature maps</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These feature maps are </a:t>
            </a:r>
            <a:r>
              <a:rPr lang="en-US" sz="1200" dirty="0">
                <a:solidFill>
                  <a:srgbClr val="FF0000"/>
                </a:solidFill>
                <a:latin typeface="Times New Roman" panose="02020603050405020304" pitchFamily="18" charset="0"/>
                <a:cs typeface="Times New Roman" panose="02020603050405020304" pitchFamily="18" charset="0"/>
              </a:rPr>
              <a:t>spatially divided into </a:t>
            </a:r>
            <a:r>
              <a:rPr lang="en-US" sz="1200" i="1" dirty="0" err="1">
                <a:solidFill>
                  <a:srgbClr val="FF0000"/>
                </a:solidFill>
                <a:latin typeface="Times New Roman" panose="02020603050405020304" pitchFamily="18" charset="0"/>
                <a:cs typeface="Times New Roman" panose="02020603050405020304" pitchFamily="18" charset="0"/>
              </a:rPr>
              <a:t>m</a:t>
            </a:r>
            <a:r>
              <a:rPr lang="en-US" sz="1200" dirty="0" err="1">
                <a:solidFill>
                  <a:srgbClr val="FF0000"/>
                </a:solidFill>
                <a:latin typeface="Times New Roman" panose="02020603050405020304" pitchFamily="18" charset="0"/>
                <a:cs typeface="Times New Roman" panose="02020603050405020304" pitchFamily="18" charset="0"/>
              </a:rPr>
              <a:t>×</a:t>
            </a:r>
            <a:r>
              <a:rPr lang="en-US" sz="1200" i="1" dirty="0" err="1">
                <a:solidFill>
                  <a:srgbClr val="FF0000"/>
                </a:solidFill>
                <a:latin typeface="Times New Roman" panose="02020603050405020304" pitchFamily="18" charset="0"/>
                <a:cs typeface="Times New Roman" panose="02020603050405020304" pitchFamily="18" charset="0"/>
              </a:rPr>
              <a:t>m</a:t>
            </a:r>
            <a:r>
              <a:rPr lang="en-US" sz="1200" i="1" dirty="0">
                <a:solidFill>
                  <a:srgbClr val="FF0000"/>
                </a:solidFill>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bins</a:t>
            </a:r>
            <a:r>
              <a:rPr lang="en-US" sz="1200" dirty="0">
                <a:latin typeface="Times New Roman" panose="02020603050405020304" pitchFamily="18" charset="0"/>
                <a:cs typeface="Times New Roman" panose="02020603050405020304" pitchFamily="18" charset="0"/>
              </a:rPr>
              <a:t> with </a:t>
            </a:r>
            <a:r>
              <a:rPr lang="en-US" sz="1200" i="1" dirty="0">
                <a:latin typeface="Times New Roman" panose="02020603050405020304" pitchFamily="18" charset="0"/>
                <a:cs typeface="Times New Roman" panose="02020603050405020304" pitchFamily="18" charset="0"/>
              </a:rPr>
              <a:t>m</a:t>
            </a:r>
            <a:r>
              <a:rPr lang="en-US" sz="1200" dirty="0">
                <a:latin typeface="Times New Roman" panose="02020603050405020304" pitchFamily="18" charset="0"/>
                <a:cs typeface="Times New Roman" panose="02020603050405020304" pitchFamily="18" charset="0"/>
              </a:rPr>
              <a:t> equals 4, 2, and 1 respectively. </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Then </a:t>
            </a:r>
            <a:r>
              <a:rPr lang="en-US" sz="1200" dirty="0">
                <a:solidFill>
                  <a:srgbClr val="FF0000"/>
                </a:solidFill>
                <a:latin typeface="Times New Roman" panose="02020603050405020304" pitchFamily="18" charset="0"/>
                <a:cs typeface="Times New Roman" panose="02020603050405020304" pitchFamily="18" charset="0"/>
              </a:rPr>
              <a:t>a maximum pool </a:t>
            </a:r>
            <a:r>
              <a:rPr lang="en-US" sz="1200" dirty="0">
                <a:latin typeface="Times New Roman" panose="02020603050405020304" pitchFamily="18" charset="0"/>
                <a:cs typeface="Times New Roman" panose="02020603050405020304" pitchFamily="18" charset="0"/>
              </a:rPr>
              <a:t>is applied to each bin. </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This forms a </a:t>
            </a:r>
            <a:r>
              <a:rPr lang="en-US" sz="1200" dirty="0">
                <a:solidFill>
                  <a:srgbClr val="FF0000"/>
                </a:solidFill>
                <a:latin typeface="Times New Roman" panose="02020603050405020304" pitchFamily="18" charset="0"/>
                <a:cs typeface="Times New Roman" panose="02020603050405020304" pitchFamily="18" charset="0"/>
              </a:rPr>
              <a:t>fixed-length representation </a:t>
            </a:r>
            <a:r>
              <a:rPr lang="en-US" sz="1200" dirty="0">
                <a:latin typeface="Times New Roman" panose="02020603050405020304" pitchFamily="18" charset="0"/>
                <a:cs typeface="Times New Roman" panose="02020603050405020304" pitchFamily="18" charset="0"/>
              </a:rPr>
              <a:t>that can be further analyzed with FC-layers.</a:t>
            </a:r>
          </a:p>
        </p:txBody>
      </p:sp>
      <p:sp>
        <p:nvSpPr>
          <p:cNvPr id="8" name="Rectangle 7">
            <a:extLst>
              <a:ext uri="{FF2B5EF4-FFF2-40B4-BE49-F238E27FC236}">
                <a16:creationId xmlns:a16="http://schemas.microsoft.com/office/drawing/2014/main" id="{FD4A2ECE-81B0-4C1D-BEE5-C27A19CEBB5A}"/>
              </a:ext>
            </a:extLst>
          </p:cNvPr>
          <p:cNvSpPr/>
          <p:nvPr/>
        </p:nvSpPr>
        <p:spPr>
          <a:xfrm>
            <a:off x="3978589" y="4633126"/>
            <a:ext cx="4963617" cy="1569660"/>
          </a:xfrm>
          <a:prstGeom prst="rect">
            <a:avLst/>
          </a:prstGeom>
        </p:spPr>
        <p:txBody>
          <a:bodyPr wrap="square">
            <a:spAutoFit/>
          </a:bodyPr>
          <a:lstStyle/>
          <a:p>
            <a:pPr algn="ctr"/>
            <a:r>
              <a:rPr lang="en-US" sz="1200" i="1" dirty="0">
                <a:latin typeface="Times New Roman" panose="02020603050405020304" pitchFamily="18" charset="0"/>
                <a:cs typeface="Times New Roman" panose="02020603050405020304" pitchFamily="18" charset="0"/>
              </a:rPr>
              <a:t>Fig. </a:t>
            </a:r>
            <a:r>
              <a:rPr lang="en-US" sz="1200" i="1" dirty="0" err="1">
                <a:latin typeface="Times New Roman" panose="02020603050405020304" pitchFamily="18" charset="0"/>
                <a:cs typeface="Times New Roman" panose="02020603050405020304" pitchFamily="18" charset="0"/>
              </a:rPr>
              <a:t>PANet</a:t>
            </a:r>
            <a:endParaRPr lang="en-US" sz="1200" i="1" dirty="0">
              <a:latin typeface="Times New Roman" panose="02020603050405020304" pitchFamily="18" charset="0"/>
              <a:cs typeface="Times New Roman" panose="02020603050405020304" pitchFamily="18" charset="0"/>
            </a:endParaRPr>
          </a:p>
          <a:p>
            <a:pPr marL="166688" indent="-166688">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a:t>
            </a:r>
            <a:r>
              <a:rPr lang="en-US" sz="1200" dirty="0">
                <a:solidFill>
                  <a:srgbClr val="FF0000"/>
                </a:solidFill>
                <a:latin typeface="Times New Roman" panose="02020603050405020304" pitchFamily="18" charset="0"/>
                <a:cs typeface="Times New Roman" panose="02020603050405020304" pitchFamily="18" charset="0"/>
              </a:rPr>
              <a:t>bottom-up path </a:t>
            </a:r>
            <a:r>
              <a:rPr lang="en-US" sz="1200" dirty="0">
                <a:latin typeface="Times New Roman" panose="02020603050405020304" pitchFamily="18" charset="0"/>
                <a:cs typeface="Times New Roman" panose="02020603050405020304" pitchFamily="18" charset="0"/>
              </a:rPr>
              <a:t>(b) is augmented to make low-layer information easier to propagate to the top. </a:t>
            </a:r>
          </a:p>
          <a:p>
            <a:pPr marL="166688" indent="-166688">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PAN introduced a </a:t>
            </a:r>
            <a:r>
              <a:rPr lang="en-US" sz="1200" dirty="0">
                <a:solidFill>
                  <a:srgbClr val="FF0000"/>
                </a:solidFill>
                <a:latin typeface="Times New Roman" panose="02020603050405020304" pitchFamily="18" charset="0"/>
                <a:cs typeface="Times New Roman" panose="02020603050405020304" pitchFamily="18" charset="0"/>
              </a:rPr>
              <a:t>short-cut path (the green path) </a:t>
            </a:r>
            <a:r>
              <a:rPr lang="en-US" sz="1200" dirty="0">
                <a:latin typeface="Times New Roman" panose="02020603050405020304" pitchFamily="18" charset="0"/>
                <a:cs typeface="Times New Roman" panose="02020603050405020304" pitchFamily="18" charset="0"/>
              </a:rPr>
              <a:t>which only takes about 10 layers to go to the top N₅ layer. </a:t>
            </a:r>
          </a:p>
          <a:p>
            <a:pPr marL="166688" indent="-166688">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This short-circuit concepts make </a:t>
            </a:r>
            <a:r>
              <a:rPr lang="en-US" sz="1200" dirty="0">
                <a:solidFill>
                  <a:srgbClr val="FF0000"/>
                </a:solidFill>
                <a:latin typeface="Times New Roman" panose="02020603050405020304" pitchFamily="18" charset="0"/>
                <a:cs typeface="Times New Roman" panose="02020603050405020304" pitchFamily="18" charset="0"/>
              </a:rPr>
              <a:t>fine-grain localized information </a:t>
            </a:r>
            <a:r>
              <a:rPr lang="en-US" sz="1200" dirty="0">
                <a:latin typeface="Times New Roman" panose="02020603050405020304" pitchFamily="18" charset="0"/>
                <a:cs typeface="Times New Roman" panose="02020603050405020304" pitchFamily="18" charset="0"/>
              </a:rPr>
              <a:t>available to top layers.</a:t>
            </a:r>
          </a:p>
          <a:p>
            <a:endParaRPr lang="en-US" sz="1200" dirty="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6EC3D7E0-47BB-495D-9767-676A0A0ACEE4}"/>
              </a:ext>
            </a:extLst>
          </p:cNvPr>
          <p:cNvGrpSpPr/>
          <p:nvPr/>
        </p:nvGrpSpPr>
        <p:grpSpPr>
          <a:xfrm>
            <a:off x="3902317" y="2854403"/>
            <a:ext cx="5241681" cy="1752219"/>
            <a:chOff x="3902317" y="2854403"/>
            <a:chExt cx="5241681" cy="1752219"/>
          </a:xfrm>
        </p:grpSpPr>
        <p:pic>
          <p:nvPicPr>
            <p:cNvPr id="6" name="Picture 5">
              <a:extLst>
                <a:ext uri="{FF2B5EF4-FFF2-40B4-BE49-F238E27FC236}">
                  <a16:creationId xmlns:a16="http://schemas.microsoft.com/office/drawing/2014/main" id="{6FD6239C-91AD-4E33-86CB-ADC757C2B8AF}"/>
                </a:ext>
              </a:extLst>
            </p:cNvPr>
            <p:cNvPicPr>
              <a:picLocks noChangeAspect="1"/>
            </p:cNvPicPr>
            <p:nvPr/>
          </p:nvPicPr>
          <p:blipFill>
            <a:blip r:embed="rId2"/>
            <a:stretch>
              <a:fillRect/>
            </a:stretch>
          </p:blipFill>
          <p:spPr>
            <a:xfrm>
              <a:off x="3902317" y="2854403"/>
              <a:ext cx="5241681" cy="1752219"/>
            </a:xfrm>
            <a:prstGeom prst="rect">
              <a:avLst/>
            </a:prstGeom>
          </p:spPr>
        </p:pic>
        <p:sp>
          <p:nvSpPr>
            <p:cNvPr id="9" name="Rectangle 8">
              <a:extLst>
                <a:ext uri="{FF2B5EF4-FFF2-40B4-BE49-F238E27FC236}">
                  <a16:creationId xmlns:a16="http://schemas.microsoft.com/office/drawing/2014/main" id="{FA1CD255-CC27-418F-9E33-D3F199B28304}"/>
                </a:ext>
              </a:extLst>
            </p:cNvPr>
            <p:cNvSpPr/>
            <p:nvPr/>
          </p:nvSpPr>
          <p:spPr>
            <a:xfrm>
              <a:off x="5120746" y="3037503"/>
              <a:ext cx="2047530" cy="127500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EFD0C5-4A02-45DD-AC0F-DAD039A46EFC}"/>
              </a:ext>
            </a:extLst>
          </p:cNvPr>
          <p:cNvGrpSpPr/>
          <p:nvPr/>
        </p:nvGrpSpPr>
        <p:grpSpPr>
          <a:xfrm>
            <a:off x="353644" y="2697995"/>
            <a:ext cx="3524946" cy="2443975"/>
            <a:chOff x="192869" y="2579766"/>
            <a:chExt cx="3524946" cy="2443975"/>
          </a:xfrm>
        </p:grpSpPr>
        <p:pic>
          <p:nvPicPr>
            <p:cNvPr id="5" name="Picture 4">
              <a:extLst>
                <a:ext uri="{FF2B5EF4-FFF2-40B4-BE49-F238E27FC236}">
                  <a16:creationId xmlns:a16="http://schemas.microsoft.com/office/drawing/2014/main" id="{AEDD918C-D481-42B8-891F-99131E3B769A}"/>
                </a:ext>
              </a:extLst>
            </p:cNvPr>
            <p:cNvPicPr>
              <a:picLocks noChangeAspect="1"/>
            </p:cNvPicPr>
            <p:nvPr/>
          </p:nvPicPr>
          <p:blipFill rotWithShape="1">
            <a:blip r:embed="rId3"/>
            <a:srcRect l="10686" r="10394"/>
            <a:stretch/>
          </p:blipFill>
          <p:spPr>
            <a:xfrm>
              <a:off x="201794" y="2579766"/>
              <a:ext cx="3516021" cy="2443975"/>
            </a:xfrm>
            <a:prstGeom prst="rect">
              <a:avLst/>
            </a:prstGeom>
          </p:spPr>
        </p:pic>
        <p:sp>
          <p:nvSpPr>
            <p:cNvPr id="10" name="TextBox 9">
              <a:extLst>
                <a:ext uri="{FF2B5EF4-FFF2-40B4-BE49-F238E27FC236}">
                  <a16:creationId xmlns:a16="http://schemas.microsoft.com/office/drawing/2014/main" id="{3F305E3E-5BC1-4740-B7C0-8D3B4AAF2083}"/>
                </a:ext>
              </a:extLst>
            </p:cNvPr>
            <p:cNvSpPr txBox="1"/>
            <p:nvPr/>
          </p:nvSpPr>
          <p:spPr>
            <a:xfrm>
              <a:off x="489418" y="3982402"/>
              <a:ext cx="784189" cy="276999"/>
            </a:xfrm>
            <a:prstGeom prst="rect">
              <a:avLst/>
            </a:prstGeom>
            <a:noFill/>
          </p:spPr>
          <p:txBody>
            <a:bodyPr wrap="none" rtlCol="0">
              <a:spAutoFit/>
            </a:bodyPr>
            <a:lstStyle/>
            <a:p>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altLang="zh-TW" sz="1200" dirty="0" err="1">
                  <a:solidFill>
                    <a:srgbClr val="FF0000"/>
                  </a:solidFill>
                </a:rPr>
                <a:t>×</a:t>
              </a:r>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sz="1200" dirty="0">
                  <a:solidFill>
                    <a:srgbClr val="FF0000"/>
                  </a:solidFill>
                </a:rPr>
                <a:t>=4x4</a:t>
              </a:r>
            </a:p>
          </p:txBody>
        </p:sp>
        <p:sp>
          <p:nvSpPr>
            <p:cNvPr id="11" name="TextBox 10">
              <a:extLst>
                <a:ext uri="{FF2B5EF4-FFF2-40B4-BE49-F238E27FC236}">
                  <a16:creationId xmlns:a16="http://schemas.microsoft.com/office/drawing/2014/main" id="{5B1F5535-9592-4FF3-B981-0C81B110C86E}"/>
                </a:ext>
              </a:extLst>
            </p:cNvPr>
            <p:cNvSpPr txBox="1"/>
            <p:nvPr/>
          </p:nvSpPr>
          <p:spPr>
            <a:xfrm>
              <a:off x="1477279" y="3982401"/>
              <a:ext cx="784189" cy="276999"/>
            </a:xfrm>
            <a:prstGeom prst="rect">
              <a:avLst/>
            </a:prstGeom>
            <a:noFill/>
          </p:spPr>
          <p:txBody>
            <a:bodyPr wrap="none" rtlCol="0">
              <a:spAutoFit/>
            </a:bodyPr>
            <a:lstStyle/>
            <a:p>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altLang="zh-TW" sz="1200" dirty="0" err="1">
                  <a:solidFill>
                    <a:srgbClr val="FF0000"/>
                  </a:solidFill>
                </a:rPr>
                <a:t>×</a:t>
              </a:r>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sz="1200" dirty="0">
                  <a:solidFill>
                    <a:srgbClr val="FF0000"/>
                  </a:solidFill>
                </a:rPr>
                <a:t>=2x2</a:t>
              </a:r>
            </a:p>
          </p:txBody>
        </p:sp>
        <p:sp>
          <p:nvSpPr>
            <p:cNvPr id="12" name="TextBox 11">
              <a:extLst>
                <a:ext uri="{FF2B5EF4-FFF2-40B4-BE49-F238E27FC236}">
                  <a16:creationId xmlns:a16="http://schemas.microsoft.com/office/drawing/2014/main" id="{DA1D6B12-4E91-42FC-ABE7-2A720C355A1D}"/>
                </a:ext>
              </a:extLst>
            </p:cNvPr>
            <p:cNvSpPr txBox="1"/>
            <p:nvPr/>
          </p:nvSpPr>
          <p:spPr>
            <a:xfrm>
              <a:off x="2465140" y="3689944"/>
              <a:ext cx="784189" cy="276999"/>
            </a:xfrm>
            <a:prstGeom prst="rect">
              <a:avLst/>
            </a:prstGeom>
            <a:noFill/>
          </p:spPr>
          <p:txBody>
            <a:bodyPr wrap="none" rtlCol="0">
              <a:spAutoFit/>
            </a:bodyPr>
            <a:lstStyle/>
            <a:p>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altLang="zh-TW" sz="1200" dirty="0" err="1">
                  <a:solidFill>
                    <a:srgbClr val="FF0000"/>
                  </a:solidFill>
                </a:rPr>
                <a:t>×</a:t>
              </a:r>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sz="1200" dirty="0">
                  <a:solidFill>
                    <a:srgbClr val="FF0000"/>
                  </a:solidFill>
                </a:rPr>
                <a:t>=1x1</a:t>
              </a:r>
            </a:p>
          </p:txBody>
        </p:sp>
        <p:sp>
          <p:nvSpPr>
            <p:cNvPr id="16" name="TextBox 15">
              <a:extLst>
                <a:ext uri="{FF2B5EF4-FFF2-40B4-BE49-F238E27FC236}">
                  <a16:creationId xmlns:a16="http://schemas.microsoft.com/office/drawing/2014/main" id="{D46893BB-C951-4CF7-B354-A6C946458DE2}"/>
                </a:ext>
              </a:extLst>
            </p:cNvPr>
            <p:cNvSpPr txBox="1"/>
            <p:nvPr/>
          </p:nvSpPr>
          <p:spPr>
            <a:xfrm>
              <a:off x="192869" y="3604891"/>
              <a:ext cx="447751" cy="276999"/>
            </a:xfrm>
            <a:prstGeom prst="rect">
              <a:avLst/>
            </a:prstGeom>
            <a:noFill/>
          </p:spPr>
          <p:txBody>
            <a:bodyPr wrap="none" rtlCol="0">
              <a:spAutoFit/>
            </a:bodyPr>
            <a:lstStyle/>
            <a:p>
              <a:r>
                <a:rPr lang="en-US" sz="1200" dirty="0">
                  <a:solidFill>
                    <a:srgbClr val="FF0000"/>
                  </a:solidFill>
                </a:rPr>
                <a:t>max</a:t>
              </a:r>
            </a:p>
          </p:txBody>
        </p:sp>
        <p:cxnSp>
          <p:nvCxnSpPr>
            <p:cNvPr id="15" name="Straight Arrow Connector 14">
              <a:extLst>
                <a:ext uri="{FF2B5EF4-FFF2-40B4-BE49-F238E27FC236}">
                  <a16:creationId xmlns:a16="http://schemas.microsoft.com/office/drawing/2014/main" id="{EEDF299A-53C6-4362-A162-1FE2DF7C8DDA}"/>
                </a:ext>
              </a:extLst>
            </p:cNvPr>
            <p:cNvCxnSpPr/>
            <p:nvPr/>
          </p:nvCxnSpPr>
          <p:spPr>
            <a:xfrm flipH="1" flipV="1">
              <a:off x="489418" y="3429000"/>
              <a:ext cx="167405" cy="53794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B97E1622-1EF5-4410-A48C-B40DFD2EBC5B}"/>
                  </a:ext>
                </a:extLst>
              </p:cNvPr>
              <p:cNvSpPr txBox="1"/>
              <p:nvPr/>
            </p:nvSpPr>
            <p:spPr>
              <a:xfrm>
                <a:off x="-49878" y="4606622"/>
                <a:ext cx="1995055" cy="634020"/>
              </a:xfrm>
              <a:prstGeom prst="rect">
                <a:avLst/>
              </a:prstGeom>
              <a:noFill/>
              <a:ln>
                <a:noFill/>
              </a:ln>
            </p:spPr>
            <p:txBody>
              <a:bodyPr wrap="square" rtlCol="0">
                <a:spAutoFit/>
              </a:bodyPr>
              <a:lstStyle/>
              <a:p>
                <a:pPr>
                  <a:lnSpc>
                    <a:spcPct val="80000"/>
                  </a:lnSpc>
                </a:pPr>
                <a:r>
                  <a:rPr lang="zh-TW" altLang="en-US" sz="11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100" dirty="0">
                    <a:solidFill>
                      <a:srgbClr val="7030A0"/>
                    </a:solidFill>
                    <a:latin typeface="Times New Roman" panose="02020603050405020304" pitchFamily="18" charset="0"/>
                    <a:cs typeface="Times New Roman" panose="02020603050405020304" pitchFamily="18" charset="0"/>
                  </a:rPr>
                  <a:t>:</a:t>
                </a:r>
                <a:r>
                  <a:rPr lang="zh-TW" altLang="en-US" sz="1100" dirty="0">
                    <a:solidFill>
                      <a:srgbClr val="7030A0"/>
                    </a:solidFill>
                    <a:latin typeface="Times New Roman" panose="02020603050405020304" pitchFamily="18" charset="0"/>
                    <a:cs typeface="Times New Roman" panose="02020603050405020304" pitchFamily="18" charset="0"/>
                  </a:rPr>
                  <a:t> </a:t>
                </a:r>
                <a:r>
                  <a:rPr lang="en-US" altLang="zh-TW" sz="1100" dirty="0">
                    <a:solidFill>
                      <a:srgbClr val="7030A0"/>
                    </a:solidFill>
                    <a:latin typeface="Times New Roman" panose="02020603050405020304" pitchFamily="18" charset="0"/>
                    <a:cs typeface="Times New Roman" panose="02020603050405020304" pitchFamily="18" charset="0"/>
                  </a:rPr>
                  <a:t>Different window sizes</a:t>
                </a:r>
                <a:br>
                  <a:rPr lang="en-US" altLang="zh-TW" sz="1100" dirty="0">
                    <a:solidFill>
                      <a:srgbClr val="7030A0"/>
                    </a:solidFill>
                    <a:latin typeface="Times New Roman" panose="02020603050405020304" pitchFamily="18" charset="0"/>
                    <a:cs typeface="Times New Roman" panose="02020603050405020304" pitchFamily="18" charset="0"/>
                  </a:rPr>
                </a:br>
                <a:r>
                  <a:rPr lang="en-US" altLang="zh-TW" sz="1100" dirty="0">
                    <a:solidFill>
                      <a:srgbClr val="7030A0"/>
                    </a:solidFill>
                    <a:latin typeface="Times New Roman" panose="02020603050405020304" pitchFamily="18" charset="0"/>
                    <a:cs typeface="Times New Roman" panose="02020603050405020304" pitchFamily="18" charset="0"/>
                  </a:rPr>
                  <a:t>      and strides.</a:t>
                </a:r>
              </a:p>
              <a:p>
                <a:pPr>
                  <a:lnSpc>
                    <a:spcPct val="80000"/>
                  </a:lnSpc>
                </a:pPr>
                <a:r>
                  <a:rPr lang="en-US" altLang="zh-TW" sz="1100" dirty="0">
                    <a:solidFill>
                      <a:srgbClr val="7030A0"/>
                    </a:solidFill>
                    <a:latin typeface="Times New Roman" panose="02020603050405020304" pitchFamily="18" charset="0"/>
                    <a:cs typeface="Times New Roman" panose="02020603050405020304" pitchFamily="18" charset="0"/>
                  </a:rPr>
                  <a:t>Window size = </a:t>
                </a:r>
                <a14:m>
                  <m:oMath xmlns:m="http://schemas.openxmlformats.org/officeDocument/2006/math">
                    <m:d>
                      <m:dPr>
                        <m:begChr m:val="⌈"/>
                        <m:endChr m:val="⌉"/>
                        <m:ctrlPr>
                          <a:rPr lang="en-US" altLang="zh-TW" sz="1100" i="1" smtClean="0">
                            <a:solidFill>
                              <a:srgbClr val="7030A0"/>
                            </a:solidFill>
                            <a:latin typeface="Cambria Math" panose="02040503050406030204" pitchFamily="18" charset="0"/>
                            <a:cs typeface="Times New Roman" panose="02020603050405020304" pitchFamily="18" charset="0"/>
                          </a:rPr>
                        </m:ctrlPr>
                      </m:dPr>
                      <m:e>
                        <m:r>
                          <a:rPr lang="en-US" altLang="zh-TW" sz="1100" b="0" i="1" smtClean="0">
                            <a:solidFill>
                              <a:srgbClr val="7030A0"/>
                            </a:solidFill>
                            <a:latin typeface="Cambria Math" panose="02040503050406030204" pitchFamily="18" charset="0"/>
                            <a:cs typeface="Times New Roman" panose="02020603050405020304" pitchFamily="18" charset="0"/>
                          </a:rPr>
                          <m:t>𝑖𝑛𝑝𝑢𝑡</m:t>
                        </m:r>
                        <m:r>
                          <a:rPr lang="en-US" altLang="zh-TW" sz="1100" b="0" i="1" smtClean="0">
                            <a:solidFill>
                              <a:srgbClr val="7030A0"/>
                            </a:solidFill>
                            <a:latin typeface="Cambria Math" panose="02040503050406030204" pitchFamily="18" charset="0"/>
                            <a:cs typeface="Times New Roman" panose="02020603050405020304" pitchFamily="18" charset="0"/>
                          </a:rPr>
                          <m:t> </m:t>
                        </m:r>
                        <m:r>
                          <a:rPr lang="en-US" altLang="zh-TW" sz="1100" b="0" i="1" smtClean="0">
                            <a:solidFill>
                              <a:srgbClr val="7030A0"/>
                            </a:solidFill>
                            <a:latin typeface="Cambria Math" panose="02040503050406030204" pitchFamily="18" charset="0"/>
                            <a:cs typeface="Times New Roman" panose="02020603050405020304" pitchFamily="18" charset="0"/>
                          </a:rPr>
                          <m:t>𝑠𝑖𝑧𝑒</m:t>
                        </m:r>
                        <m:r>
                          <a:rPr lang="en-US" altLang="zh-TW" sz="1100" b="0" i="1" smtClean="0">
                            <a:solidFill>
                              <a:srgbClr val="7030A0"/>
                            </a:solidFill>
                            <a:latin typeface="Cambria Math" panose="02040503050406030204" pitchFamily="18" charset="0"/>
                            <a:cs typeface="Times New Roman" panose="02020603050405020304" pitchFamily="18" charset="0"/>
                          </a:rPr>
                          <m:t>/</m:t>
                        </m:r>
                        <m:r>
                          <a:rPr lang="en-US" altLang="zh-TW" sz="1100" b="0" i="1" smtClean="0">
                            <a:solidFill>
                              <a:srgbClr val="7030A0"/>
                            </a:solidFill>
                            <a:latin typeface="Cambria Math" panose="02040503050406030204" pitchFamily="18" charset="0"/>
                            <a:cs typeface="Times New Roman" panose="02020603050405020304" pitchFamily="18" charset="0"/>
                          </a:rPr>
                          <m:t>𝑚</m:t>
                        </m:r>
                      </m:e>
                    </m:d>
                  </m:oMath>
                </a14:m>
                <a:endParaRPr lang="en-US" altLang="zh-TW" sz="1100" dirty="0">
                  <a:solidFill>
                    <a:srgbClr val="7030A0"/>
                  </a:solidFill>
                  <a:latin typeface="Times New Roman" panose="02020603050405020304" pitchFamily="18" charset="0"/>
                  <a:cs typeface="Times New Roman" panose="02020603050405020304" pitchFamily="18" charset="0"/>
                </a:endParaRPr>
              </a:p>
              <a:p>
                <a:pPr>
                  <a:lnSpc>
                    <a:spcPct val="80000"/>
                  </a:lnSpc>
                </a:pPr>
                <a:r>
                  <a:rPr lang="en-US" altLang="zh-TW" sz="1100" dirty="0">
                    <a:solidFill>
                      <a:srgbClr val="7030A0"/>
                    </a:solidFill>
                    <a:latin typeface="Times New Roman" panose="02020603050405020304" pitchFamily="18" charset="0"/>
                    <a:cs typeface="Times New Roman" panose="02020603050405020304" pitchFamily="18" charset="0"/>
                  </a:rPr>
                  <a:t>Stride = </a:t>
                </a:r>
                <a14:m>
                  <m:oMath xmlns:m="http://schemas.openxmlformats.org/officeDocument/2006/math">
                    <m:d>
                      <m:dPr>
                        <m:begChr m:val="⌊"/>
                        <m:endChr m:val="⌋"/>
                        <m:ctrlPr>
                          <a:rPr lang="en-US" altLang="zh-TW" sz="1100" i="1" smtClean="0">
                            <a:solidFill>
                              <a:srgbClr val="7030A0"/>
                            </a:solidFill>
                            <a:latin typeface="Cambria Math" panose="02040503050406030204" pitchFamily="18" charset="0"/>
                            <a:cs typeface="Times New Roman" panose="02020603050405020304" pitchFamily="18" charset="0"/>
                          </a:rPr>
                        </m:ctrlPr>
                      </m:dPr>
                      <m:e>
                        <m:r>
                          <a:rPr lang="en-US" altLang="zh-TW" sz="1100" b="0" i="1" smtClean="0">
                            <a:solidFill>
                              <a:srgbClr val="7030A0"/>
                            </a:solidFill>
                            <a:latin typeface="Cambria Math" panose="02040503050406030204" pitchFamily="18" charset="0"/>
                            <a:cs typeface="Times New Roman" panose="02020603050405020304" pitchFamily="18" charset="0"/>
                          </a:rPr>
                          <m:t>𝑖𝑛𝑝𝑢𝑡</m:t>
                        </m:r>
                        <m:r>
                          <a:rPr lang="en-US" altLang="zh-TW" sz="1100" b="0" i="1" smtClean="0">
                            <a:solidFill>
                              <a:srgbClr val="7030A0"/>
                            </a:solidFill>
                            <a:latin typeface="Cambria Math" panose="02040503050406030204" pitchFamily="18" charset="0"/>
                            <a:cs typeface="Times New Roman" panose="02020603050405020304" pitchFamily="18" charset="0"/>
                          </a:rPr>
                          <m:t> </m:t>
                        </m:r>
                        <m:r>
                          <a:rPr lang="en-US" altLang="zh-TW" sz="1100" b="0" i="1" smtClean="0">
                            <a:solidFill>
                              <a:srgbClr val="7030A0"/>
                            </a:solidFill>
                            <a:latin typeface="Cambria Math" panose="02040503050406030204" pitchFamily="18" charset="0"/>
                            <a:cs typeface="Times New Roman" panose="02020603050405020304" pitchFamily="18" charset="0"/>
                          </a:rPr>
                          <m:t>𝑠𝑖𝑧𝑒</m:t>
                        </m:r>
                        <m:r>
                          <a:rPr lang="en-US" altLang="zh-TW" sz="1100" b="0" i="1" smtClean="0">
                            <a:solidFill>
                              <a:srgbClr val="7030A0"/>
                            </a:solidFill>
                            <a:latin typeface="Cambria Math" panose="02040503050406030204" pitchFamily="18" charset="0"/>
                            <a:cs typeface="Times New Roman" panose="02020603050405020304" pitchFamily="18" charset="0"/>
                          </a:rPr>
                          <m:t>/</m:t>
                        </m:r>
                        <m:r>
                          <a:rPr lang="en-US" altLang="zh-TW" sz="1100" b="0" i="1" smtClean="0">
                            <a:solidFill>
                              <a:srgbClr val="7030A0"/>
                            </a:solidFill>
                            <a:latin typeface="Cambria Math" panose="02040503050406030204" pitchFamily="18" charset="0"/>
                            <a:cs typeface="Times New Roman" panose="02020603050405020304" pitchFamily="18" charset="0"/>
                          </a:rPr>
                          <m:t>𝑚</m:t>
                        </m:r>
                      </m:e>
                    </m:d>
                  </m:oMath>
                </a14:m>
                <a:r>
                  <a:rPr lang="en-US" altLang="zh-TW" sz="1100" dirty="0">
                    <a:solidFill>
                      <a:srgbClr val="7030A0"/>
                    </a:solidFill>
                    <a:latin typeface="Times New Roman" panose="02020603050405020304" pitchFamily="18" charset="0"/>
                    <a:cs typeface="Times New Roman" panose="02020603050405020304" pitchFamily="18" charset="0"/>
                  </a:rPr>
                  <a:t> </a:t>
                </a:r>
                <a:endParaRPr lang="zh-TW" altLang="en-US" sz="11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B97E1622-1EF5-4410-A48C-B40DFD2EBC5B}"/>
                  </a:ext>
                </a:extLst>
              </p:cNvPr>
              <p:cNvSpPr txBox="1">
                <a:spLocks noRot="1" noChangeAspect="1" noMove="1" noResize="1" noEditPoints="1" noAdjustHandles="1" noChangeArrowheads="1" noChangeShapeType="1" noTextEdit="1"/>
              </p:cNvSpPr>
              <p:nvPr/>
            </p:nvSpPr>
            <p:spPr>
              <a:xfrm>
                <a:off x="-49878" y="4606622"/>
                <a:ext cx="1995055" cy="634020"/>
              </a:xfrm>
              <a:prstGeom prst="rect">
                <a:avLst/>
              </a:prstGeom>
              <a:blipFill>
                <a:blip r:embed="rId4"/>
                <a:stretch>
                  <a:fillRect t="-5769" b="-6731"/>
                </a:stretch>
              </a:blipFill>
              <a:ln>
                <a:noFill/>
              </a:ln>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BA25F7E4-8CBD-497D-AA84-1908D53CBBBE}"/>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pic>
        <p:nvPicPr>
          <p:cNvPr id="21" name="Picture 4">
            <a:extLst>
              <a:ext uri="{FF2B5EF4-FFF2-40B4-BE49-F238E27FC236}">
                <a16:creationId xmlns:a16="http://schemas.microsoft.com/office/drawing/2014/main" id="{D02CB0F4-1A7B-4547-9906-AC5D4503D5C6}"/>
              </a:ext>
            </a:extLst>
          </p:cNvPr>
          <p:cNvPicPr>
            <a:picLocks noChangeAspect="1"/>
          </p:cNvPicPr>
          <p:nvPr/>
        </p:nvPicPr>
        <p:blipFill rotWithShape="1">
          <a:blip r:embed="rId5"/>
          <a:srcRect l="14585" t="2222" r="12681"/>
          <a:stretch/>
        </p:blipFill>
        <p:spPr>
          <a:xfrm>
            <a:off x="6047356" y="1118281"/>
            <a:ext cx="2878587" cy="1128037"/>
          </a:xfrm>
          <a:prstGeom prst="rect">
            <a:avLst/>
          </a:prstGeom>
        </p:spPr>
      </p:pic>
      <p:sp>
        <p:nvSpPr>
          <p:cNvPr id="13" name="矩形 12">
            <a:extLst>
              <a:ext uri="{FF2B5EF4-FFF2-40B4-BE49-F238E27FC236}">
                <a16:creationId xmlns:a16="http://schemas.microsoft.com/office/drawing/2014/main" id="{920D7643-0FD0-4642-B114-736A518053A2}"/>
              </a:ext>
            </a:extLst>
          </p:cNvPr>
          <p:cNvSpPr/>
          <p:nvPr/>
        </p:nvSpPr>
        <p:spPr>
          <a:xfrm>
            <a:off x="6047356" y="2237932"/>
            <a:ext cx="2878586" cy="276999"/>
          </a:xfrm>
          <a:prstGeom prst="rect">
            <a:avLst/>
          </a:prstGeom>
        </p:spPr>
        <p:txBody>
          <a:bodyPr wrap="square">
            <a:spAutoFit/>
          </a:bodyPr>
          <a:lstStyle/>
          <a:p>
            <a:pPr algn="ctr"/>
            <a:r>
              <a:rPr lang="en-US" altLang="zh-TW" sz="1200" i="1" dirty="0">
                <a:latin typeface="Times New Roman" panose="02020603050405020304" pitchFamily="18" charset="0"/>
                <a:cs typeface="Times New Roman" panose="02020603050405020304" pitchFamily="18" charset="0"/>
              </a:rPr>
              <a:t>Fig. FPN</a:t>
            </a:r>
          </a:p>
        </p:txBody>
      </p:sp>
      <p:sp>
        <p:nvSpPr>
          <p:cNvPr id="14" name="投影片編號版面配置區 13">
            <a:extLst>
              <a:ext uri="{FF2B5EF4-FFF2-40B4-BE49-F238E27FC236}">
                <a16:creationId xmlns:a16="http://schemas.microsoft.com/office/drawing/2014/main" id="{2C0CB370-FBB6-4295-88F4-E604B19BF4E1}"/>
              </a:ext>
            </a:extLst>
          </p:cNvPr>
          <p:cNvSpPr>
            <a:spLocks noGrp="1"/>
          </p:cNvSpPr>
          <p:nvPr>
            <p:ph type="sldNum" sz="quarter" idx="12"/>
          </p:nvPr>
        </p:nvSpPr>
        <p:spPr/>
        <p:txBody>
          <a:bodyPr/>
          <a:lstStyle/>
          <a:p>
            <a:fld id="{F8A2D2AA-0FE8-4114-AED6-026211289AC6}" type="slidenum">
              <a:rPr lang="zh-TW" altLang="en-US" smtClean="0"/>
              <a:pPr/>
              <a:t>66</a:t>
            </a:fld>
            <a:endParaRPr lang="zh-TW" altLang="en-US"/>
          </a:p>
        </p:txBody>
      </p:sp>
    </p:spTree>
    <p:extLst>
      <p:ext uri="{BB962C8B-B14F-4D97-AF65-F5344CB8AC3E}">
        <p14:creationId xmlns:p14="http://schemas.microsoft.com/office/powerpoint/2010/main" val="3428452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E8E1-D897-3F4B-90DD-D5E50281B73F}"/>
              </a:ext>
            </a:extLst>
          </p:cNvPr>
          <p:cNvSpPr>
            <a:spLocks noGrp="1"/>
          </p:cNvSpPr>
          <p:nvPr>
            <p:ph type="title"/>
          </p:nvPr>
        </p:nvSpPr>
        <p:spPr/>
        <p:txBody>
          <a:bodyPr/>
          <a:lstStyle/>
          <a:p>
            <a:r>
              <a:rPr lang="x-none" dirty="0"/>
              <a:t>3.3</a:t>
            </a:r>
            <a:r>
              <a:rPr lang="en-US" dirty="0"/>
              <a:t>.2</a:t>
            </a:r>
            <a:r>
              <a:rPr lang="x-none" dirty="0"/>
              <a:t> </a:t>
            </a:r>
            <a:r>
              <a:rPr lang="en-US" dirty="0"/>
              <a:t>Methodology: Selection of Architecture -</a:t>
            </a:r>
            <a:r>
              <a:rPr lang="x-none" dirty="0"/>
              <a:t> </a:t>
            </a:r>
            <a:r>
              <a:rPr lang="en-US" dirty="0"/>
              <a:t>Neck</a:t>
            </a:r>
            <a:r>
              <a:rPr lang="x-none" dirty="0"/>
              <a:t> (1/3)</a:t>
            </a:r>
          </a:p>
        </p:txBody>
      </p:sp>
      <p:sp>
        <p:nvSpPr>
          <p:cNvPr id="3" name="Content Placeholder 2">
            <a:extLst>
              <a:ext uri="{FF2B5EF4-FFF2-40B4-BE49-F238E27FC236}">
                <a16:creationId xmlns:a16="http://schemas.microsoft.com/office/drawing/2014/main" id="{C61D0E14-F5AA-8849-86F4-C014ADE537FD}"/>
              </a:ext>
            </a:extLst>
          </p:cNvPr>
          <p:cNvSpPr>
            <a:spLocks noGrp="1"/>
          </p:cNvSpPr>
          <p:nvPr>
            <p:ph idx="1"/>
          </p:nvPr>
        </p:nvSpPr>
        <p:spPr/>
        <p:txBody>
          <a:bodyPr/>
          <a:lstStyle/>
          <a:p>
            <a:r>
              <a:rPr lang="en-US" dirty="0">
                <a:solidFill>
                  <a:srgbClr val="00B0F0"/>
                </a:solidFill>
              </a:rPr>
              <a:t>Objectives</a:t>
            </a:r>
            <a:r>
              <a:rPr lang="en-US" dirty="0"/>
              <a:t>: For the Neck, select additional blocks to </a:t>
            </a:r>
            <a:r>
              <a:rPr lang="en-US" dirty="0">
                <a:solidFill>
                  <a:srgbClr val="FF0000"/>
                </a:solidFill>
              </a:rPr>
              <a:t>increase the receptive field </a:t>
            </a:r>
            <a:r>
              <a:rPr lang="en-US" dirty="0"/>
              <a:t>and the best method for </a:t>
            </a:r>
            <a:r>
              <a:rPr lang="en-US" dirty="0">
                <a:solidFill>
                  <a:srgbClr val="FF0000"/>
                </a:solidFill>
              </a:rPr>
              <a:t>parameter aggregation.</a:t>
            </a:r>
          </a:p>
          <a:p>
            <a:pPr marL="633413" lvl="1" indent="-342900"/>
            <a:r>
              <a:rPr lang="en-US" dirty="0">
                <a:solidFill>
                  <a:srgbClr val="00B0F0"/>
                </a:solidFill>
              </a:rPr>
              <a:t>Additional Blocks</a:t>
            </a:r>
            <a:r>
              <a:rPr lang="en-US" dirty="0"/>
              <a:t>: Add the </a:t>
            </a:r>
            <a:r>
              <a:rPr lang="en-US" dirty="0">
                <a:solidFill>
                  <a:srgbClr val="FF0000"/>
                </a:solidFill>
              </a:rPr>
              <a:t>SPP</a:t>
            </a:r>
            <a:r>
              <a:rPr lang="en-US" dirty="0"/>
              <a:t> block over the CSPDarknet53</a:t>
            </a:r>
          </a:p>
          <a:p>
            <a:pPr marL="971550" lvl="2" indent="-342900"/>
            <a:r>
              <a:rPr lang="en-US" dirty="0"/>
              <a:t>Increases the receptive field.</a:t>
            </a:r>
          </a:p>
          <a:p>
            <a:pPr marL="971550" lvl="2" indent="-342900"/>
            <a:r>
              <a:rPr lang="en-US" dirty="0"/>
              <a:t>Separates out the most significant context features.</a:t>
            </a:r>
          </a:p>
          <a:p>
            <a:pPr marL="971550" lvl="2" indent="-342900"/>
            <a:r>
              <a:rPr lang="en-US" dirty="0"/>
              <a:t>No reduction of the network operation speed. </a:t>
            </a:r>
          </a:p>
          <a:p>
            <a:pPr marL="633413" lvl="1" indent="-342900"/>
            <a:r>
              <a:rPr lang="en-US" dirty="0">
                <a:solidFill>
                  <a:srgbClr val="00B0F0"/>
                </a:solidFill>
              </a:rPr>
              <a:t>Parameter aggregation</a:t>
            </a:r>
            <a:r>
              <a:rPr lang="en-US" dirty="0"/>
              <a:t>: Use </a:t>
            </a:r>
            <a:r>
              <a:rPr lang="en-US" dirty="0" err="1">
                <a:solidFill>
                  <a:srgbClr val="FF0000"/>
                </a:solidFill>
              </a:rPr>
              <a:t>PANet</a:t>
            </a:r>
            <a:r>
              <a:rPr lang="en-US" dirty="0"/>
              <a:t> as the method.</a:t>
            </a:r>
          </a:p>
          <a:p>
            <a:pPr marL="971550" lvl="2" indent="-342900"/>
            <a:r>
              <a:rPr lang="en-US" dirty="0"/>
              <a:t>Better than FPN in YOLOv3.</a:t>
            </a:r>
            <a:endParaRPr lang="x-none" dirty="0"/>
          </a:p>
          <a:p>
            <a:endParaRPr lang="en-US" dirty="0"/>
          </a:p>
          <a:p>
            <a:endParaRPr lang="x-none" dirty="0"/>
          </a:p>
        </p:txBody>
      </p:sp>
      <p:sp>
        <p:nvSpPr>
          <p:cNvPr id="7" name="Rectangle 6">
            <a:extLst>
              <a:ext uri="{FF2B5EF4-FFF2-40B4-BE49-F238E27FC236}">
                <a16:creationId xmlns:a16="http://schemas.microsoft.com/office/drawing/2014/main" id="{632D9F51-1CBD-41F9-BA14-B6222FC33AFA}"/>
              </a:ext>
            </a:extLst>
          </p:cNvPr>
          <p:cNvSpPr/>
          <p:nvPr/>
        </p:nvSpPr>
        <p:spPr>
          <a:xfrm>
            <a:off x="201794" y="5223093"/>
            <a:ext cx="3717815" cy="1569660"/>
          </a:xfrm>
          <a:prstGeom prst="rect">
            <a:avLst/>
          </a:prstGeom>
        </p:spPr>
        <p:txBody>
          <a:bodyPr wrap="square">
            <a:spAutoFit/>
          </a:bodyPr>
          <a:lstStyle/>
          <a:p>
            <a:pPr algn="ctr"/>
            <a:r>
              <a:rPr lang="en-US" sz="1200" i="1" dirty="0">
                <a:latin typeface="Times New Roman" panose="02020603050405020304" pitchFamily="18" charset="0"/>
                <a:cs typeface="Times New Roman" panose="02020603050405020304" pitchFamily="18" charset="0"/>
              </a:rPr>
              <a:t>Fig. Traditional Spatial Pyramid Pooling (SPP) Block.</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a:t>
            </a:r>
            <a:r>
              <a:rPr lang="en-US" sz="1200" dirty="0">
                <a:solidFill>
                  <a:srgbClr val="FF0000"/>
                </a:solidFill>
                <a:latin typeface="Times New Roman" panose="02020603050405020304" pitchFamily="18" charset="0"/>
                <a:cs typeface="Times New Roman" panose="02020603050405020304" pitchFamily="18" charset="0"/>
              </a:rPr>
              <a:t>spatial pyramid pooling layer </a:t>
            </a:r>
            <a:r>
              <a:rPr lang="en-US" sz="1200" dirty="0">
                <a:latin typeface="Times New Roman" panose="02020603050405020304" pitchFamily="18" charset="0"/>
                <a:cs typeface="Times New Roman" panose="02020603050405020304" pitchFamily="18" charset="0"/>
              </a:rPr>
              <a:t>is added at the last set of feature maps</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These feature maps are </a:t>
            </a:r>
            <a:r>
              <a:rPr lang="en-US" sz="1200" dirty="0">
                <a:solidFill>
                  <a:srgbClr val="FF0000"/>
                </a:solidFill>
                <a:latin typeface="Times New Roman" panose="02020603050405020304" pitchFamily="18" charset="0"/>
                <a:cs typeface="Times New Roman" panose="02020603050405020304" pitchFamily="18" charset="0"/>
              </a:rPr>
              <a:t>spatially divided into </a:t>
            </a:r>
            <a:r>
              <a:rPr lang="en-US" sz="1200" i="1" dirty="0" err="1">
                <a:solidFill>
                  <a:srgbClr val="FF0000"/>
                </a:solidFill>
                <a:latin typeface="Times New Roman" panose="02020603050405020304" pitchFamily="18" charset="0"/>
                <a:cs typeface="Times New Roman" panose="02020603050405020304" pitchFamily="18" charset="0"/>
              </a:rPr>
              <a:t>m</a:t>
            </a:r>
            <a:r>
              <a:rPr lang="en-US" sz="1200" dirty="0" err="1">
                <a:solidFill>
                  <a:srgbClr val="FF0000"/>
                </a:solidFill>
                <a:latin typeface="Times New Roman" panose="02020603050405020304" pitchFamily="18" charset="0"/>
                <a:cs typeface="Times New Roman" panose="02020603050405020304" pitchFamily="18" charset="0"/>
              </a:rPr>
              <a:t>×</a:t>
            </a:r>
            <a:r>
              <a:rPr lang="en-US" sz="1200" i="1" dirty="0" err="1">
                <a:solidFill>
                  <a:srgbClr val="FF0000"/>
                </a:solidFill>
                <a:latin typeface="Times New Roman" panose="02020603050405020304" pitchFamily="18" charset="0"/>
                <a:cs typeface="Times New Roman" panose="02020603050405020304" pitchFamily="18" charset="0"/>
              </a:rPr>
              <a:t>m</a:t>
            </a:r>
            <a:r>
              <a:rPr lang="en-US" sz="1200" i="1" dirty="0">
                <a:solidFill>
                  <a:srgbClr val="FF0000"/>
                </a:solidFill>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bins</a:t>
            </a:r>
            <a:r>
              <a:rPr lang="en-US" sz="1200" dirty="0">
                <a:latin typeface="Times New Roman" panose="02020603050405020304" pitchFamily="18" charset="0"/>
                <a:cs typeface="Times New Roman" panose="02020603050405020304" pitchFamily="18" charset="0"/>
              </a:rPr>
              <a:t> with </a:t>
            </a:r>
            <a:r>
              <a:rPr lang="en-US" sz="1200" i="1" dirty="0">
                <a:latin typeface="Times New Roman" panose="02020603050405020304" pitchFamily="18" charset="0"/>
                <a:cs typeface="Times New Roman" panose="02020603050405020304" pitchFamily="18" charset="0"/>
              </a:rPr>
              <a:t>m</a:t>
            </a:r>
            <a:r>
              <a:rPr lang="en-US" sz="1200" dirty="0">
                <a:latin typeface="Times New Roman" panose="02020603050405020304" pitchFamily="18" charset="0"/>
                <a:cs typeface="Times New Roman" panose="02020603050405020304" pitchFamily="18" charset="0"/>
              </a:rPr>
              <a:t> equals 4, 2, and 1 respectively. </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Then </a:t>
            </a:r>
            <a:r>
              <a:rPr lang="en-US" sz="1200" dirty="0">
                <a:solidFill>
                  <a:srgbClr val="FF0000"/>
                </a:solidFill>
                <a:latin typeface="Times New Roman" panose="02020603050405020304" pitchFamily="18" charset="0"/>
                <a:cs typeface="Times New Roman" panose="02020603050405020304" pitchFamily="18" charset="0"/>
              </a:rPr>
              <a:t>a maximum pool </a:t>
            </a:r>
            <a:r>
              <a:rPr lang="en-US" sz="1200" dirty="0">
                <a:latin typeface="Times New Roman" panose="02020603050405020304" pitchFamily="18" charset="0"/>
                <a:cs typeface="Times New Roman" panose="02020603050405020304" pitchFamily="18" charset="0"/>
              </a:rPr>
              <a:t>is applied to each bin. </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This forms a </a:t>
            </a:r>
            <a:r>
              <a:rPr lang="en-US" sz="1200" dirty="0">
                <a:solidFill>
                  <a:srgbClr val="FF0000"/>
                </a:solidFill>
                <a:latin typeface="Times New Roman" panose="02020603050405020304" pitchFamily="18" charset="0"/>
                <a:cs typeface="Times New Roman" panose="02020603050405020304" pitchFamily="18" charset="0"/>
              </a:rPr>
              <a:t>fixed-length representation </a:t>
            </a:r>
            <a:r>
              <a:rPr lang="en-US" sz="1200" dirty="0">
                <a:latin typeface="Times New Roman" panose="02020603050405020304" pitchFamily="18" charset="0"/>
                <a:cs typeface="Times New Roman" panose="02020603050405020304" pitchFamily="18" charset="0"/>
              </a:rPr>
              <a:t>that can be further analyzed with FC-layers.</a:t>
            </a:r>
          </a:p>
        </p:txBody>
      </p:sp>
      <p:sp>
        <p:nvSpPr>
          <p:cNvPr id="8" name="Rectangle 7">
            <a:extLst>
              <a:ext uri="{FF2B5EF4-FFF2-40B4-BE49-F238E27FC236}">
                <a16:creationId xmlns:a16="http://schemas.microsoft.com/office/drawing/2014/main" id="{FD4A2ECE-81B0-4C1D-BEE5-C27A19CEBB5A}"/>
              </a:ext>
            </a:extLst>
          </p:cNvPr>
          <p:cNvSpPr/>
          <p:nvPr/>
        </p:nvSpPr>
        <p:spPr>
          <a:xfrm>
            <a:off x="3978589" y="4633126"/>
            <a:ext cx="4963617" cy="1569660"/>
          </a:xfrm>
          <a:prstGeom prst="rect">
            <a:avLst/>
          </a:prstGeom>
        </p:spPr>
        <p:txBody>
          <a:bodyPr wrap="square">
            <a:spAutoFit/>
          </a:bodyPr>
          <a:lstStyle/>
          <a:p>
            <a:pPr algn="ctr"/>
            <a:r>
              <a:rPr lang="en-US" sz="1200" i="1" dirty="0">
                <a:latin typeface="Times New Roman" panose="02020603050405020304" pitchFamily="18" charset="0"/>
                <a:cs typeface="Times New Roman" panose="02020603050405020304" pitchFamily="18" charset="0"/>
              </a:rPr>
              <a:t>Fig. </a:t>
            </a:r>
            <a:r>
              <a:rPr lang="en-US" sz="1200" i="1" dirty="0" err="1">
                <a:latin typeface="Times New Roman" panose="02020603050405020304" pitchFamily="18" charset="0"/>
                <a:cs typeface="Times New Roman" panose="02020603050405020304" pitchFamily="18" charset="0"/>
              </a:rPr>
              <a:t>PANet</a:t>
            </a:r>
            <a:endParaRPr lang="en-US" sz="1200" i="1" dirty="0">
              <a:latin typeface="Times New Roman" panose="02020603050405020304" pitchFamily="18" charset="0"/>
              <a:cs typeface="Times New Roman" panose="02020603050405020304" pitchFamily="18" charset="0"/>
            </a:endParaRPr>
          </a:p>
          <a:p>
            <a:pPr marL="166688" indent="-166688">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a:t>
            </a:r>
            <a:r>
              <a:rPr lang="en-US" sz="1200" dirty="0">
                <a:solidFill>
                  <a:srgbClr val="FF0000"/>
                </a:solidFill>
                <a:latin typeface="Times New Roman" panose="02020603050405020304" pitchFamily="18" charset="0"/>
                <a:cs typeface="Times New Roman" panose="02020603050405020304" pitchFamily="18" charset="0"/>
              </a:rPr>
              <a:t>bottom-up path </a:t>
            </a:r>
            <a:r>
              <a:rPr lang="en-US" sz="1200" dirty="0">
                <a:latin typeface="Times New Roman" panose="02020603050405020304" pitchFamily="18" charset="0"/>
                <a:cs typeface="Times New Roman" panose="02020603050405020304" pitchFamily="18" charset="0"/>
              </a:rPr>
              <a:t>(b) is augmented to make low-layer information easier to propagate to the top. </a:t>
            </a:r>
          </a:p>
          <a:p>
            <a:pPr marL="166688" indent="-166688">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PAN introduced a </a:t>
            </a:r>
            <a:r>
              <a:rPr lang="en-US" sz="1200" dirty="0">
                <a:solidFill>
                  <a:srgbClr val="FF0000"/>
                </a:solidFill>
                <a:latin typeface="Times New Roman" panose="02020603050405020304" pitchFamily="18" charset="0"/>
                <a:cs typeface="Times New Roman" panose="02020603050405020304" pitchFamily="18" charset="0"/>
              </a:rPr>
              <a:t>short-cut path (the green path) </a:t>
            </a:r>
            <a:r>
              <a:rPr lang="en-US" sz="1200" dirty="0">
                <a:latin typeface="Times New Roman" panose="02020603050405020304" pitchFamily="18" charset="0"/>
                <a:cs typeface="Times New Roman" panose="02020603050405020304" pitchFamily="18" charset="0"/>
              </a:rPr>
              <a:t>which only takes about 10 layers to go to the top N₅ layer. </a:t>
            </a:r>
          </a:p>
          <a:p>
            <a:pPr marL="166688" indent="-166688">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This short-circuit concepts make </a:t>
            </a:r>
            <a:r>
              <a:rPr lang="en-US" sz="1200" dirty="0">
                <a:solidFill>
                  <a:srgbClr val="FF0000"/>
                </a:solidFill>
                <a:latin typeface="Times New Roman" panose="02020603050405020304" pitchFamily="18" charset="0"/>
                <a:cs typeface="Times New Roman" panose="02020603050405020304" pitchFamily="18" charset="0"/>
              </a:rPr>
              <a:t>fine-grain localized information </a:t>
            </a:r>
            <a:r>
              <a:rPr lang="en-US" sz="1200" dirty="0">
                <a:latin typeface="Times New Roman" panose="02020603050405020304" pitchFamily="18" charset="0"/>
                <a:cs typeface="Times New Roman" panose="02020603050405020304" pitchFamily="18" charset="0"/>
              </a:rPr>
              <a:t>available to top layers.</a:t>
            </a:r>
          </a:p>
          <a:p>
            <a:endParaRPr lang="en-US" sz="1200" dirty="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6EC3D7E0-47BB-495D-9767-676A0A0ACEE4}"/>
              </a:ext>
            </a:extLst>
          </p:cNvPr>
          <p:cNvGrpSpPr/>
          <p:nvPr/>
        </p:nvGrpSpPr>
        <p:grpSpPr>
          <a:xfrm>
            <a:off x="3902317" y="2854403"/>
            <a:ext cx="5241681" cy="1752219"/>
            <a:chOff x="3902317" y="2854403"/>
            <a:chExt cx="5241681" cy="1752219"/>
          </a:xfrm>
        </p:grpSpPr>
        <p:pic>
          <p:nvPicPr>
            <p:cNvPr id="6" name="Picture 5">
              <a:extLst>
                <a:ext uri="{FF2B5EF4-FFF2-40B4-BE49-F238E27FC236}">
                  <a16:creationId xmlns:a16="http://schemas.microsoft.com/office/drawing/2014/main" id="{6FD6239C-91AD-4E33-86CB-ADC757C2B8AF}"/>
                </a:ext>
              </a:extLst>
            </p:cNvPr>
            <p:cNvPicPr>
              <a:picLocks noChangeAspect="1"/>
            </p:cNvPicPr>
            <p:nvPr/>
          </p:nvPicPr>
          <p:blipFill>
            <a:blip r:embed="rId2"/>
            <a:stretch>
              <a:fillRect/>
            </a:stretch>
          </p:blipFill>
          <p:spPr>
            <a:xfrm>
              <a:off x="3902317" y="2854403"/>
              <a:ext cx="5241681" cy="1752219"/>
            </a:xfrm>
            <a:prstGeom prst="rect">
              <a:avLst/>
            </a:prstGeom>
          </p:spPr>
        </p:pic>
        <p:sp>
          <p:nvSpPr>
            <p:cNvPr id="9" name="Rectangle 8">
              <a:extLst>
                <a:ext uri="{FF2B5EF4-FFF2-40B4-BE49-F238E27FC236}">
                  <a16:creationId xmlns:a16="http://schemas.microsoft.com/office/drawing/2014/main" id="{FA1CD255-CC27-418F-9E33-D3F199B28304}"/>
                </a:ext>
              </a:extLst>
            </p:cNvPr>
            <p:cNvSpPr/>
            <p:nvPr/>
          </p:nvSpPr>
          <p:spPr>
            <a:xfrm>
              <a:off x="5120746" y="3037503"/>
              <a:ext cx="2047530" cy="127500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EFD0C5-4A02-45DD-AC0F-DAD039A46EFC}"/>
              </a:ext>
            </a:extLst>
          </p:cNvPr>
          <p:cNvGrpSpPr/>
          <p:nvPr/>
        </p:nvGrpSpPr>
        <p:grpSpPr>
          <a:xfrm>
            <a:off x="188685" y="2697996"/>
            <a:ext cx="3524946" cy="2443975"/>
            <a:chOff x="192869" y="2579766"/>
            <a:chExt cx="3524946" cy="2443975"/>
          </a:xfrm>
        </p:grpSpPr>
        <p:pic>
          <p:nvPicPr>
            <p:cNvPr id="5" name="Picture 4">
              <a:extLst>
                <a:ext uri="{FF2B5EF4-FFF2-40B4-BE49-F238E27FC236}">
                  <a16:creationId xmlns:a16="http://schemas.microsoft.com/office/drawing/2014/main" id="{AEDD918C-D481-42B8-891F-99131E3B769A}"/>
                </a:ext>
              </a:extLst>
            </p:cNvPr>
            <p:cNvPicPr>
              <a:picLocks noChangeAspect="1"/>
            </p:cNvPicPr>
            <p:nvPr/>
          </p:nvPicPr>
          <p:blipFill rotWithShape="1">
            <a:blip r:embed="rId3"/>
            <a:srcRect l="10686" r="10394"/>
            <a:stretch/>
          </p:blipFill>
          <p:spPr>
            <a:xfrm>
              <a:off x="201794" y="2579766"/>
              <a:ext cx="3516021" cy="2443975"/>
            </a:xfrm>
            <a:prstGeom prst="rect">
              <a:avLst/>
            </a:prstGeom>
          </p:spPr>
        </p:pic>
        <p:sp>
          <p:nvSpPr>
            <p:cNvPr id="10" name="TextBox 9">
              <a:extLst>
                <a:ext uri="{FF2B5EF4-FFF2-40B4-BE49-F238E27FC236}">
                  <a16:creationId xmlns:a16="http://schemas.microsoft.com/office/drawing/2014/main" id="{3F305E3E-5BC1-4740-B7C0-8D3B4AAF2083}"/>
                </a:ext>
              </a:extLst>
            </p:cNvPr>
            <p:cNvSpPr txBox="1"/>
            <p:nvPr/>
          </p:nvSpPr>
          <p:spPr>
            <a:xfrm>
              <a:off x="489418" y="3982402"/>
              <a:ext cx="798808" cy="276999"/>
            </a:xfrm>
            <a:prstGeom prst="rect">
              <a:avLst/>
            </a:prstGeom>
            <a:noFill/>
          </p:spPr>
          <p:txBody>
            <a:bodyPr wrap="none" rtlCol="0">
              <a:spAutoFit/>
            </a:bodyPr>
            <a:lstStyle/>
            <a:p>
              <a:r>
                <a:rPr lang="en-US" sz="1200" dirty="0" err="1">
                  <a:solidFill>
                    <a:srgbClr val="FF0000"/>
                  </a:solidFill>
                </a:rPr>
                <a:t>mxm</a:t>
              </a:r>
              <a:r>
                <a:rPr lang="en-US" sz="1200" dirty="0">
                  <a:solidFill>
                    <a:srgbClr val="FF0000"/>
                  </a:solidFill>
                </a:rPr>
                <a:t>=4x4</a:t>
              </a:r>
            </a:p>
          </p:txBody>
        </p:sp>
        <p:sp>
          <p:nvSpPr>
            <p:cNvPr id="11" name="TextBox 10">
              <a:extLst>
                <a:ext uri="{FF2B5EF4-FFF2-40B4-BE49-F238E27FC236}">
                  <a16:creationId xmlns:a16="http://schemas.microsoft.com/office/drawing/2014/main" id="{5B1F5535-9592-4FF3-B981-0C81B110C86E}"/>
                </a:ext>
              </a:extLst>
            </p:cNvPr>
            <p:cNvSpPr txBox="1"/>
            <p:nvPr/>
          </p:nvSpPr>
          <p:spPr>
            <a:xfrm>
              <a:off x="1477279" y="3982401"/>
              <a:ext cx="798808" cy="276999"/>
            </a:xfrm>
            <a:prstGeom prst="rect">
              <a:avLst/>
            </a:prstGeom>
            <a:noFill/>
          </p:spPr>
          <p:txBody>
            <a:bodyPr wrap="none" rtlCol="0">
              <a:spAutoFit/>
            </a:bodyPr>
            <a:lstStyle/>
            <a:p>
              <a:r>
                <a:rPr lang="en-US" sz="1200" dirty="0" err="1">
                  <a:solidFill>
                    <a:srgbClr val="FF0000"/>
                  </a:solidFill>
                </a:rPr>
                <a:t>mxm</a:t>
              </a:r>
              <a:r>
                <a:rPr lang="en-US" sz="1200" dirty="0">
                  <a:solidFill>
                    <a:srgbClr val="FF0000"/>
                  </a:solidFill>
                </a:rPr>
                <a:t>=2x2</a:t>
              </a:r>
            </a:p>
          </p:txBody>
        </p:sp>
        <p:sp>
          <p:nvSpPr>
            <p:cNvPr id="12" name="TextBox 11">
              <a:extLst>
                <a:ext uri="{FF2B5EF4-FFF2-40B4-BE49-F238E27FC236}">
                  <a16:creationId xmlns:a16="http://schemas.microsoft.com/office/drawing/2014/main" id="{DA1D6B12-4E91-42FC-ABE7-2A720C355A1D}"/>
                </a:ext>
              </a:extLst>
            </p:cNvPr>
            <p:cNvSpPr txBox="1"/>
            <p:nvPr/>
          </p:nvSpPr>
          <p:spPr>
            <a:xfrm>
              <a:off x="2465140" y="3689944"/>
              <a:ext cx="798808" cy="276999"/>
            </a:xfrm>
            <a:prstGeom prst="rect">
              <a:avLst/>
            </a:prstGeom>
            <a:noFill/>
          </p:spPr>
          <p:txBody>
            <a:bodyPr wrap="none" rtlCol="0">
              <a:spAutoFit/>
            </a:bodyPr>
            <a:lstStyle/>
            <a:p>
              <a:r>
                <a:rPr lang="en-US" sz="1200" dirty="0" err="1">
                  <a:solidFill>
                    <a:srgbClr val="FF0000"/>
                  </a:solidFill>
                </a:rPr>
                <a:t>mxm</a:t>
              </a:r>
              <a:r>
                <a:rPr lang="en-US" sz="1200" dirty="0">
                  <a:solidFill>
                    <a:srgbClr val="FF0000"/>
                  </a:solidFill>
                </a:rPr>
                <a:t>=1x1</a:t>
              </a:r>
            </a:p>
          </p:txBody>
        </p:sp>
        <p:sp>
          <p:nvSpPr>
            <p:cNvPr id="16" name="TextBox 15">
              <a:extLst>
                <a:ext uri="{FF2B5EF4-FFF2-40B4-BE49-F238E27FC236}">
                  <a16:creationId xmlns:a16="http://schemas.microsoft.com/office/drawing/2014/main" id="{D46893BB-C951-4CF7-B354-A6C946458DE2}"/>
                </a:ext>
              </a:extLst>
            </p:cNvPr>
            <p:cNvSpPr txBox="1"/>
            <p:nvPr/>
          </p:nvSpPr>
          <p:spPr>
            <a:xfrm>
              <a:off x="192869" y="3604891"/>
              <a:ext cx="447751" cy="276999"/>
            </a:xfrm>
            <a:prstGeom prst="rect">
              <a:avLst/>
            </a:prstGeom>
            <a:noFill/>
          </p:spPr>
          <p:txBody>
            <a:bodyPr wrap="none" rtlCol="0">
              <a:spAutoFit/>
            </a:bodyPr>
            <a:lstStyle/>
            <a:p>
              <a:r>
                <a:rPr lang="en-US" sz="1200" dirty="0">
                  <a:solidFill>
                    <a:srgbClr val="FF0000"/>
                  </a:solidFill>
                </a:rPr>
                <a:t>max</a:t>
              </a:r>
            </a:p>
          </p:txBody>
        </p:sp>
        <p:cxnSp>
          <p:nvCxnSpPr>
            <p:cNvPr id="15" name="Straight Arrow Connector 14">
              <a:extLst>
                <a:ext uri="{FF2B5EF4-FFF2-40B4-BE49-F238E27FC236}">
                  <a16:creationId xmlns:a16="http://schemas.microsoft.com/office/drawing/2014/main" id="{EEDF299A-53C6-4362-A162-1FE2DF7C8DDA}"/>
                </a:ext>
              </a:extLst>
            </p:cNvPr>
            <p:cNvCxnSpPr/>
            <p:nvPr/>
          </p:nvCxnSpPr>
          <p:spPr>
            <a:xfrm flipH="1" flipV="1">
              <a:off x="489418" y="3429000"/>
              <a:ext cx="167405" cy="53794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3" name="投影片編號版面配置區 12">
            <a:extLst>
              <a:ext uri="{FF2B5EF4-FFF2-40B4-BE49-F238E27FC236}">
                <a16:creationId xmlns:a16="http://schemas.microsoft.com/office/drawing/2014/main" id="{A75BBA6A-6D22-47A0-B182-6BCA4D00D9DC}"/>
              </a:ext>
            </a:extLst>
          </p:cNvPr>
          <p:cNvSpPr>
            <a:spLocks noGrp="1"/>
          </p:cNvSpPr>
          <p:nvPr>
            <p:ph type="sldNum" sz="quarter" idx="12"/>
          </p:nvPr>
        </p:nvSpPr>
        <p:spPr/>
        <p:txBody>
          <a:bodyPr/>
          <a:lstStyle/>
          <a:p>
            <a:fld id="{F8A2D2AA-0FE8-4114-AED6-026211289AC6}" type="slidenum">
              <a:rPr lang="zh-TW" altLang="en-US" smtClean="0"/>
              <a:pPr/>
              <a:t>67</a:t>
            </a:fld>
            <a:endParaRPr lang="zh-TW" altLang="en-US"/>
          </a:p>
        </p:txBody>
      </p:sp>
    </p:spTree>
    <p:extLst>
      <p:ext uri="{BB962C8B-B14F-4D97-AF65-F5344CB8AC3E}">
        <p14:creationId xmlns:p14="http://schemas.microsoft.com/office/powerpoint/2010/main" val="1599576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1)   </a:t>
            </a:r>
            <a:r>
              <a:rPr lang="x-none" b="1" dirty="0"/>
              <a:t>SPP</a:t>
            </a:r>
            <a:r>
              <a:rPr lang="en-US" b="1" dirty="0"/>
              <a:t> in YOLO:</a:t>
            </a:r>
            <a:endParaRPr lang="x-none" b="1" dirty="0"/>
          </a:p>
          <a:p>
            <a:pPr marL="633413" lvl="1" indent="-342900"/>
            <a:r>
              <a:rPr lang="x-none" dirty="0"/>
              <a:t>I</a:t>
            </a:r>
            <a:r>
              <a:rPr lang="en-US" dirty="0"/>
              <a:t>n YOLO, the SPP is modified to </a:t>
            </a:r>
            <a:r>
              <a:rPr lang="en-US" dirty="0">
                <a:solidFill>
                  <a:srgbClr val="FF0000"/>
                </a:solidFill>
              </a:rPr>
              <a:t>retain the output spatial dimension</a:t>
            </a:r>
            <a:r>
              <a:rPr lang="en-US" dirty="0"/>
              <a:t>. </a:t>
            </a:r>
          </a:p>
          <a:p>
            <a:pPr marL="633413" lvl="1" indent="-342900"/>
            <a:r>
              <a:rPr lang="en-US" dirty="0"/>
              <a:t>A maximum pool (stride 1) is applied to a sliding kernel of size, 1×1, 5×5, 9×9, 13×13. </a:t>
            </a:r>
          </a:p>
          <a:p>
            <a:pPr marL="633413" lvl="1" indent="-342900"/>
            <a:r>
              <a:rPr lang="en-US" dirty="0"/>
              <a:t>The features maps from different kernel sizes are then </a:t>
            </a:r>
            <a:r>
              <a:rPr lang="en-US" dirty="0">
                <a:solidFill>
                  <a:srgbClr val="FF0000"/>
                </a:solidFill>
              </a:rPr>
              <a:t>concatenated together </a:t>
            </a:r>
            <a:r>
              <a:rPr lang="en-US" dirty="0"/>
              <a:t>as output.</a:t>
            </a:r>
          </a:p>
          <a:p>
            <a:pPr marL="633413" lvl="1" indent="-342900"/>
            <a:r>
              <a:rPr lang="en-US" dirty="0">
                <a:solidFill>
                  <a:srgbClr val="7030A0"/>
                </a:solidFill>
              </a:rPr>
              <a:t>The padding is utilized to keep a constant size of the output feature maps. </a:t>
            </a:r>
            <a:r>
              <a:rPr lang="zh-TW" altLang="en-US" dirty="0">
                <a:solidFill>
                  <a:srgbClr val="7030A0"/>
                </a:solidFill>
              </a:rPr>
              <a:t>文</a:t>
            </a:r>
            <a:endParaRPr lang="en-US" dirty="0">
              <a:solidFill>
                <a:srgbClr val="7030A0"/>
              </a:solidFill>
            </a:endParaRPr>
          </a:p>
        </p:txBody>
      </p:sp>
      <p:grpSp>
        <p:nvGrpSpPr>
          <p:cNvPr id="19" name="Group 18">
            <a:extLst>
              <a:ext uri="{FF2B5EF4-FFF2-40B4-BE49-F238E27FC236}">
                <a16:creationId xmlns:a16="http://schemas.microsoft.com/office/drawing/2014/main" id="{B56BB833-9A8B-45ED-A8FB-54C6BC304E9B}"/>
              </a:ext>
            </a:extLst>
          </p:cNvPr>
          <p:cNvGrpSpPr/>
          <p:nvPr/>
        </p:nvGrpSpPr>
        <p:grpSpPr>
          <a:xfrm>
            <a:off x="468121" y="1851926"/>
            <a:ext cx="8553215" cy="4879264"/>
            <a:chOff x="1171901" y="1978734"/>
            <a:chExt cx="7545832" cy="4304593"/>
          </a:xfrm>
        </p:grpSpPr>
        <p:pic>
          <p:nvPicPr>
            <p:cNvPr id="5" name="Picture 4">
              <a:extLst>
                <a:ext uri="{FF2B5EF4-FFF2-40B4-BE49-F238E27FC236}">
                  <a16:creationId xmlns:a16="http://schemas.microsoft.com/office/drawing/2014/main" id="{036C7678-833A-9D49-8364-3F9A2BBDFF0F}"/>
                </a:ext>
              </a:extLst>
            </p:cNvPr>
            <p:cNvPicPr>
              <a:picLocks noChangeAspect="1"/>
            </p:cNvPicPr>
            <p:nvPr/>
          </p:nvPicPr>
          <p:blipFill rotWithShape="1">
            <a:blip r:embed="rId2"/>
            <a:srcRect l="14134" r="13393"/>
            <a:stretch/>
          </p:blipFill>
          <p:spPr>
            <a:xfrm>
              <a:off x="1849152" y="1978734"/>
              <a:ext cx="4422203" cy="4304593"/>
            </a:xfrm>
            <a:prstGeom prst="rect">
              <a:avLst/>
            </a:prstGeom>
          </p:spPr>
        </p:pic>
        <p:sp>
          <p:nvSpPr>
            <p:cNvPr id="7" name="Rectangle 6">
              <a:extLst>
                <a:ext uri="{FF2B5EF4-FFF2-40B4-BE49-F238E27FC236}">
                  <a16:creationId xmlns:a16="http://schemas.microsoft.com/office/drawing/2014/main" id="{734021D7-21BC-4918-B2FF-CEA66D9EE86A}"/>
                </a:ext>
              </a:extLst>
            </p:cNvPr>
            <p:cNvSpPr/>
            <p:nvPr/>
          </p:nvSpPr>
          <p:spPr>
            <a:xfrm>
              <a:off x="4318343" y="2338559"/>
              <a:ext cx="1352282" cy="25948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6DB1A8-00CC-4F30-ADE6-14F1075D90E1}"/>
                </a:ext>
              </a:extLst>
            </p:cNvPr>
            <p:cNvSpPr/>
            <p:nvPr/>
          </p:nvSpPr>
          <p:spPr>
            <a:xfrm>
              <a:off x="3880461" y="6003670"/>
              <a:ext cx="1184856" cy="15002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BC39E4E-1560-4DDD-8665-DEE7693A052C}"/>
                </a:ext>
              </a:extLst>
            </p:cNvPr>
            <p:cNvSpPr txBox="1"/>
            <p:nvPr/>
          </p:nvSpPr>
          <p:spPr>
            <a:xfrm>
              <a:off x="1171901" y="5333477"/>
              <a:ext cx="691829" cy="244375"/>
            </a:xfrm>
            <a:prstGeom prst="rect">
              <a:avLst/>
            </a:prstGeom>
            <a:noFill/>
          </p:spPr>
          <p:txBody>
            <a:bodyPr wrap="none" rtlCol="0">
              <a:spAutoFit/>
            </a:bodyPr>
            <a:lstStyle/>
            <a:p>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altLang="zh-TW" sz="1200" dirty="0" err="1">
                  <a:solidFill>
                    <a:srgbClr val="FF0000"/>
                  </a:solidFill>
                </a:rPr>
                <a:t>×</a:t>
              </a:r>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sz="1200" dirty="0">
                  <a:solidFill>
                    <a:srgbClr val="FF0000"/>
                  </a:solidFill>
                </a:rPr>
                <a:t>=1x1</a:t>
              </a:r>
            </a:p>
          </p:txBody>
        </p:sp>
        <p:sp>
          <p:nvSpPr>
            <p:cNvPr id="10" name="TextBox 9">
              <a:extLst>
                <a:ext uri="{FF2B5EF4-FFF2-40B4-BE49-F238E27FC236}">
                  <a16:creationId xmlns:a16="http://schemas.microsoft.com/office/drawing/2014/main" id="{C430B429-6DEF-495F-8F51-51CBFA72FE7E}"/>
                </a:ext>
              </a:extLst>
            </p:cNvPr>
            <p:cNvSpPr txBox="1"/>
            <p:nvPr/>
          </p:nvSpPr>
          <p:spPr>
            <a:xfrm>
              <a:off x="1851063" y="4383627"/>
              <a:ext cx="691829" cy="244375"/>
            </a:xfrm>
            <a:prstGeom prst="rect">
              <a:avLst/>
            </a:prstGeom>
            <a:noFill/>
          </p:spPr>
          <p:txBody>
            <a:bodyPr wrap="none" rtlCol="0">
              <a:spAutoFit/>
            </a:bodyPr>
            <a:lstStyle/>
            <a:p>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altLang="zh-TW" sz="1200" dirty="0" err="1">
                  <a:solidFill>
                    <a:srgbClr val="FF0000"/>
                  </a:solidFill>
                </a:rPr>
                <a:t>×</a:t>
              </a:r>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sz="1200" dirty="0">
                  <a:solidFill>
                    <a:srgbClr val="FF0000"/>
                  </a:solidFill>
                </a:rPr>
                <a:t>=5x5</a:t>
              </a:r>
            </a:p>
          </p:txBody>
        </p:sp>
        <p:sp>
          <p:nvSpPr>
            <p:cNvPr id="11" name="TextBox 10">
              <a:extLst>
                <a:ext uri="{FF2B5EF4-FFF2-40B4-BE49-F238E27FC236}">
                  <a16:creationId xmlns:a16="http://schemas.microsoft.com/office/drawing/2014/main" id="{E6FF9D4F-543B-456E-B180-850025F9928E}"/>
                </a:ext>
              </a:extLst>
            </p:cNvPr>
            <p:cNvSpPr txBox="1"/>
            <p:nvPr/>
          </p:nvSpPr>
          <p:spPr>
            <a:xfrm>
              <a:off x="2901349" y="4383626"/>
              <a:ext cx="691829" cy="244375"/>
            </a:xfrm>
            <a:prstGeom prst="rect">
              <a:avLst/>
            </a:prstGeom>
            <a:noFill/>
          </p:spPr>
          <p:txBody>
            <a:bodyPr wrap="none" rtlCol="0">
              <a:spAutoFit/>
            </a:bodyPr>
            <a:lstStyle/>
            <a:p>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altLang="zh-TW" sz="1200" dirty="0" err="1">
                  <a:solidFill>
                    <a:srgbClr val="FF0000"/>
                  </a:solidFill>
                </a:rPr>
                <a:t>×</a:t>
              </a:r>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sz="1200" dirty="0">
                  <a:solidFill>
                    <a:srgbClr val="FF0000"/>
                  </a:solidFill>
                </a:rPr>
                <a:t>=9x9</a:t>
              </a:r>
            </a:p>
          </p:txBody>
        </p:sp>
        <p:sp>
          <p:nvSpPr>
            <p:cNvPr id="12" name="TextBox 11">
              <a:extLst>
                <a:ext uri="{FF2B5EF4-FFF2-40B4-BE49-F238E27FC236}">
                  <a16:creationId xmlns:a16="http://schemas.microsoft.com/office/drawing/2014/main" id="{F3F7ED57-D78D-47D7-83AF-E18C32465177}"/>
                </a:ext>
              </a:extLst>
            </p:cNvPr>
            <p:cNvSpPr txBox="1"/>
            <p:nvPr/>
          </p:nvSpPr>
          <p:spPr>
            <a:xfrm>
              <a:off x="3840391" y="4383626"/>
              <a:ext cx="830420" cy="244375"/>
            </a:xfrm>
            <a:prstGeom prst="rect">
              <a:avLst/>
            </a:prstGeom>
            <a:noFill/>
          </p:spPr>
          <p:txBody>
            <a:bodyPr wrap="none" rtlCol="0">
              <a:spAutoFit/>
            </a:bodyPr>
            <a:lstStyle/>
            <a:p>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altLang="zh-TW" sz="1200" dirty="0" err="1">
                  <a:solidFill>
                    <a:srgbClr val="FF0000"/>
                  </a:solidFill>
                </a:rPr>
                <a:t>×</a:t>
              </a:r>
              <a:r>
                <a:rPr lang="en-US" altLang="zh-TW" sz="1200" i="1" dirty="0" err="1">
                  <a:solidFill>
                    <a:srgbClr val="FF0000"/>
                  </a:solidFill>
                  <a:latin typeface="Times New Roman" panose="02020603050405020304" pitchFamily="18" charset="0"/>
                  <a:cs typeface="Times New Roman" panose="02020603050405020304" pitchFamily="18" charset="0"/>
                </a:rPr>
                <a:t>m</a:t>
              </a:r>
              <a:r>
                <a:rPr lang="en-US" sz="1200" dirty="0">
                  <a:solidFill>
                    <a:srgbClr val="FF0000"/>
                  </a:solidFill>
                </a:rPr>
                <a:t>=13x13</a:t>
              </a:r>
            </a:p>
          </p:txBody>
        </p:sp>
        <p:sp>
          <p:nvSpPr>
            <p:cNvPr id="13" name="Rectangle 12">
              <a:extLst>
                <a:ext uri="{FF2B5EF4-FFF2-40B4-BE49-F238E27FC236}">
                  <a16:creationId xmlns:a16="http://schemas.microsoft.com/office/drawing/2014/main" id="{1B04E211-C9B9-46F3-8506-190787E89405}"/>
                </a:ext>
              </a:extLst>
            </p:cNvPr>
            <p:cNvSpPr/>
            <p:nvPr/>
          </p:nvSpPr>
          <p:spPr>
            <a:xfrm>
              <a:off x="6611575" y="4337459"/>
              <a:ext cx="2106158" cy="570207"/>
            </a:xfrm>
            <a:prstGeom prst="rect">
              <a:avLst/>
            </a:prstGeom>
          </p:spPr>
          <p:txBody>
            <a:bodyPr wrap="square">
              <a:spAutoFit/>
            </a:bodyPr>
            <a:lstStyle/>
            <a:p>
              <a:pPr marL="0" lvl="1"/>
              <a:r>
                <a:rPr lang="en-US" sz="1200" dirty="0">
                  <a:solidFill>
                    <a:srgbClr val="FF0000"/>
                  </a:solidFill>
                </a:rPr>
                <a:t>The spatial dimension is preserved but the </a:t>
              </a:r>
              <a:r>
                <a:rPr lang="en-US" sz="1200" strike="sngStrike" dirty="0">
                  <a:solidFill>
                    <a:srgbClr val="FF0000"/>
                  </a:solidFill>
                </a:rPr>
                <a:t>receptive filed</a:t>
              </a:r>
              <a:r>
                <a:rPr lang="en-US" sz="1200" dirty="0">
                  <a:solidFill>
                    <a:srgbClr val="FF0000"/>
                  </a:solidFill>
                </a:rPr>
                <a:t> dimension is increased from 512 to 2,048. </a:t>
              </a:r>
            </a:p>
          </p:txBody>
        </p:sp>
        <p:cxnSp>
          <p:nvCxnSpPr>
            <p:cNvPr id="14" name="Straight Arrow Connector 13">
              <a:extLst>
                <a:ext uri="{FF2B5EF4-FFF2-40B4-BE49-F238E27FC236}">
                  <a16:creationId xmlns:a16="http://schemas.microsoft.com/office/drawing/2014/main" id="{94554362-7FB5-4E0A-93B2-983615C35D03}"/>
                </a:ext>
              </a:extLst>
            </p:cNvPr>
            <p:cNvCxnSpPr>
              <a:cxnSpLocks/>
            </p:cNvCxnSpPr>
            <p:nvPr/>
          </p:nvCxnSpPr>
          <p:spPr>
            <a:xfrm flipH="1" flipV="1">
              <a:off x="5419519" y="2593505"/>
              <a:ext cx="1604133" cy="179012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5FDB59B-0A70-4910-832C-A4594BE18137}"/>
                </a:ext>
              </a:extLst>
            </p:cNvPr>
            <p:cNvCxnSpPr>
              <a:cxnSpLocks/>
              <a:endCxn id="8" idx="3"/>
            </p:cNvCxnSpPr>
            <p:nvPr/>
          </p:nvCxnSpPr>
          <p:spPr>
            <a:xfrm flipH="1">
              <a:off x="5065317" y="4976081"/>
              <a:ext cx="2031309" cy="11026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.2</a:t>
            </a:r>
            <a:r>
              <a:rPr lang="x-none" dirty="0"/>
              <a:t> </a:t>
            </a:r>
            <a:r>
              <a:rPr lang="en-US" dirty="0"/>
              <a:t>Methodology: Selection of Architecture -</a:t>
            </a:r>
            <a:r>
              <a:rPr lang="x-none" dirty="0"/>
              <a:t> </a:t>
            </a:r>
            <a:r>
              <a:rPr lang="en-US" dirty="0"/>
              <a:t>Neck</a:t>
            </a:r>
            <a:r>
              <a:rPr lang="x-none" dirty="0"/>
              <a:t> (</a:t>
            </a:r>
            <a:r>
              <a:rPr lang="en-US" dirty="0"/>
              <a:t>2</a:t>
            </a:r>
            <a:r>
              <a:rPr lang="x-none" dirty="0"/>
              <a:t>/3)</a:t>
            </a:r>
          </a:p>
        </p:txBody>
      </p:sp>
      <p:sp>
        <p:nvSpPr>
          <p:cNvPr id="20" name="文字方塊 19">
            <a:extLst>
              <a:ext uri="{FF2B5EF4-FFF2-40B4-BE49-F238E27FC236}">
                <a16:creationId xmlns:a16="http://schemas.microsoft.com/office/drawing/2014/main" id="{BC820481-3117-4FA6-AE8C-D55A8911FE35}"/>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6" name="投影片編號版面配置區 5">
            <a:extLst>
              <a:ext uri="{FF2B5EF4-FFF2-40B4-BE49-F238E27FC236}">
                <a16:creationId xmlns:a16="http://schemas.microsoft.com/office/drawing/2014/main" id="{794F731A-622F-44B0-A43A-2A1ED158B647}"/>
              </a:ext>
            </a:extLst>
          </p:cNvPr>
          <p:cNvSpPr>
            <a:spLocks noGrp="1"/>
          </p:cNvSpPr>
          <p:nvPr>
            <p:ph type="sldNum" sz="quarter" idx="12"/>
          </p:nvPr>
        </p:nvSpPr>
        <p:spPr/>
        <p:txBody>
          <a:bodyPr/>
          <a:lstStyle/>
          <a:p>
            <a:fld id="{F8A2D2AA-0FE8-4114-AED6-026211289AC6}" type="slidenum">
              <a:rPr lang="zh-TW" altLang="en-US" smtClean="0"/>
              <a:pPr/>
              <a:t>68</a:t>
            </a:fld>
            <a:endParaRPr lang="zh-TW" altLang="en-US"/>
          </a:p>
        </p:txBody>
      </p:sp>
    </p:spTree>
    <p:extLst>
      <p:ext uri="{BB962C8B-B14F-4D97-AF65-F5344CB8AC3E}">
        <p14:creationId xmlns:p14="http://schemas.microsoft.com/office/powerpoint/2010/main" val="2965522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.2</a:t>
            </a:r>
            <a:r>
              <a:rPr lang="x-none" dirty="0"/>
              <a:t> </a:t>
            </a:r>
            <a:r>
              <a:rPr lang="en-US" dirty="0"/>
              <a:t>Methodology: Selection of Architecture -</a:t>
            </a:r>
            <a:r>
              <a:rPr lang="x-none" dirty="0"/>
              <a:t> </a:t>
            </a:r>
            <a:r>
              <a:rPr lang="en-US" dirty="0"/>
              <a:t>Neck</a:t>
            </a:r>
            <a:r>
              <a:rPr lang="x-none" dirty="0"/>
              <a:t> (</a:t>
            </a:r>
            <a:r>
              <a:rPr lang="en-US" dirty="0"/>
              <a:t>3/</a:t>
            </a:r>
            <a:r>
              <a:rPr lang="x-none" dirty="0"/>
              <a:t>3)</a:t>
            </a:r>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2)	Modified PAN in YOLO:</a:t>
            </a:r>
            <a:endParaRPr lang="en-US" dirty="0"/>
          </a:p>
          <a:p>
            <a:pPr lvl="1"/>
            <a:r>
              <a:rPr lang="en-US" dirty="0"/>
              <a:t>Instead of adding neighbor layers together, features maps are </a:t>
            </a:r>
            <a:r>
              <a:rPr lang="en-US" dirty="0">
                <a:solidFill>
                  <a:srgbClr val="FF0000"/>
                </a:solidFill>
              </a:rPr>
              <a:t>concatenated together </a:t>
            </a:r>
            <a:r>
              <a:rPr lang="en-US" dirty="0"/>
              <a:t>in YOLOv4.</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strike="sngStrike" dirty="0"/>
              <a:t>In FPN, objects are detected separately and independently at different scale levels. This may </a:t>
            </a:r>
            <a:r>
              <a:rPr lang="en-US" strike="sngStrike" dirty="0">
                <a:solidFill>
                  <a:srgbClr val="FF0000"/>
                </a:solidFill>
              </a:rPr>
              <a:t>produce duplicated prediction</a:t>
            </a:r>
            <a:r>
              <a:rPr lang="en-US" strike="sngStrike" dirty="0"/>
              <a:t>s and </a:t>
            </a:r>
            <a:r>
              <a:rPr lang="en-US" strike="sngStrike" dirty="0">
                <a:solidFill>
                  <a:srgbClr val="FF0000"/>
                </a:solidFill>
              </a:rPr>
              <a:t>not utilize information </a:t>
            </a:r>
            <a:r>
              <a:rPr lang="en-US" strike="sngStrike" dirty="0"/>
              <a:t>from other feature maps. </a:t>
            </a:r>
          </a:p>
          <a:p>
            <a:pPr lvl="1"/>
            <a:r>
              <a:rPr lang="en-US" strike="sngStrike" dirty="0"/>
              <a:t>PAN </a:t>
            </a:r>
            <a:r>
              <a:rPr lang="en-US" strike="sngStrike" dirty="0">
                <a:solidFill>
                  <a:srgbClr val="FF0000"/>
                </a:solidFill>
              </a:rPr>
              <a:t>fuses the information </a:t>
            </a:r>
            <a:r>
              <a:rPr lang="en-US" strike="sngStrike" dirty="0"/>
              <a:t>together from all layers using </a:t>
            </a:r>
            <a:r>
              <a:rPr lang="en-US" strike="sngStrike" dirty="0">
                <a:solidFill>
                  <a:srgbClr val="FF0000"/>
                </a:solidFill>
              </a:rPr>
              <a:t>element-wise max </a:t>
            </a:r>
            <a:r>
              <a:rPr lang="en-US" strike="sngStrike" dirty="0"/>
              <a:t>operation.</a:t>
            </a:r>
          </a:p>
        </p:txBody>
      </p:sp>
      <p:grpSp>
        <p:nvGrpSpPr>
          <p:cNvPr id="11" name="Group 10">
            <a:extLst>
              <a:ext uri="{FF2B5EF4-FFF2-40B4-BE49-F238E27FC236}">
                <a16:creationId xmlns:a16="http://schemas.microsoft.com/office/drawing/2014/main" id="{1B71E9B0-1CF3-4A21-B027-CBA64D4C0159}"/>
              </a:ext>
            </a:extLst>
          </p:cNvPr>
          <p:cNvGrpSpPr/>
          <p:nvPr/>
        </p:nvGrpSpPr>
        <p:grpSpPr>
          <a:xfrm>
            <a:off x="897153" y="1094540"/>
            <a:ext cx="7349695" cy="2523828"/>
            <a:chOff x="914400" y="1029680"/>
            <a:chExt cx="7086600" cy="2399320"/>
          </a:xfrm>
        </p:grpSpPr>
        <p:pic>
          <p:nvPicPr>
            <p:cNvPr id="6" name="Picture 5">
              <a:extLst>
                <a:ext uri="{FF2B5EF4-FFF2-40B4-BE49-F238E27FC236}">
                  <a16:creationId xmlns:a16="http://schemas.microsoft.com/office/drawing/2014/main" id="{EAE3949F-AB1C-8C4A-A57F-A3F736813C9E}"/>
                </a:ext>
              </a:extLst>
            </p:cNvPr>
            <p:cNvPicPr>
              <a:picLocks noChangeAspect="1"/>
            </p:cNvPicPr>
            <p:nvPr/>
          </p:nvPicPr>
          <p:blipFill>
            <a:blip r:embed="rId2"/>
            <a:stretch>
              <a:fillRect/>
            </a:stretch>
          </p:blipFill>
          <p:spPr>
            <a:xfrm>
              <a:off x="914400" y="1029680"/>
              <a:ext cx="7086600" cy="2399320"/>
            </a:xfrm>
            <a:prstGeom prst="rect">
              <a:avLst/>
            </a:prstGeom>
          </p:spPr>
        </p:pic>
        <p:sp>
          <p:nvSpPr>
            <p:cNvPr id="7" name="Rectangle 6">
              <a:extLst>
                <a:ext uri="{FF2B5EF4-FFF2-40B4-BE49-F238E27FC236}">
                  <a16:creationId xmlns:a16="http://schemas.microsoft.com/office/drawing/2014/main" id="{52DC7D51-5E50-4878-8D4C-EF6701D62679}"/>
                </a:ext>
              </a:extLst>
            </p:cNvPr>
            <p:cNvSpPr/>
            <p:nvPr/>
          </p:nvSpPr>
          <p:spPr>
            <a:xfrm>
              <a:off x="3195540" y="1771205"/>
              <a:ext cx="861305" cy="3280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26D83C-7673-4913-B264-C0438D985113}"/>
                </a:ext>
              </a:extLst>
            </p:cNvPr>
            <p:cNvSpPr/>
            <p:nvPr/>
          </p:nvSpPr>
          <p:spPr>
            <a:xfrm>
              <a:off x="5719799" y="1771205"/>
              <a:ext cx="1015852" cy="3280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C19071D7-2584-4FA3-93CD-6AA567809408}"/>
              </a:ext>
            </a:extLst>
          </p:cNvPr>
          <p:cNvGrpSpPr/>
          <p:nvPr/>
        </p:nvGrpSpPr>
        <p:grpSpPr>
          <a:xfrm>
            <a:off x="1358864" y="4637390"/>
            <a:ext cx="6426268" cy="2038045"/>
            <a:chOff x="1358864" y="4637390"/>
            <a:chExt cx="6426268" cy="2038045"/>
          </a:xfrm>
        </p:grpSpPr>
        <p:pic>
          <p:nvPicPr>
            <p:cNvPr id="8" name="Picture 7">
              <a:extLst>
                <a:ext uri="{FF2B5EF4-FFF2-40B4-BE49-F238E27FC236}">
                  <a16:creationId xmlns:a16="http://schemas.microsoft.com/office/drawing/2014/main" id="{C26B81D3-C005-AA4B-A708-729FD041FC08}"/>
                </a:ext>
              </a:extLst>
            </p:cNvPr>
            <p:cNvPicPr>
              <a:picLocks noChangeAspect="1"/>
            </p:cNvPicPr>
            <p:nvPr/>
          </p:nvPicPr>
          <p:blipFill>
            <a:blip r:embed="rId3"/>
            <a:stretch>
              <a:fillRect/>
            </a:stretch>
          </p:blipFill>
          <p:spPr>
            <a:xfrm>
              <a:off x="1358864" y="4637390"/>
              <a:ext cx="6426268" cy="2038045"/>
            </a:xfrm>
            <a:prstGeom prst="rect">
              <a:avLst/>
            </a:prstGeom>
          </p:spPr>
        </p:pic>
        <p:sp>
          <p:nvSpPr>
            <p:cNvPr id="10" name="TextBox 9">
              <a:extLst>
                <a:ext uri="{FF2B5EF4-FFF2-40B4-BE49-F238E27FC236}">
                  <a16:creationId xmlns:a16="http://schemas.microsoft.com/office/drawing/2014/main" id="{9F9071A0-2DFA-4230-92FA-2A51D5A76ACB}"/>
                </a:ext>
              </a:extLst>
            </p:cNvPr>
            <p:cNvSpPr txBox="1"/>
            <p:nvPr/>
          </p:nvSpPr>
          <p:spPr>
            <a:xfrm>
              <a:off x="5270637" y="5379413"/>
              <a:ext cx="449162" cy="276999"/>
            </a:xfrm>
            <a:prstGeom prst="rect">
              <a:avLst/>
            </a:prstGeom>
            <a:noFill/>
          </p:spPr>
          <p:txBody>
            <a:bodyPr wrap="none" rtlCol="0">
              <a:spAutoFit/>
            </a:bodyPr>
            <a:lstStyle/>
            <a:p>
              <a:r>
                <a:rPr lang="en-US" sz="1200" dirty="0">
                  <a:solidFill>
                    <a:srgbClr val="FF0000"/>
                  </a:solidFill>
                </a:rPr>
                <a:t>fuse</a:t>
              </a:r>
            </a:p>
          </p:txBody>
        </p:sp>
      </p:grpSp>
      <p:sp>
        <p:nvSpPr>
          <p:cNvPr id="12" name="投影片編號版面配置區 11">
            <a:extLst>
              <a:ext uri="{FF2B5EF4-FFF2-40B4-BE49-F238E27FC236}">
                <a16:creationId xmlns:a16="http://schemas.microsoft.com/office/drawing/2014/main" id="{2BCC01FA-EEAB-4D7B-9711-2FBEF3B2EBB8}"/>
              </a:ext>
            </a:extLst>
          </p:cNvPr>
          <p:cNvSpPr>
            <a:spLocks noGrp="1"/>
          </p:cNvSpPr>
          <p:nvPr>
            <p:ph type="sldNum" sz="quarter" idx="12"/>
          </p:nvPr>
        </p:nvSpPr>
        <p:spPr/>
        <p:txBody>
          <a:bodyPr/>
          <a:lstStyle/>
          <a:p>
            <a:fld id="{F8A2D2AA-0FE8-4114-AED6-026211289AC6}" type="slidenum">
              <a:rPr lang="zh-TW" altLang="en-US" smtClean="0"/>
              <a:pPr/>
              <a:t>69</a:t>
            </a:fld>
            <a:endParaRPr lang="zh-TW" altLang="en-US"/>
          </a:p>
        </p:txBody>
      </p:sp>
      <p:sp>
        <p:nvSpPr>
          <p:cNvPr id="13" name="文字方塊 12">
            <a:extLst>
              <a:ext uri="{FF2B5EF4-FFF2-40B4-BE49-F238E27FC236}">
                <a16:creationId xmlns:a16="http://schemas.microsoft.com/office/drawing/2014/main" id="{2C5DA92A-E4C9-4F70-B9A9-6D1B9E39C811}"/>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15" name="矩形 14">
            <a:extLst>
              <a:ext uri="{FF2B5EF4-FFF2-40B4-BE49-F238E27FC236}">
                <a16:creationId xmlns:a16="http://schemas.microsoft.com/office/drawing/2014/main" id="{AB8EF000-1C7C-40F0-BA48-BF5109F1B3B1}"/>
              </a:ext>
            </a:extLst>
          </p:cNvPr>
          <p:cNvSpPr/>
          <p:nvPr/>
        </p:nvSpPr>
        <p:spPr>
          <a:xfrm>
            <a:off x="1358864" y="4637390"/>
            <a:ext cx="6426000" cy="203760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29163CA2-C9A4-433F-8D37-431A2CC4B123}"/>
              </a:ext>
            </a:extLst>
          </p:cNvPr>
          <p:cNvCxnSpPr/>
          <p:nvPr/>
        </p:nvCxnSpPr>
        <p:spPr>
          <a:xfrm>
            <a:off x="3262982" y="4926563"/>
            <a:ext cx="2232236" cy="12782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7668004B-B856-4FD6-9F43-94539AB05B17}"/>
              </a:ext>
            </a:extLst>
          </p:cNvPr>
          <p:cNvCxnSpPr>
            <a:cxnSpLocks/>
          </p:cNvCxnSpPr>
          <p:nvPr/>
        </p:nvCxnSpPr>
        <p:spPr>
          <a:xfrm flipH="1">
            <a:off x="3262714" y="4926563"/>
            <a:ext cx="2232236" cy="12782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F29FB443-CFAC-44A2-B7C5-0283787B8F28}"/>
              </a:ext>
            </a:extLst>
          </p:cNvPr>
          <p:cNvSpPr txBox="1"/>
          <p:nvPr/>
        </p:nvSpPr>
        <p:spPr>
          <a:xfrm>
            <a:off x="5574751" y="4413914"/>
            <a:ext cx="2889547" cy="276999"/>
          </a:xfrm>
          <a:prstGeom prst="rect">
            <a:avLst/>
          </a:prstGeom>
          <a:noFill/>
        </p:spPr>
        <p:txBody>
          <a:bodyPr wrap="square" rtlCol="0">
            <a:spAutoFit/>
          </a:bodyPr>
          <a:lstStyle/>
          <a:p>
            <a:r>
              <a:rPr lang="zh-TW" altLang="en-US" sz="1200" dirty="0">
                <a:solidFill>
                  <a:srgbClr val="7030A0"/>
                </a:solidFill>
                <a:latin typeface="Times New Roman" panose="02020603050405020304" pitchFamily="18" charset="0"/>
                <a:ea typeface="Microsoft JhengHei"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ea typeface="Microsoft JhengHei" panose="020B0604030504040204" pitchFamily="34" charset="-120"/>
                <a:cs typeface="Times New Roman" panose="02020603050405020304" pitchFamily="18" charset="0"/>
              </a:rPr>
              <a:t>: In YOLOv4, features are not fused.</a:t>
            </a:r>
            <a:endParaRPr lang="zh-TW" altLang="en-US" sz="1200" dirty="0">
              <a:solidFill>
                <a:srgbClr val="7030A0"/>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811114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表格 3"/>
          <p:cNvGraphicFramePr>
            <a:graphicFrameLocks noGrp="1"/>
          </p:cNvGraphicFramePr>
          <p:nvPr/>
        </p:nvGraphicFramePr>
        <p:xfrm>
          <a:off x="111821" y="366780"/>
          <a:ext cx="8713002" cy="6275559"/>
        </p:xfrm>
        <a:graphic>
          <a:graphicData uri="http://schemas.openxmlformats.org/drawingml/2006/table">
            <a:tbl>
              <a:tblPr firstRow="1" bandRow="1"/>
              <a:tblGrid>
                <a:gridCol w="8713002">
                  <a:extLst>
                    <a:ext uri="{9D8B030D-6E8A-4147-A177-3AD203B41FA5}">
                      <a16:colId xmlns:a16="http://schemas.microsoft.com/office/drawing/2014/main" val="4155310270"/>
                    </a:ext>
                  </a:extLst>
                </a:gridCol>
              </a:tblGrid>
              <a:tr h="6275559">
                <a:tc>
                  <a:txBody>
                    <a:bodyPr/>
                    <a:lstStyle/>
                    <a:p>
                      <a:pPr marL="0" indent="0">
                        <a:buNone/>
                      </a:pPr>
                      <a:r>
                        <a:rPr lang="en-US" altLang="zh-TW" sz="2000" b="1" dirty="0">
                          <a:solidFill>
                            <a:srgbClr val="00B0F0"/>
                          </a:solidFill>
                        </a:rPr>
                        <a:t>1.</a:t>
                      </a:r>
                      <a:r>
                        <a:rPr lang="en-US" altLang="zh-TW" sz="2000" b="1" baseline="0" dirty="0">
                          <a:solidFill>
                            <a:srgbClr val="00B0F0"/>
                          </a:solidFill>
                        </a:rPr>
                        <a:t> YoloV2 Analysis</a:t>
                      </a:r>
                      <a:endParaRPr lang="en-US" altLang="zh-TW" sz="2000" b="1" dirty="0">
                        <a:solidFill>
                          <a:srgbClr val="00B0F0"/>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r>
                        <a:rPr lang="en-US" altLang="zh-TW" sz="1400" b="1" dirty="0">
                          <a:solidFill>
                            <a:schemeClr val="tx1"/>
                          </a:solidFill>
                        </a:rPr>
                        <a:t>Differences from Version1</a:t>
                      </a:r>
                    </a:p>
                    <a:p>
                      <a:pPr marL="0" marR="0" lvl="1" indent="0" algn="l" defTabSz="914400" rtl="0" eaLnBrk="1" fontAlgn="auto" latinLnBrk="0" hangingPunct="1">
                        <a:lnSpc>
                          <a:spcPct val="100000"/>
                        </a:lnSpc>
                        <a:spcBef>
                          <a:spcPts val="300"/>
                        </a:spcBef>
                        <a:spcAft>
                          <a:spcPts val="0"/>
                        </a:spcAft>
                        <a:buClrTx/>
                        <a:buSzTx/>
                        <a:buFont typeface="+mj-lt"/>
                        <a:buNone/>
                        <a:tabLst/>
                        <a:defRPr/>
                      </a:pPr>
                      <a:r>
                        <a:rPr lang="en-US" altLang="zh-TW" sz="1400" i="1" dirty="0">
                          <a:solidFill>
                            <a:schemeClr val="tx1"/>
                          </a:solidFill>
                        </a:rPr>
                        <a:t>1. Batch Normalization-Add </a:t>
                      </a:r>
                      <a:r>
                        <a:rPr lang="en-US" altLang="zh-TW" sz="1400" i="1" dirty="0">
                          <a:solidFill>
                            <a:srgbClr val="FF0000"/>
                          </a:solidFill>
                        </a:rPr>
                        <a:t>batch normalization </a:t>
                      </a:r>
                      <a:r>
                        <a:rPr lang="en-US" altLang="zh-TW" sz="1400" i="1" dirty="0">
                          <a:solidFill>
                            <a:schemeClr val="tx1"/>
                          </a:solidFill>
                        </a:rPr>
                        <a:t>to </a:t>
                      </a:r>
                      <a:r>
                        <a:rPr lang="en-US" altLang="zh-TW" sz="1400" i="1" dirty="0">
                          <a:solidFill>
                            <a:srgbClr val="FF0000"/>
                          </a:solidFill>
                        </a:rPr>
                        <a:t>all convolutional layers</a:t>
                      </a: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r>
                        <a:rPr lang="en-US" altLang="zh-TW" sz="1400" i="1" dirty="0">
                          <a:solidFill>
                            <a:schemeClr val="tx1"/>
                          </a:solidFill>
                        </a:rPr>
                        <a:t>2. High Resolution Classifier-By learning the </a:t>
                      </a:r>
                      <a:r>
                        <a:rPr lang="en-US" altLang="zh-TW" sz="1400" i="1" dirty="0" err="1">
                          <a:solidFill>
                            <a:schemeClr val="tx1"/>
                          </a:solidFill>
                        </a:rPr>
                        <a:t>classfication</a:t>
                      </a:r>
                      <a:r>
                        <a:rPr lang="en-US" altLang="zh-TW" sz="1400" i="1" dirty="0">
                          <a:solidFill>
                            <a:schemeClr val="tx1"/>
                          </a:solidFill>
                        </a:rPr>
                        <a:t> network </a:t>
                      </a:r>
                      <a:r>
                        <a:rPr lang="en-US" altLang="zh-TW" sz="1400" i="1" dirty="0">
                          <a:solidFill>
                            <a:srgbClr val="FF0000"/>
                          </a:solidFill>
                        </a:rPr>
                        <a:t>first with ImageNet data</a:t>
                      </a:r>
                      <a:r>
                        <a:rPr lang="en-US" altLang="zh-TW" sz="1400" i="1" dirty="0">
                          <a:solidFill>
                            <a:schemeClr val="tx1"/>
                          </a:solidFill>
                        </a:rPr>
                        <a:t>, it works well with high resolution images.</a:t>
                      </a: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r>
                        <a:rPr lang="en-US" altLang="zh-TW" sz="1400" i="1" dirty="0">
                          <a:solidFill>
                            <a:schemeClr val="tx1"/>
                          </a:solidFill>
                        </a:rPr>
                        <a:t>3. Convolutional-Replace FCL (Fully </a:t>
                      </a:r>
                      <a:r>
                        <a:rPr lang="en-US" altLang="zh-TW" sz="1400" i="1" dirty="0" err="1">
                          <a:solidFill>
                            <a:schemeClr val="tx1"/>
                          </a:solidFill>
                        </a:rPr>
                        <a:t>Conneted</a:t>
                      </a:r>
                      <a:r>
                        <a:rPr lang="en-US" altLang="zh-TW" sz="1400" i="1" dirty="0">
                          <a:solidFill>
                            <a:schemeClr val="tx1"/>
                          </a:solidFill>
                        </a:rPr>
                        <a:t> Layer) with </a:t>
                      </a:r>
                      <a:r>
                        <a:rPr lang="en-US" altLang="zh-TW" sz="1400" i="1" dirty="0">
                          <a:solidFill>
                            <a:srgbClr val="FF0000"/>
                          </a:solidFill>
                        </a:rPr>
                        <a:t>Convolution Layer</a:t>
                      </a: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r>
                        <a:rPr lang="en-US" altLang="zh-TW" sz="1400" i="1" dirty="0">
                          <a:solidFill>
                            <a:schemeClr val="tx1"/>
                          </a:solidFill>
                        </a:rPr>
                        <a:t>4. </a:t>
                      </a:r>
                      <a:r>
                        <a:rPr lang="en-US" altLang="zh-TW" sz="1400" i="1" dirty="0">
                          <a:solidFill>
                            <a:srgbClr val="FF0000"/>
                          </a:solidFill>
                        </a:rPr>
                        <a:t>Anchor Boxes-Predict the bounding box directly from the beginning </a:t>
                      </a:r>
                      <a:r>
                        <a:rPr lang="en-US" altLang="zh-TW" sz="1400" i="1" dirty="0">
                          <a:solidFill>
                            <a:schemeClr val="tx1"/>
                          </a:solidFill>
                        </a:rPr>
                        <a:t>-&gt; Predict using the anchor box as the initial value</a:t>
                      </a: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r>
                        <a:rPr lang="en-US" altLang="zh-TW" sz="1400" i="1" dirty="0">
                          <a:solidFill>
                            <a:schemeClr val="tx1"/>
                          </a:solidFill>
                        </a:rPr>
                        <a:t>5. new network-Use Darknet-19 as a feature extractor</a:t>
                      </a: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r>
                        <a:rPr lang="en-US" altLang="zh-TW" sz="1400" i="1" dirty="0">
                          <a:solidFill>
                            <a:schemeClr val="tx1"/>
                          </a:solidFill>
                        </a:rPr>
                        <a:t>6. Dimension Clusters-</a:t>
                      </a:r>
                      <a:r>
                        <a:rPr lang="en-US" altLang="zh-TW" sz="1400" i="1" dirty="0">
                          <a:solidFill>
                            <a:srgbClr val="FF0000"/>
                          </a:solidFill>
                        </a:rPr>
                        <a:t>Find the best anchor box by clustering the actual bounding boxes</a:t>
                      </a: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r>
                        <a:rPr lang="en-US" altLang="zh-TW" sz="1400" i="1" dirty="0">
                          <a:solidFill>
                            <a:schemeClr val="tx1"/>
                          </a:solidFill>
                        </a:rPr>
                        <a:t>7. Location prediction-Constrain the bounding box not to deviate from the grid cell</a:t>
                      </a: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r>
                        <a:rPr lang="en-US" altLang="zh-TW" sz="1400" i="1" dirty="0">
                          <a:solidFill>
                            <a:schemeClr val="tx1"/>
                          </a:solidFill>
                        </a:rPr>
                        <a:t>8. </a:t>
                      </a:r>
                      <a:r>
                        <a:rPr lang="en-US" altLang="zh-TW" sz="1400" i="1" dirty="0">
                          <a:solidFill>
                            <a:srgbClr val="FF0000"/>
                          </a:solidFill>
                        </a:rPr>
                        <a:t>passthrough-skip</a:t>
                      </a:r>
                      <a:r>
                        <a:rPr lang="en-US" altLang="zh-TW" sz="1400" i="1" dirty="0">
                          <a:solidFill>
                            <a:schemeClr val="tx1"/>
                          </a:solidFill>
                        </a:rPr>
                        <a:t> the 26x26 middle feature map and attach it to the 13x13 layer (concatenate)</a:t>
                      </a: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r>
                        <a:rPr lang="en-US" altLang="zh-TW" sz="1400" i="1" dirty="0">
                          <a:solidFill>
                            <a:schemeClr val="tx1"/>
                          </a:solidFill>
                        </a:rPr>
                        <a:t>9. </a:t>
                      </a:r>
                      <a:r>
                        <a:rPr lang="en-US" altLang="zh-TW" sz="1400" i="1" dirty="0">
                          <a:solidFill>
                            <a:srgbClr val="FF0000"/>
                          </a:solidFill>
                        </a:rPr>
                        <a:t>Multi-Scale Training-Resize</a:t>
                      </a:r>
                      <a:r>
                        <a:rPr lang="en-US" altLang="zh-TW" sz="1400" i="1" dirty="0">
                          <a:solidFill>
                            <a:schemeClr val="tx1"/>
                          </a:solidFill>
                        </a:rPr>
                        <a:t> the training data to 320x320, 352x352, ..., 608x608 while training on various scales</a:t>
                      </a: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r>
                        <a:rPr lang="en-US" altLang="zh-TW" sz="1400" i="1" dirty="0">
                          <a:solidFill>
                            <a:schemeClr val="tx1"/>
                          </a:solidFill>
                        </a:rPr>
                        <a:t>10. Fine-Grained Features-Increase the size of the final feature map from </a:t>
                      </a:r>
                      <a:r>
                        <a:rPr lang="en-US" altLang="zh-TW" sz="1400" i="1" dirty="0">
                          <a:solidFill>
                            <a:srgbClr val="FF0000"/>
                          </a:solidFill>
                        </a:rPr>
                        <a:t>7x7 to 13x13</a:t>
                      </a: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dirty="0">
                        <a:solidFill>
                          <a:schemeClr val="tx1"/>
                        </a:solidFill>
                      </a:endParaRP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4060456"/>
                  </a:ext>
                </a:extLst>
              </a:tr>
            </a:tbl>
          </a:graphicData>
        </a:graphic>
      </p:graphicFrame>
      <p:sp>
        <p:nvSpPr>
          <p:cNvPr id="2" name="標題 1"/>
          <p:cNvSpPr>
            <a:spLocks noGrp="1"/>
          </p:cNvSpPr>
          <p:nvPr>
            <p:ph type="title"/>
          </p:nvPr>
        </p:nvSpPr>
        <p:spPr>
          <a:xfrm>
            <a:off x="0" y="-15043"/>
            <a:ext cx="9070796" cy="419675"/>
          </a:xfrm>
        </p:spPr>
        <p:txBody>
          <a:bodyPr>
            <a:noAutofit/>
          </a:bodyPr>
          <a:lstStyle/>
          <a:p>
            <a:r>
              <a:rPr lang="en-US" altLang="zh-TW" sz="2000" dirty="0">
                <a:latin typeface="Times New Roman" panose="02020603050405020304" pitchFamily="18" charset="0"/>
                <a:cs typeface="Times New Roman" panose="02020603050405020304" pitchFamily="18" charset="0"/>
              </a:rPr>
              <a:t>0.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YoloV1 and YoloV2						</a:t>
            </a:r>
            <a:r>
              <a:rPr lang="en-US" altLang="zh-TW" dirty="0"/>
              <a:t>          Tommy</a:t>
            </a:r>
            <a:endParaRPr lang="en-US" altLang="zh-TW" sz="2000" dirty="0">
              <a:solidFill>
                <a:srgbClr val="FF0000"/>
              </a:solidFill>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C2C7B53-F9C3-47A7-9BF9-688C8A32FA99}"/>
              </a:ext>
            </a:extLst>
          </p:cNvPr>
          <p:cNvSpPr>
            <a:spLocks noGrp="1"/>
          </p:cNvSpPr>
          <p:nvPr>
            <p:ph type="sldNum" sz="quarter" idx="12"/>
          </p:nvPr>
        </p:nvSpPr>
        <p:spPr/>
        <p:txBody>
          <a:bodyPr/>
          <a:lstStyle/>
          <a:p>
            <a:fld id="{F8A2D2AA-0FE8-4114-AED6-026211289AC6}" type="slidenum">
              <a:rPr lang="zh-TW" altLang="en-US" smtClean="0"/>
              <a:pPr/>
              <a:t>7</a:t>
            </a:fld>
            <a:endParaRPr lang="zh-TW" altLang="en-US"/>
          </a:p>
        </p:txBody>
      </p:sp>
    </p:spTree>
    <p:extLst>
      <p:ext uri="{BB962C8B-B14F-4D97-AF65-F5344CB8AC3E}">
        <p14:creationId xmlns:p14="http://schemas.microsoft.com/office/powerpoint/2010/main" val="29621310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.2</a:t>
            </a:r>
            <a:r>
              <a:rPr lang="x-none" dirty="0"/>
              <a:t> </a:t>
            </a:r>
            <a:r>
              <a:rPr lang="en-US" dirty="0"/>
              <a:t>Methodology: Selection of Architecture -</a:t>
            </a:r>
            <a:r>
              <a:rPr lang="x-none" dirty="0"/>
              <a:t> </a:t>
            </a:r>
            <a:r>
              <a:rPr lang="en-US" dirty="0"/>
              <a:t>Neck</a:t>
            </a:r>
            <a:r>
              <a:rPr lang="x-none" dirty="0"/>
              <a:t> (</a:t>
            </a:r>
            <a:r>
              <a:rPr lang="en-US" dirty="0"/>
              <a:t>3/</a:t>
            </a:r>
            <a:r>
              <a:rPr lang="x-none" dirty="0"/>
              <a:t>3)</a:t>
            </a:r>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2)	Modified PAN in YOLO:</a:t>
            </a:r>
            <a:endParaRPr lang="en-US" dirty="0"/>
          </a:p>
          <a:p>
            <a:pPr lvl="1"/>
            <a:r>
              <a:rPr lang="en-US" dirty="0"/>
              <a:t>Instead of adding neighbor layers together, features maps are </a:t>
            </a:r>
            <a:r>
              <a:rPr lang="en-US" dirty="0">
                <a:solidFill>
                  <a:srgbClr val="FF0000"/>
                </a:solidFill>
              </a:rPr>
              <a:t>concatenated together </a:t>
            </a:r>
            <a:r>
              <a:rPr lang="en-US" dirty="0"/>
              <a:t>in YOLOv4.</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In FPN, objects are detected separately and independently at different scale levels. This may </a:t>
            </a:r>
            <a:r>
              <a:rPr lang="en-US" dirty="0">
                <a:solidFill>
                  <a:srgbClr val="FF0000"/>
                </a:solidFill>
              </a:rPr>
              <a:t>produce duplicated prediction</a:t>
            </a:r>
            <a:r>
              <a:rPr lang="en-US" dirty="0"/>
              <a:t>s and </a:t>
            </a:r>
            <a:r>
              <a:rPr lang="en-US" dirty="0">
                <a:solidFill>
                  <a:srgbClr val="FF0000"/>
                </a:solidFill>
              </a:rPr>
              <a:t>not utilize information </a:t>
            </a:r>
            <a:r>
              <a:rPr lang="en-US" dirty="0"/>
              <a:t>from other feature maps. </a:t>
            </a:r>
          </a:p>
          <a:p>
            <a:pPr lvl="1"/>
            <a:r>
              <a:rPr lang="en-US" dirty="0"/>
              <a:t>PAN </a:t>
            </a:r>
            <a:r>
              <a:rPr lang="en-US" dirty="0">
                <a:solidFill>
                  <a:srgbClr val="FF0000"/>
                </a:solidFill>
              </a:rPr>
              <a:t>fuses the information </a:t>
            </a:r>
            <a:r>
              <a:rPr lang="en-US" dirty="0"/>
              <a:t>together from all layers using </a:t>
            </a:r>
            <a:r>
              <a:rPr lang="en-US" dirty="0">
                <a:solidFill>
                  <a:srgbClr val="FF0000"/>
                </a:solidFill>
              </a:rPr>
              <a:t>element-wise max </a:t>
            </a:r>
            <a:r>
              <a:rPr lang="en-US" dirty="0"/>
              <a:t>operation.</a:t>
            </a:r>
          </a:p>
        </p:txBody>
      </p:sp>
      <p:grpSp>
        <p:nvGrpSpPr>
          <p:cNvPr id="11" name="Group 10">
            <a:extLst>
              <a:ext uri="{FF2B5EF4-FFF2-40B4-BE49-F238E27FC236}">
                <a16:creationId xmlns:a16="http://schemas.microsoft.com/office/drawing/2014/main" id="{1B71E9B0-1CF3-4A21-B027-CBA64D4C0159}"/>
              </a:ext>
            </a:extLst>
          </p:cNvPr>
          <p:cNvGrpSpPr/>
          <p:nvPr/>
        </p:nvGrpSpPr>
        <p:grpSpPr>
          <a:xfrm>
            <a:off x="897153" y="1094540"/>
            <a:ext cx="7349695" cy="2523828"/>
            <a:chOff x="914400" y="1029680"/>
            <a:chExt cx="7086600" cy="2399320"/>
          </a:xfrm>
        </p:grpSpPr>
        <p:pic>
          <p:nvPicPr>
            <p:cNvPr id="6" name="Picture 5">
              <a:extLst>
                <a:ext uri="{FF2B5EF4-FFF2-40B4-BE49-F238E27FC236}">
                  <a16:creationId xmlns:a16="http://schemas.microsoft.com/office/drawing/2014/main" id="{EAE3949F-AB1C-8C4A-A57F-A3F736813C9E}"/>
                </a:ext>
              </a:extLst>
            </p:cNvPr>
            <p:cNvPicPr>
              <a:picLocks noChangeAspect="1"/>
            </p:cNvPicPr>
            <p:nvPr/>
          </p:nvPicPr>
          <p:blipFill>
            <a:blip r:embed="rId2"/>
            <a:stretch>
              <a:fillRect/>
            </a:stretch>
          </p:blipFill>
          <p:spPr>
            <a:xfrm>
              <a:off x="914400" y="1029680"/>
              <a:ext cx="7086600" cy="2399320"/>
            </a:xfrm>
            <a:prstGeom prst="rect">
              <a:avLst/>
            </a:prstGeom>
          </p:spPr>
        </p:pic>
        <p:sp>
          <p:nvSpPr>
            <p:cNvPr id="7" name="Rectangle 6">
              <a:extLst>
                <a:ext uri="{FF2B5EF4-FFF2-40B4-BE49-F238E27FC236}">
                  <a16:creationId xmlns:a16="http://schemas.microsoft.com/office/drawing/2014/main" id="{52DC7D51-5E50-4878-8D4C-EF6701D62679}"/>
                </a:ext>
              </a:extLst>
            </p:cNvPr>
            <p:cNvSpPr/>
            <p:nvPr/>
          </p:nvSpPr>
          <p:spPr>
            <a:xfrm>
              <a:off x="3195540" y="1771205"/>
              <a:ext cx="861305" cy="3280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26D83C-7673-4913-B264-C0438D985113}"/>
                </a:ext>
              </a:extLst>
            </p:cNvPr>
            <p:cNvSpPr/>
            <p:nvPr/>
          </p:nvSpPr>
          <p:spPr>
            <a:xfrm>
              <a:off x="5719799" y="1771205"/>
              <a:ext cx="1015852" cy="3280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C19071D7-2584-4FA3-93CD-6AA567809408}"/>
              </a:ext>
            </a:extLst>
          </p:cNvPr>
          <p:cNvGrpSpPr/>
          <p:nvPr/>
        </p:nvGrpSpPr>
        <p:grpSpPr>
          <a:xfrm>
            <a:off x="1358864" y="4637390"/>
            <a:ext cx="6426268" cy="2038045"/>
            <a:chOff x="1358864" y="4637390"/>
            <a:chExt cx="6426268" cy="2038045"/>
          </a:xfrm>
        </p:grpSpPr>
        <p:pic>
          <p:nvPicPr>
            <p:cNvPr id="8" name="Picture 7">
              <a:extLst>
                <a:ext uri="{FF2B5EF4-FFF2-40B4-BE49-F238E27FC236}">
                  <a16:creationId xmlns:a16="http://schemas.microsoft.com/office/drawing/2014/main" id="{C26B81D3-C005-AA4B-A708-729FD041FC08}"/>
                </a:ext>
              </a:extLst>
            </p:cNvPr>
            <p:cNvPicPr>
              <a:picLocks noChangeAspect="1"/>
            </p:cNvPicPr>
            <p:nvPr/>
          </p:nvPicPr>
          <p:blipFill>
            <a:blip r:embed="rId3"/>
            <a:stretch>
              <a:fillRect/>
            </a:stretch>
          </p:blipFill>
          <p:spPr>
            <a:xfrm>
              <a:off x="1358864" y="4637390"/>
              <a:ext cx="6426268" cy="2038045"/>
            </a:xfrm>
            <a:prstGeom prst="rect">
              <a:avLst/>
            </a:prstGeom>
          </p:spPr>
        </p:pic>
        <p:sp>
          <p:nvSpPr>
            <p:cNvPr id="10" name="TextBox 9">
              <a:extLst>
                <a:ext uri="{FF2B5EF4-FFF2-40B4-BE49-F238E27FC236}">
                  <a16:creationId xmlns:a16="http://schemas.microsoft.com/office/drawing/2014/main" id="{9F9071A0-2DFA-4230-92FA-2A51D5A76ACB}"/>
                </a:ext>
              </a:extLst>
            </p:cNvPr>
            <p:cNvSpPr txBox="1"/>
            <p:nvPr/>
          </p:nvSpPr>
          <p:spPr>
            <a:xfrm>
              <a:off x="5270637" y="5379413"/>
              <a:ext cx="449162" cy="276999"/>
            </a:xfrm>
            <a:prstGeom prst="rect">
              <a:avLst/>
            </a:prstGeom>
            <a:noFill/>
          </p:spPr>
          <p:txBody>
            <a:bodyPr wrap="none" rtlCol="0">
              <a:spAutoFit/>
            </a:bodyPr>
            <a:lstStyle/>
            <a:p>
              <a:r>
                <a:rPr lang="en-US" sz="1200" dirty="0">
                  <a:solidFill>
                    <a:srgbClr val="FF0000"/>
                  </a:solidFill>
                </a:rPr>
                <a:t>fuse</a:t>
              </a:r>
            </a:p>
          </p:txBody>
        </p:sp>
      </p:grpSp>
      <p:sp>
        <p:nvSpPr>
          <p:cNvPr id="12" name="投影片編號版面配置區 11">
            <a:extLst>
              <a:ext uri="{FF2B5EF4-FFF2-40B4-BE49-F238E27FC236}">
                <a16:creationId xmlns:a16="http://schemas.microsoft.com/office/drawing/2014/main" id="{2BCC01FA-EEAB-4D7B-9711-2FBEF3B2EBB8}"/>
              </a:ext>
            </a:extLst>
          </p:cNvPr>
          <p:cNvSpPr>
            <a:spLocks noGrp="1"/>
          </p:cNvSpPr>
          <p:nvPr>
            <p:ph type="sldNum" sz="quarter" idx="12"/>
          </p:nvPr>
        </p:nvSpPr>
        <p:spPr/>
        <p:txBody>
          <a:bodyPr/>
          <a:lstStyle/>
          <a:p>
            <a:fld id="{F8A2D2AA-0FE8-4114-AED6-026211289AC6}" type="slidenum">
              <a:rPr lang="zh-TW" altLang="en-US" smtClean="0"/>
              <a:pPr/>
              <a:t>70</a:t>
            </a:fld>
            <a:endParaRPr lang="zh-TW" altLang="en-US"/>
          </a:p>
        </p:txBody>
      </p:sp>
    </p:spTree>
    <p:extLst>
      <p:ext uri="{BB962C8B-B14F-4D97-AF65-F5344CB8AC3E}">
        <p14:creationId xmlns:p14="http://schemas.microsoft.com/office/powerpoint/2010/main" val="3410807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6FC56A98-D1A4-405A-8DE0-B1FC164C82E4}"/>
              </a:ext>
            </a:extLst>
          </p:cNvPr>
          <p:cNvSpPr/>
          <p:nvPr/>
        </p:nvSpPr>
        <p:spPr>
          <a:xfrm>
            <a:off x="3169706" y="6484546"/>
            <a:ext cx="2835776" cy="307777"/>
          </a:xfrm>
          <a:prstGeom prst="rect">
            <a:avLst/>
          </a:prstGeom>
        </p:spPr>
        <p:txBody>
          <a:bodyPr wrap="none">
            <a:spAutoFit/>
          </a:bodyPr>
          <a:lstStyle/>
          <a:p>
            <a:r>
              <a:rPr lang="en-US" sz="1400" b="1" i="1" dirty="0">
                <a:solidFill>
                  <a:sysClr val="windowText" lastClr="000000"/>
                </a:solidFill>
                <a:latin typeface="Times New Roman" panose="02020603050405020304" pitchFamily="18" charset="0"/>
                <a:cs typeface="Times New Roman" panose="02020603050405020304" pitchFamily="18" charset="0"/>
              </a:rPr>
              <a:t>Figure</a:t>
            </a:r>
            <a:r>
              <a:rPr lang="en-US" sz="1400" dirty="0">
                <a:solidFill>
                  <a:sysClr val="windowText" lastClr="000000"/>
                </a:solidFill>
                <a:latin typeface="Times New Roman" panose="02020603050405020304" pitchFamily="18" charset="0"/>
                <a:cs typeface="Times New Roman" panose="02020603050405020304" pitchFamily="18" charset="0"/>
              </a:rPr>
              <a:t>. YOLOv4 output prediction </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grpSp>
        <p:nvGrpSpPr>
          <p:cNvPr id="115" name="群組 18">
            <a:extLst>
              <a:ext uri="{FF2B5EF4-FFF2-40B4-BE49-F238E27FC236}">
                <a16:creationId xmlns:a16="http://schemas.microsoft.com/office/drawing/2014/main" id="{055E50B0-40F2-4102-A750-85093742FEEE}"/>
              </a:ext>
            </a:extLst>
          </p:cNvPr>
          <p:cNvGrpSpPr/>
          <p:nvPr/>
        </p:nvGrpSpPr>
        <p:grpSpPr>
          <a:xfrm>
            <a:off x="944252" y="2499245"/>
            <a:ext cx="1296000" cy="604687"/>
            <a:chOff x="623189" y="608163"/>
            <a:chExt cx="1296000" cy="604687"/>
          </a:xfrm>
          <a:solidFill>
            <a:srgbClr val="00B0F0">
              <a:alpha val="50196"/>
            </a:srgbClr>
          </a:solidFill>
        </p:grpSpPr>
        <p:sp>
          <p:nvSpPr>
            <p:cNvPr id="116" name="平行四邊形 19">
              <a:extLst>
                <a:ext uri="{FF2B5EF4-FFF2-40B4-BE49-F238E27FC236}">
                  <a16:creationId xmlns:a16="http://schemas.microsoft.com/office/drawing/2014/main" id="{111D04A7-10D3-45F8-8D26-C12FE51745CD}"/>
                </a:ext>
              </a:extLst>
            </p:cNvPr>
            <p:cNvSpPr>
              <a:spLocks noChangeAspect="1"/>
            </p:cNvSpPr>
            <p:nvPr/>
          </p:nvSpPr>
          <p:spPr>
            <a:xfrm>
              <a:off x="623189" y="608163"/>
              <a:ext cx="1296000" cy="432000"/>
            </a:xfrm>
            <a:prstGeom prst="parallelogram">
              <a:avLst>
                <a:gd name="adj" fmla="val 10580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117" name="平行四邊形 20">
              <a:extLst>
                <a:ext uri="{FF2B5EF4-FFF2-40B4-BE49-F238E27FC236}">
                  <a16:creationId xmlns:a16="http://schemas.microsoft.com/office/drawing/2014/main" id="{9149D28F-8A01-4590-84AB-A04B12BBAC7F}"/>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118" name="平行四邊形 21">
              <a:extLst>
                <a:ext uri="{FF2B5EF4-FFF2-40B4-BE49-F238E27FC236}">
                  <a16:creationId xmlns:a16="http://schemas.microsoft.com/office/drawing/2014/main" id="{B283A92D-A282-411D-ACFB-B07ABD34A71D}"/>
                </a:ext>
              </a:extLst>
            </p:cNvPr>
            <p:cNvSpPr>
              <a:spLocks noChangeAspect="1"/>
            </p:cNvSpPr>
            <p:nvPr/>
          </p:nvSpPr>
          <p:spPr>
            <a:xfrm rot="5400000" flipH="1">
              <a:off x="958432" y="707609"/>
              <a:ext cx="169998" cy="840484"/>
            </a:xfrm>
            <a:prstGeom prst="parallelogram">
              <a:avLst>
                <a:gd name="adj" fmla="val 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grpSp>
      <p:grpSp>
        <p:nvGrpSpPr>
          <p:cNvPr id="119" name="群組 14">
            <a:extLst>
              <a:ext uri="{FF2B5EF4-FFF2-40B4-BE49-F238E27FC236}">
                <a16:creationId xmlns:a16="http://schemas.microsoft.com/office/drawing/2014/main" id="{91BDF0C5-5F4C-4ADF-A670-E330D1D6473C}"/>
              </a:ext>
            </a:extLst>
          </p:cNvPr>
          <p:cNvGrpSpPr/>
          <p:nvPr/>
        </p:nvGrpSpPr>
        <p:grpSpPr>
          <a:xfrm>
            <a:off x="944252" y="2327795"/>
            <a:ext cx="1296000" cy="604687"/>
            <a:chOff x="623189" y="608163"/>
            <a:chExt cx="1296000" cy="604687"/>
          </a:xfrm>
          <a:solidFill>
            <a:srgbClr val="0070C0">
              <a:alpha val="50196"/>
            </a:srgbClr>
          </a:solidFill>
        </p:grpSpPr>
        <p:sp>
          <p:nvSpPr>
            <p:cNvPr id="120" name="平行四邊形 15">
              <a:extLst>
                <a:ext uri="{FF2B5EF4-FFF2-40B4-BE49-F238E27FC236}">
                  <a16:creationId xmlns:a16="http://schemas.microsoft.com/office/drawing/2014/main" id="{876A9C4C-2C32-497A-A79B-23350C24DF25}"/>
                </a:ext>
              </a:extLst>
            </p:cNvPr>
            <p:cNvSpPr>
              <a:spLocks noChangeAspect="1"/>
            </p:cNvSpPr>
            <p:nvPr/>
          </p:nvSpPr>
          <p:spPr>
            <a:xfrm>
              <a:off x="623189" y="608163"/>
              <a:ext cx="1296000" cy="432000"/>
            </a:xfrm>
            <a:prstGeom prst="parallelogram">
              <a:avLst>
                <a:gd name="adj" fmla="val 10580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121" name="平行四邊形 16">
              <a:extLst>
                <a:ext uri="{FF2B5EF4-FFF2-40B4-BE49-F238E27FC236}">
                  <a16:creationId xmlns:a16="http://schemas.microsoft.com/office/drawing/2014/main" id="{D4342E8A-22B7-49ED-8E33-275C1285ABE7}"/>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122" name="平行四邊形 17">
              <a:extLst>
                <a:ext uri="{FF2B5EF4-FFF2-40B4-BE49-F238E27FC236}">
                  <a16:creationId xmlns:a16="http://schemas.microsoft.com/office/drawing/2014/main" id="{E75EBD49-29BE-4F06-A4CF-75F573C164CB}"/>
                </a:ext>
              </a:extLst>
            </p:cNvPr>
            <p:cNvSpPr>
              <a:spLocks noChangeAspect="1"/>
            </p:cNvSpPr>
            <p:nvPr/>
          </p:nvSpPr>
          <p:spPr>
            <a:xfrm rot="5400000" flipH="1">
              <a:off x="958432" y="707609"/>
              <a:ext cx="169998" cy="840484"/>
            </a:xfrm>
            <a:prstGeom prst="parallelogram">
              <a:avLst>
                <a:gd name="adj" fmla="val 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grpSp>
      <p:grpSp>
        <p:nvGrpSpPr>
          <p:cNvPr id="123" name="群組 13">
            <a:extLst>
              <a:ext uri="{FF2B5EF4-FFF2-40B4-BE49-F238E27FC236}">
                <a16:creationId xmlns:a16="http://schemas.microsoft.com/office/drawing/2014/main" id="{7E7F7E64-D185-46FD-8B78-4A26329DA198}"/>
              </a:ext>
            </a:extLst>
          </p:cNvPr>
          <p:cNvGrpSpPr/>
          <p:nvPr/>
        </p:nvGrpSpPr>
        <p:grpSpPr>
          <a:xfrm>
            <a:off x="944252" y="2156345"/>
            <a:ext cx="1296000" cy="604687"/>
            <a:chOff x="623189" y="608163"/>
            <a:chExt cx="1296000" cy="604687"/>
          </a:xfrm>
          <a:solidFill>
            <a:srgbClr val="002060">
              <a:alpha val="50196"/>
            </a:srgbClr>
          </a:solidFill>
        </p:grpSpPr>
        <p:sp>
          <p:nvSpPr>
            <p:cNvPr id="124" name="平行四邊形 6">
              <a:extLst>
                <a:ext uri="{FF2B5EF4-FFF2-40B4-BE49-F238E27FC236}">
                  <a16:creationId xmlns:a16="http://schemas.microsoft.com/office/drawing/2014/main" id="{8E13C689-9182-4E85-8860-C75C2D4AB30E}"/>
                </a:ext>
              </a:extLst>
            </p:cNvPr>
            <p:cNvSpPr>
              <a:spLocks noChangeAspect="1"/>
            </p:cNvSpPr>
            <p:nvPr/>
          </p:nvSpPr>
          <p:spPr>
            <a:xfrm>
              <a:off x="623189" y="608163"/>
              <a:ext cx="1296000" cy="432000"/>
            </a:xfrm>
            <a:prstGeom prst="parallelogram">
              <a:avLst>
                <a:gd name="adj" fmla="val 10580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2060"/>
                  </a:solidFill>
                </a:rPr>
                <a:t>Det 5</a:t>
              </a:r>
              <a:endParaRPr lang="zh-TW" altLang="en-US" sz="1200" dirty="0">
                <a:solidFill>
                  <a:srgbClr val="002060"/>
                </a:solidFill>
              </a:endParaRPr>
            </a:p>
          </p:txBody>
        </p:sp>
        <p:sp>
          <p:nvSpPr>
            <p:cNvPr id="125" name="平行四邊形 11">
              <a:extLst>
                <a:ext uri="{FF2B5EF4-FFF2-40B4-BE49-F238E27FC236}">
                  <a16:creationId xmlns:a16="http://schemas.microsoft.com/office/drawing/2014/main" id="{6A1C5321-81B2-4046-814C-9AF3C8356894}"/>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sp>
          <p:nvSpPr>
            <p:cNvPr id="126" name="平行四邊形 12">
              <a:extLst>
                <a:ext uri="{FF2B5EF4-FFF2-40B4-BE49-F238E27FC236}">
                  <a16:creationId xmlns:a16="http://schemas.microsoft.com/office/drawing/2014/main" id="{1DDBF2D6-0DCF-496A-9AF2-D314E2FB3E2B}"/>
                </a:ext>
              </a:extLst>
            </p:cNvPr>
            <p:cNvSpPr>
              <a:spLocks noChangeAspect="1"/>
            </p:cNvSpPr>
            <p:nvPr/>
          </p:nvSpPr>
          <p:spPr>
            <a:xfrm rot="5400000" flipH="1">
              <a:off x="958432" y="707609"/>
              <a:ext cx="169998" cy="840484"/>
            </a:xfrm>
            <a:prstGeom prst="parallelogram">
              <a:avLst>
                <a:gd name="adj" fmla="val 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grpSp>
      <p:sp>
        <p:nvSpPr>
          <p:cNvPr id="127" name="文字方塊 22">
            <a:extLst>
              <a:ext uri="{FF2B5EF4-FFF2-40B4-BE49-F238E27FC236}">
                <a16:creationId xmlns:a16="http://schemas.microsoft.com/office/drawing/2014/main" id="{87DE58E5-B7FD-4E6F-B19A-5671AB27A695}"/>
              </a:ext>
            </a:extLst>
          </p:cNvPr>
          <p:cNvSpPr txBox="1"/>
          <p:nvPr/>
        </p:nvSpPr>
        <p:spPr>
          <a:xfrm>
            <a:off x="870231" y="3054859"/>
            <a:ext cx="97736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19x19x27c</a:t>
            </a:r>
            <a:endParaRPr lang="zh-TW" altLang="en-US" sz="800" dirty="0"/>
          </a:p>
        </p:txBody>
      </p:sp>
      <p:grpSp>
        <p:nvGrpSpPr>
          <p:cNvPr id="128" name="群組 23">
            <a:extLst>
              <a:ext uri="{FF2B5EF4-FFF2-40B4-BE49-F238E27FC236}">
                <a16:creationId xmlns:a16="http://schemas.microsoft.com/office/drawing/2014/main" id="{19302119-CA5B-4654-835E-8E309CB77405}"/>
              </a:ext>
            </a:extLst>
          </p:cNvPr>
          <p:cNvGrpSpPr/>
          <p:nvPr/>
        </p:nvGrpSpPr>
        <p:grpSpPr>
          <a:xfrm>
            <a:off x="2493998" y="1638185"/>
            <a:ext cx="1296000" cy="604687"/>
            <a:chOff x="623189" y="608163"/>
            <a:chExt cx="1296000" cy="604687"/>
          </a:xfrm>
          <a:solidFill>
            <a:srgbClr val="002060">
              <a:alpha val="50196"/>
            </a:srgbClr>
          </a:solidFill>
        </p:grpSpPr>
        <p:sp>
          <p:nvSpPr>
            <p:cNvPr id="129" name="平行四邊形 24">
              <a:extLst>
                <a:ext uri="{FF2B5EF4-FFF2-40B4-BE49-F238E27FC236}">
                  <a16:creationId xmlns:a16="http://schemas.microsoft.com/office/drawing/2014/main" id="{6CEE797A-40F8-4616-BE94-C62CCF73A14B}"/>
                </a:ext>
              </a:extLst>
            </p:cNvPr>
            <p:cNvSpPr>
              <a:spLocks noChangeAspect="1"/>
            </p:cNvSpPr>
            <p:nvPr/>
          </p:nvSpPr>
          <p:spPr>
            <a:xfrm>
              <a:off x="623189" y="608163"/>
              <a:ext cx="1296000" cy="432000"/>
            </a:xfrm>
            <a:prstGeom prst="parallelogram">
              <a:avLst>
                <a:gd name="adj" fmla="val 10580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2060"/>
                  </a:solidFill>
                </a:rPr>
                <a:t>Det 5-1</a:t>
              </a:r>
              <a:endParaRPr lang="zh-TW" altLang="en-US" sz="1200" dirty="0">
                <a:solidFill>
                  <a:srgbClr val="002060"/>
                </a:solidFill>
              </a:endParaRPr>
            </a:p>
          </p:txBody>
        </p:sp>
        <p:sp>
          <p:nvSpPr>
            <p:cNvPr id="130" name="平行四邊形 25">
              <a:extLst>
                <a:ext uri="{FF2B5EF4-FFF2-40B4-BE49-F238E27FC236}">
                  <a16:creationId xmlns:a16="http://schemas.microsoft.com/office/drawing/2014/main" id="{38DDDC37-5295-4B2B-9D53-CCD9CBBD6540}"/>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sp>
          <p:nvSpPr>
            <p:cNvPr id="131" name="平行四邊形 26">
              <a:extLst>
                <a:ext uri="{FF2B5EF4-FFF2-40B4-BE49-F238E27FC236}">
                  <a16:creationId xmlns:a16="http://schemas.microsoft.com/office/drawing/2014/main" id="{D6CC7D1A-4858-4328-B7F3-5D67311CEF00}"/>
                </a:ext>
              </a:extLst>
            </p:cNvPr>
            <p:cNvSpPr>
              <a:spLocks noChangeAspect="1"/>
            </p:cNvSpPr>
            <p:nvPr/>
          </p:nvSpPr>
          <p:spPr>
            <a:xfrm rot="5400000" flipH="1">
              <a:off x="958432" y="707609"/>
              <a:ext cx="169998" cy="840484"/>
            </a:xfrm>
            <a:prstGeom prst="parallelogram">
              <a:avLst>
                <a:gd name="adj" fmla="val 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grpSp>
      <p:grpSp>
        <p:nvGrpSpPr>
          <p:cNvPr id="132" name="群組 27">
            <a:extLst>
              <a:ext uri="{FF2B5EF4-FFF2-40B4-BE49-F238E27FC236}">
                <a16:creationId xmlns:a16="http://schemas.microsoft.com/office/drawing/2014/main" id="{B5C0A531-89E7-44DA-B6A3-03A089400A2D}"/>
              </a:ext>
            </a:extLst>
          </p:cNvPr>
          <p:cNvGrpSpPr/>
          <p:nvPr/>
        </p:nvGrpSpPr>
        <p:grpSpPr>
          <a:xfrm>
            <a:off x="2493998" y="2327795"/>
            <a:ext cx="1296000" cy="604687"/>
            <a:chOff x="623189" y="608163"/>
            <a:chExt cx="1296000" cy="604687"/>
          </a:xfrm>
          <a:solidFill>
            <a:srgbClr val="0070C0">
              <a:alpha val="50196"/>
            </a:srgbClr>
          </a:solidFill>
        </p:grpSpPr>
        <p:sp>
          <p:nvSpPr>
            <p:cNvPr id="133" name="平行四邊形 28">
              <a:extLst>
                <a:ext uri="{FF2B5EF4-FFF2-40B4-BE49-F238E27FC236}">
                  <a16:creationId xmlns:a16="http://schemas.microsoft.com/office/drawing/2014/main" id="{F5B7DA95-89E9-4B07-83F3-1F7F774962BE}"/>
                </a:ext>
              </a:extLst>
            </p:cNvPr>
            <p:cNvSpPr>
              <a:spLocks noChangeAspect="1"/>
            </p:cNvSpPr>
            <p:nvPr/>
          </p:nvSpPr>
          <p:spPr>
            <a:xfrm>
              <a:off x="623189" y="608163"/>
              <a:ext cx="1296000" cy="432000"/>
            </a:xfrm>
            <a:prstGeom prst="parallelogram">
              <a:avLst>
                <a:gd name="adj" fmla="val 10580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70C0"/>
                  </a:solidFill>
                </a:rPr>
                <a:t>Det 5-2</a:t>
              </a:r>
              <a:endParaRPr lang="zh-TW" altLang="en-US" sz="1200" dirty="0">
                <a:solidFill>
                  <a:srgbClr val="0070C0"/>
                </a:solidFill>
              </a:endParaRPr>
            </a:p>
          </p:txBody>
        </p:sp>
        <p:sp>
          <p:nvSpPr>
            <p:cNvPr id="134" name="平行四邊形 29">
              <a:extLst>
                <a:ext uri="{FF2B5EF4-FFF2-40B4-BE49-F238E27FC236}">
                  <a16:creationId xmlns:a16="http://schemas.microsoft.com/office/drawing/2014/main" id="{24BCC356-2DCA-4098-BA70-A0FC8DEC0924}"/>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135" name="平行四邊形 30">
              <a:extLst>
                <a:ext uri="{FF2B5EF4-FFF2-40B4-BE49-F238E27FC236}">
                  <a16:creationId xmlns:a16="http://schemas.microsoft.com/office/drawing/2014/main" id="{8CC64A06-4E59-4D2B-A327-DB5E98EEE226}"/>
                </a:ext>
              </a:extLst>
            </p:cNvPr>
            <p:cNvSpPr>
              <a:spLocks noChangeAspect="1"/>
            </p:cNvSpPr>
            <p:nvPr/>
          </p:nvSpPr>
          <p:spPr>
            <a:xfrm rot="5400000" flipH="1">
              <a:off x="958432" y="707609"/>
              <a:ext cx="169998" cy="840484"/>
            </a:xfrm>
            <a:prstGeom prst="parallelogram">
              <a:avLst>
                <a:gd name="adj" fmla="val 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grpSp>
      <p:grpSp>
        <p:nvGrpSpPr>
          <p:cNvPr id="136" name="群組 31">
            <a:extLst>
              <a:ext uri="{FF2B5EF4-FFF2-40B4-BE49-F238E27FC236}">
                <a16:creationId xmlns:a16="http://schemas.microsoft.com/office/drawing/2014/main" id="{4FB4A108-A781-4A7F-8C42-0AB675DB5DCD}"/>
              </a:ext>
            </a:extLst>
          </p:cNvPr>
          <p:cNvGrpSpPr/>
          <p:nvPr/>
        </p:nvGrpSpPr>
        <p:grpSpPr>
          <a:xfrm>
            <a:off x="2493998" y="3017405"/>
            <a:ext cx="1296000" cy="604687"/>
            <a:chOff x="623189" y="608163"/>
            <a:chExt cx="1296000" cy="604687"/>
          </a:xfrm>
          <a:solidFill>
            <a:srgbClr val="00B0F0">
              <a:alpha val="50196"/>
            </a:srgbClr>
          </a:solidFill>
        </p:grpSpPr>
        <p:sp>
          <p:nvSpPr>
            <p:cNvPr id="137" name="平行四邊形 32">
              <a:extLst>
                <a:ext uri="{FF2B5EF4-FFF2-40B4-BE49-F238E27FC236}">
                  <a16:creationId xmlns:a16="http://schemas.microsoft.com/office/drawing/2014/main" id="{4DB1C43D-6E99-45FF-B3A8-2DFE96E30787}"/>
                </a:ext>
              </a:extLst>
            </p:cNvPr>
            <p:cNvSpPr>
              <a:spLocks noChangeAspect="1"/>
            </p:cNvSpPr>
            <p:nvPr/>
          </p:nvSpPr>
          <p:spPr>
            <a:xfrm>
              <a:off x="623189" y="608163"/>
              <a:ext cx="1296000" cy="432000"/>
            </a:xfrm>
            <a:prstGeom prst="parallelogram">
              <a:avLst>
                <a:gd name="adj" fmla="val 10580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B0F0"/>
                  </a:solidFill>
                </a:rPr>
                <a:t>Det 5-3</a:t>
              </a:r>
              <a:endParaRPr lang="zh-TW" altLang="en-US" sz="1200" dirty="0">
                <a:solidFill>
                  <a:srgbClr val="00B0F0"/>
                </a:solidFill>
              </a:endParaRPr>
            </a:p>
          </p:txBody>
        </p:sp>
        <p:sp>
          <p:nvSpPr>
            <p:cNvPr id="138" name="平行四邊形 33">
              <a:extLst>
                <a:ext uri="{FF2B5EF4-FFF2-40B4-BE49-F238E27FC236}">
                  <a16:creationId xmlns:a16="http://schemas.microsoft.com/office/drawing/2014/main" id="{060EB3B9-F4C5-4DE8-A419-F5B4057BA1E2}"/>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139" name="平行四邊形 34">
              <a:extLst>
                <a:ext uri="{FF2B5EF4-FFF2-40B4-BE49-F238E27FC236}">
                  <a16:creationId xmlns:a16="http://schemas.microsoft.com/office/drawing/2014/main" id="{36A66252-03AF-4234-B1C9-05890C66AAE1}"/>
                </a:ext>
              </a:extLst>
            </p:cNvPr>
            <p:cNvSpPr>
              <a:spLocks noChangeAspect="1"/>
            </p:cNvSpPr>
            <p:nvPr/>
          </p:nvSpPr>
          <p:spPr>
            <a:xfrm rot="5400000" flipH="1">
              <a:off x="958432" y="707609"/>
              <a:ext cx="169998" cy="840484"/>
            </a:xfrm>
            <a:prstGeom prst="parallelogram">
              <a:avLst>
                <a:gd name="adj" fmla="val 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grpSp>
      <p:cxnSp>
        <p:nvCxnSpPr>
          <p:cNvPr id="140" name="直線單箭頭接點 36">
            <a:extLst>
              <a:ext uri="{FF2B5EF4-FFF2-40B4-BE49-F238E27FC236}">
                <a16:creationId xmlns:a16="http://schemas.microsoft.com/office/drawing/2014/main" id="{E0B622CE-52ED-4FA5-BF10-D9671C74C755}"/>
              </a:ext>
            </a:extLst>
          </p:cNvPr>
          <p:cNvCxnSpPr>
            <a:stCxn id="125" idx="2"/>
            <a:endCxn id="129" idx="5"/>
          </p:cNvCxnSpPr>
          <p:nvPr/>
        </p:nvCxnSpPr>
        <p:spPr>
          <a:xfrm flipV="1">
            <a:off x="2012495" y="1854185"/>
            <a:ext cx="710031" cy="5200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38">
            <a:extLst>
              <a:ext uri="{FF2B5EF4-FFF2-40B4-BE49-F238E27FC236}">
                <a16:creationId xmlns:a16="http://schemas.microsoft.com/office/drawing/2014/main" id="{BAB3C504-0DD9-4777-BB7D-40E00081B415}"/>
              </a:ext>
            </a:extLst>
          </p:cNvPr>
          <p:cNvCxnSpPr>
            <a:stCxn id="121" idx="2"/>
            <a:endCxn id="133" idx="5"/>
          </p:cNvCxnSpPr>
          <p:nvPr/>
        </p:nvCxnSpPr>
        <p:spPr>
          <a:xfrm flipV="1">
            <a:off x="2012495" y="2543795"/>
            <a:ext cx="710031" cy="19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40">
            <a:extLst>
              <a:ext uri="{FF2B5EF4-FFF2-40B4-BE49-F238E27FC236}">
                <a16:creationId xmlns:a16="http://schemas.microsoft.com/office/drawing/2014/main" id="{658AD1C4-50EF-47A5-8CC8-FF136B6527DC}"/>
              </a:ext>
            </a:extLst>
          </p:cNvPr>
          <p:cNvCxnSpPr>
            <a:stCxn id="117" idx="2"/>
            <a:endCxn id="137" idx="5"/>
          </p:cNvCxnSpPr>
          <p:nvPr/>
        </p:nvCxnSpPr>
        <p:spPr>
          <a:xfrm>
            <a:off x="2012495" y="2717152"/>
            <a:ext cx="710031" cy="5162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3" name="文字方塊 41">
            <a:extLst>
              <a:ext uri="{FF2B5EF4-FFF2-40B4-BE49-F238E27FC236}">
                <a16:creationId xmlns:a16="http://schemas.microsoft.com/office/drawing/2014/main" id="{E561BEEB-D9BB-42E6-B9A4-72AF0DBABC9F}"/>
              </a:ext>
            </a:extLst>
          </p:cNvPr>
          <p:cNvSpPr txBox="1"/>
          <p:nvPr/>
        </p:nvSpPr>
        <p:spPr>
          <a:xfrm>
            <a:off x="2446203" y="2064316"/>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sp>
        <p:nvSpPr>
          <p:cNvPr id="144" name="文字方塊 42">
            <a:extLst>
              <a:ext uri="{FF2B5EF4-FFF2-40B4-BE49-F238E27FC236}">
                <a16:creationId xmlns:a16="http://schemas.microsoft.com/office/drawing/2014/main" id="{0A6AED11-97B0-4D13-A37E-015578EF16DD}"/>
              </a:ext>
            </a:extLst>
          </p:cNvPr>
          <p:cNvSpPr txBox="1"/>
          <p:nvPr/>
        </p:nvSpPr>
        <p:spPr>
          <a:xfrm>
            <a:off x="2443086" y="2757404"/>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sp>
        <p:nvSpPr>
          <p:cNvPr id="145" name="文字方塊 43">
            <a:extLst>
              <a:ext uri="{FF2B5EF4-FFF2-40B4-BE49-F238E27FC236}">
                <a16:creationId xmlns:a16="http://schemas.microsoft.com/office/drawing/2014/main" id="{B0DC9FCC-BEC4-4111-A997-50EA93336014}"/>
              </a:ext>
            </a:extLst>
          </p:cNvPr>
          <p:cNvSpPr txBox="1"/>
          <p:nvPr/>
        </p:nvSpPr>
        <p:spPr>
          <a:xfrm>
            <a:off x="2443086" y="3452678"/>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sp>
        <p:nvSpPr>
          <p:cNvPr id="146" name="矩形 44">
            <a:extLst>
              <a:ext uri="{FF2B5EF4-FFF2-40B4-BE49-F238E27FC236}">
                <a16:creationId xmlns:a16="http://schemas.microsoft.com/office/drawing/2014/main" id="{116A858F-F3CF-45DC-9B46-15C2CFB31F1F}"/>
              </a:ext>
            </a:extLst>
          </p:cNvPr>
          <p:cNvSpPr/>
          <p:nvPr/>
        </p:nvSpPr>
        <p:spPr>
          <a:xfrm>
            <a:off x="90000" y="1407200"/>
            <a:ext cx="8964000" cy="5116171"/>
          </a:xfrm>
          <a:prstGeom prst="rect">
            <a:avLst/>
          </a:pr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a:solidFill>
                <a:srgbClr val="7030A0"/>
              </a:solidFill>
            </a:endParaRPr>
          </a:p>
        </p:txBody>
      </p:sp>
      <p:cxnSp>
        <p:nvCxnSpPr>
          <p:cNvPr id="147" name="直線單箭頭接點 53">
            <a:extLst>
              <a:ext uri="{FF2B5EF4-FFF2-40B4-BE49-F238E27FC236}">
                <a16:creationId xmlns:a16="http://schemas.microsoft.com/office/drawing/2014/main" id="{A635C0B3-DE5B-4E53-A776-68084E196C7C}"/>
              </a:ext>
            </a:extLst>
          </p:cNvPr>
          <p:cNvCxnSpPr>
            <a:cxnSpLocks/>
            <a:stCxn id="130" idx="2"/>
            <a:endCxn id="150" idx="1"/>
          </p:cNvCxnSpPr>
          <p:nvPr/>
        </p:nvCxnSpPr>
        <p:spPr>
          <a:xfrm>
            <a:off x="3562241" y="1856092"/>
            <a:ext cx="499361" cy="2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55">
            <a:extLst>
              <a:ext uri="{FF2B5EF4-FFF2-40B4-BE49-F238E27FC236}">
                <a16:creationId xmlns:a16="http://schemas.microsoft.com/office/drawing/2014/main" id="{4D4ECC94-D923-4E8A-9A6C-E960280132C0}"/>
              </a:ext>
            </a:extLst>
          </p:cNvPr>
          <p:cNvCxnSpPr>
            <a:cxnSpLocks/>
            <a:stCxn id="134" idx="2"/>
            <a:endCxn id="151" idx="1"/>
          </p:cNvCxnSpPr>
          <p:nvPr/>
        </p:nvCxnSpPr>
        <p:spPr>
          <a:xfrm flipV="1">
            <a:off x="3562241" y="2539518"/>
            <a:ext cx="499682" cy="61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57">
            <a:extLst>
              <a:ext uri="{FF2B5EF4-FFF2-40B4-BE49-F238E27FC236}">
                <a16:creationId xmlns:a16="http://schemas.microsoft.com/office/drawing/2014/main" id="{CB478D64-8A60-47A1-B268-AC9A8A352E2F}"/>
              </a:ext>
            </a:extLst>
          </p:cNvPr>
          <p:cNvCxnSpPr>
            <a:cxnSpLocks/>
            <a:stCxn id="138" idx="2"/>
            <a:endCxn id="152" idx="1"/>
          </p:cNvCxnSpPr>
          <p:nvPr/>
        </p:nvCxnSpPr>
        <p:spPr>
          <a:xfrm flipV="1">
            <a:off x="3562241" y="3233405"/>
            <a:ext cx="496834" cy="19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矩形: 圓角 82">
            <a:extLst>
              <a:ext uri="{FF2B5EF4-FFF2-40B4-BE49-F238E27FC236}">
                <a16:creationId xmlns:a16="http://schemas.microsoft.com/office/drawing/2014/main" id="{69B62657-A9A7-4132-B675-0DFD63EEA706}"/>
              </a:ext>
            </a:extLst>
          </p:cNvPr>
          <p:cNvSpPr/>
          <p:nvPr/>
        </p:nvSpPr>
        <p:spPr>
          <a:xfrm>
            <a:off x="4061602" y="1742692"/>
            <a:ext cx="2022360" cy="232202"/>
          </a:xfrm>
          <a:prstGeom prst="roundRect">
            <a:avLst/>
          </a:prstGeom>
          <a:solidFill>
            <a:schemeClr val="accent2">
              <a:alpha val="5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chemeClr val="accent2"/>
                </a:solidFill>
              </a:rPr>
              <a:t>Reg</a:t>
            </a:r>
            <a:endParaRPr lang="zh-TW" altLang="en-US" sz="1200" dirty="0">
              <a:solidFill>
                <a:schemeClr val="accent2"/>
              </a:solidFill>
            </a:endParaRPr>
          </a:p>
        </p:txBody>
      </p:sp>
      <p:sp>
        <p:nvSpPr>
          <p:cNvPr id="151" name="矩形: 圓角 83">
            <a:extLst>
              <a:ext uri="{FF2B5EF4-FFF2-40B4-BE49-F238E27FC236}">
                <a16:creationId xmlns:a16="http://schemas.microsoft.com/office/drawing/2014/main" id="{C3E05C40-79A2-4F64-8CA1-AB31059EE1DD}"/>
              </a:ext>
            </a:extLst>
          </p:cNvPr>
          <p:cNvSpPr/>
          <p:nvPr/>
        </p:nvSpPr>
        <p:spPr>
          <a:xfrm>
            <a:off x="4061923" y="2423417"/>
            <a:ext cx="2016226" cy="232202"/>
          </a:xfrm>
          <a:prstGeom prst="roundRect">
            <a:avLst/>
          </a:prstGeom>
          <a:solidFill>
            <a:schemeClr val="accent2">
              <a:alpha val="5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chemeClr val="accent2"/>
                </a:solidFill>
              </a:rPr>
              <a:t>Reg</a:t>
            </a:r>
            <a:endParaRPr lang="zh-TW" altLang="en-US" sz="1200" dirty="0">
              <a:solidFill>
                <a:schemeClr val="accent2"/>
              </a:solidFill>
            </a:endParaRPr>
          </a:p>
        </p:txBody>
      </p:sp>
      <p:sp>
        <p:nvSpPr>
          <p:cNvPr id="152" name="矩形: 圓角 84">
            <a:extLst>
              <a:ext uri="{FF2B5EF4-FFF2-40B4-BE49-F238E27FC236}">
                <a16:creationId xmlns:a16="http://schemas.microsoft.com/office/drawing/2014/main" id="{09DE82B8-C2C7-436D-A1DF-65C747DDD1DD}"/>
              </a:ext>
            </a:extLst>
          </p:cNvPr>
          <p:cNvSpPr/>
          <p:nvPr/>
        </p:nvSpPr>
        <p:spPr>
          <a:xfrm>
            <a:off x="4059075" y="3117304"/>
            <a:ext cx="1996426" cy="232202"/>
          </a:xfrm>
          <a:prstGeom prst="roundRect">
            <a:avLst/>
          </a:prstGeom>
          <a:solidFill>
            <a:schemeClr val="accent2">
              <a:alpha val="5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chemeClr val="accent2"/>
                </a:solidFill>
              </a:rPr>
              <a:t>Reg</a:t>
            </a:r>
            <a:endParaRPr lang="zh-TW" altLang="en-US" sz="1200" dirty="0">
              <a:solidFill>
                <a:schemeClr val="accent2"/>
              </a:solidFill>
            </a:endParaRPr>
          </a:p>
        </p:txBody>
      </p:sp>
      <p:grpSp>
        <p:nvGrpSpPr>
          <p:cNvPr id="153" name="群組 94">
            <a:extLst>
              <a:ext uri="{FF2B5EF4-FFF2-40B4-BE49-F238E27FC236}">
                <a16:creationId xmlns:a16="http://schemas.microsoft.com/office/drawing/2014/main" id="{D3296141-FCF0-4D19-9A51-54180879819B}"/>
              </a:ext>
            </a:extLst>
          </p:cNvPr>
          <p:cNvGrpSpPr/>
          <p:nvPr/>
        </p:nvGrpSpPr>
        <p:grpSpPr>
          <a:xfrm>
            <a:off x="6263132" y="2323807"/>
            <a:ext cx="1296000" cy="604687"/>
            <a:chOff x="623189" y="608163"/>
            <a:chExt cx="1296000" cy="604687"/>
          </a:xfrm>
          <a:solidFill>
            <a:srgbClr val="0070C0">
              <a:alpha val="50196"/>
            </a:srgbClr>
          </a:solidFill>
        </p:grpSpPr>
        <p:sp>
          <p:nvSpPr>
            <p:cNvPr id="154" name="平行四邊形 95">
              <a:extLst>
                <a:ext uri="{FF2B5EF4-FFF2-40B4-BE49-F238E27FC236}">
                  <a16:creationId xmlns:a16="http://schemas.microsoft.com/office/drawing/2014/main" id="{33E8D246-2EF7-4570-8703-FB6C1E1B467E}"/>
                </a:ext>
              </a:extLst>
            </p:cNvPr>
            <p:cNvSpPr>
              <a:spLocks noChangeAspect="1"/>
            </p:cNvSpPr>
            <p:nvPr/>
          </p:nvSpPr>
          <p:spPr>
            <a:xfrm>
              <a:off x="623189" y="608163"/>
              <a:ext cx="1296000" cy="432000"/>
            </a:xfrm>
            <a:prstGeom prst="parallelogram">
              <a:avLst>
                <a:gd name="adj" fmla="val 10580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err="1">
                  <a:solidFill>
                    <a:srgbClr val="0070C0"/>
                  </a:solidFill>
                </a:rPr>
                <a:t>Det</a:t>
              </a:r>
              <a:r>
                <a:rPr lang="en-US" altLang="zh-TW" sz="1200" dirty="0">
                  <a:solidFill>
                    <a:srgbClr val="0070C0"/>
                  </a:solidFill>
                </a:rPr>
                <a:t>’ 5-2</a:t>
              </a:r>
              <a:endParaRPr lang="zh-TW" altLang="en-US" sz="1200" dirty="0">
                <a:solidFill>
                  <a:srgbClr val="0070C0"/>
                </a:solidFill>
              </a:endParaRPr>
            </a:p>
          </p:txBody>
        </p:sp>
        <p:sp>
          <p:nvSpPr>
            <p:cNvPr id="155" name="平行四邊形 96">
              <a:extLst>
                <a:ext uri="{FF2B5EF4-FFF2-40B4-BE49-F238E27FC236}">
                  <a16:creationId xmlns:a16="http://schemas.microsoft.com/office/drawing/2014/main" id="{F23C54D0-6B19-414C-A65A-7927CB13F71A}"/>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156" name="平行四邊形 97">
              <a:extLst>
                <a:ext uri="{FF2B5EF4-FFF2-40B4-BE49-F238E27FC236}">
                  <a16:creationId xmlns:a16="http://schemas.microsoft.com/office/drawing/2014/main" id="{8152B502-11AD-4684-A09B-68195F6A5B8C}"/>
                </a:ext>
              </a:extLst>
            </p:cNvPr>
            <p:cNvSpPr>
              <a:spLocks noChangeAspect="1"/>
            </p:cNvSpPr>
            <p:nvPr/>
          </p:nvSpPr>
          <p:spPr>
            <a:xfrm rot="5400000" flipH="1">
              <a:off x="958432" y="707609"/>
              <a:ext cx="169998" cy="840484"/>
            </a:xfrm>
            <a:prstGeom prst="parallelogram">
              <a:avLst>
                <a:gd name="adj" fmla="val 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grpSp>
      <p:grpSp>
        <p:nvGrpSpPr>
          <p:cNvPr id="157" name="群組 99">
            <a:extLst>
              <a:ext uri="{FF2B5EF4-FFF2-40B4-BE49-F238E27FC236}">
                <a16:creationId xmlns:a16="http://schemas.microsoft.com/office/drawing/2014/main" id="{034EB348-B29C-4192-9F2D-C6C774BA94E0}"/>
              </a:ext>
            </a:extLst>
          </p:cNvPr>
          <p:cNvGrpSpPr/>
          <p:nvPr/>
        </p:nvGrpSpPr>
        <p:grpSpPr>
          <a:xfrm>
            <a:off x="6268624" y="1632776"/>
            <a:ext cx="1296000" cy="604687"/>
            <a:chOff x="623189" y="608163"/>
            <a:chExt cx="1296000" cy="604687"/>
          </a:xfrm>
          <a:solidFill>
            <a:srgbClr val="002060">
              <a:alpha val="50196"/>
            </a:srgbClr>
          </a:solidFill>
        </p:grpSpPr>
        <p:sp>
          <p:nvSpPr>
            <p:cNvPr id="158" name="平行四邊形 100">
              <a:extLst>
                <a:ext uri="{FF2B5EF4-FFF2-40B4-BE49-F238E27FC236}">
                  <a16:creationId xmlns:a16="http://schemas.microsoft.com/office/drawing/2014/main" id="{E4E1F2D5-81E8-488E-9854-80F9C8C98E30}"/>
                </a:ext>
              </a:extLst>
            </p:cNvPr>
            <p:cNvSpPr>
              <a:spLocks noChangeAspect="1"/>
            </p:cNvSpPr>
            <p:nvPr/>
          </p:nvSpPr>
          <p:spPr>
            <a:xfrm>
              <a:off x="623189" y="608163"/>
              <a:ext cx="1296000" cy="432000"/>
            </a:xfrm>
            <a:prstGeom prst="parallelogram">
              <a:avLst>
                <a:gd name="adj" fmla="val 10580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err="1">
                  <a:solidFill>
                    <a:srgbClr val="002060"/>
                  </a:solidFill>
                </a:rPr>
                <a:t>Det</a:t>
              </a:r>
              <a:r>
                <a:rPr lang="en-US" altLang="zh-TW" sz="1200" dirty="0">
                  <a:solidFill>
                    <a:srgbClr val="002060"/>
                  </a:solidFill>
                </a:rPr>
                <a:t>’ 5-1</a:t>
              </a:r>
              <a:endParaRPr lang="zh-TW" altLang="en-US" sz="1200" dirty="0">
                <a:solidFill>
                  <a:srgbClr val="002060"/>
                </a:solidFill>
              </a:endParaRPr>
            </a:p>
          </p:txBody>
        </p:sp>
        <p:sp>
          <p:nvSpPr>
            <p:cNvPr id="159" name="平行四邊形 101">
              <a:extLst>
                <a:ext uri="{FF2B5EF4-FFF2-40B4-BE49-F238E27FC236}">
                  <a16:creationId xmlns:a16="http://schemas.microsoft.com/office/drawing/2014/main" id="{1BFCF562-3F1E-4456-A3EE-A1205592228B}"/>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sp>
          <p:nvSpPr>
            <p:cNvPr id="160" name="平行四邊形 102">
              <a:extLst>
                <a:ext uri="{FF2B5EF4-FFF2-40B4-BE49-F238E27FC236}">
                  <a16:creationId xmlns:a16="http://schemas.microsoft.com/office/drawing/2014/main" id="{3A3F8410-114A-4209-AD11-A1F3CF41BBE1}"/>
                </a:ext>
              </a:extLst>
            </p:cNvPr>
            <p:cNvSpPr>
              <a:spLocks noChangeAspect="1"/>
            </p:cNvSpPr>
            <p:nvPr/>
          </p:nvSpPr>
          <p:spPr>
            <a:xfrm rot="5400000" flipH="1">
              <a:off x="958432" y="707609"/>
              <a:ext cx="169998" cy="840484"/>
            </a:xfrm>
            <a:prstGeom prst="parallelogram">
              <a:avLst>
                <a:gd name="adj" fmla="val 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grpSp>
      <p:grpSp>
        <p:nvGrpSpPr>
          <p:cNvPr id="161" name="群組 103">
            <a:extLst>
              <a:ext uri="{FF2B5EF4-FFF2-40B4-BE49-F238E27FC236}">
                <a16:creationId xmlns:a16="http://schemas.microsoft.com/office/drawing/2014/main" id="{779F72C7-6D6E-48EE-8E5B-92577A537445}"/>
              </a:ext>
            </a:extLst>
          </p:cNvPr>
          <p:cNvGrpSpPr/>
          <p:nvPr/>
        </p:nvGrpSpPr>
        <p:grpSpPr>
          <a:xfrm>
            <a:off x="6256099" y="3014838"/>
            <a:ext cx="1296000" cy="604687"/>
            <a:chOff x="623189" y="608163"/>
            <a:chExt cx="1296000" cy="604687"/>
          </a:xfrm>
          <a:solidFill>
            <a:srgbClr val="00B0F0">
              <a:alpha val="50196"/>
            </a:srgbClr>
          </a:solidFill>
        </p:grpSpPr>
        <p:sp>
          <p:nvSpPr>
            <p:cNvPr id="162" name="平行四邊形 104">
              <a:extLst>
                <a:ext uri="{FF2B5EF4-FFF2-40B4-BE49-F238E27FC236}">
                  <a16:creationId xmlns:a16="http://schemas.microsoft.com/office/drawing/2014/main" id="{72DE31CD-E206-4D69-AD46-1BA6D7F9A219}"/>
                </a:ext>
              </a:extLst>
            </p:cNvPr>
            <p:cNvSpPr>
              <a:spLocks noChangeAspect="1"/>
            </p:cNvSpPr>
            <p:nvPr/>
          </p:nvSpPr>
          <p:spPr>
            <a:xfrm>
              <a:off x="623189" y="608163"/>
              <a:ext cx="1296000" cy="432000"/>
            </a:xfrm>
            <a:prstGeom prst="parallelogram">
              <a:avLst>
                <a:gd name="adj" fmla="val 10580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err="1">
                  <a:solidFill>
                    <a:srgbClr val="00B0F0"/>
                  </a:solidFill>
                </a:rPr>
                <a:t>Det</a:t>
              </a:r>
              <a:r>
                <a:rPr lang="en-US" altLang="zh-TW" sz="1200" dirty="0">
                  <a:solidFill>
                    <a:srgbClr val="00B0F0"/>
                  </a:solidFill>
                </a:rPr>
                <a:t>’ 5-3</a:t>
              </a:r>
              <a:endParaRPr lang="zh-TW" altLang="en-US" sz="1200" dirty="0">
                <a:solidFill>
                  <a:srgbClr val="00B0F0"/>
                </a:solidFill>
              </a:endParaRPr>
            </a:p>
          </p:txBody>
        </p:sp>
        <p:sp>
          <p:nvSpPr>
            <p:cNvPr id="163" name="平行四邊形 105">
              <a:extLst>
                <a:ext uri="{FF2B5EF4-FFF2-40B4-BE49-F238E27FC236}">
                  <a16:creationId xmlns:a16="http://schemas.microsoft.com/office/drawing/2014/main" id="{B5509225-738D-49D6-9D8E-5C8E666F3529}"/>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164" name="平行四邊形 106">
              <a:extLst>
                <a:ext uri="{FF2B5EF4-FFF2-40B4-BE49-F238E27FC236}">
                  <a16:creationId xmlns:a16="http://schemas.microsoft.com/office/drawing/2014/main" id="{641BA68D-2B24-4E9C-BB3B-7DC559C80E7A}"/>
                </a:ext>
              </a:extLst>
            </p:cNvPr>
            <p:cNvSpPr>
              <a:spLocks noChangeAspect="1"/>
            </p:cNvSpPr>
            <p:nvPr/>
          </p:nvSpPr>
          <p:spPr>
            <a:xfrm rot="5400000" flipH="1">
              <a:off x="958432" y="707609"/>
              <a:ext cx="169998" cy="840484"/>
            </a:xfrm>
            <a:prstGeom prst="parallelogram">
              <a:avLst>
                <a:gd name="adj" fmla="val 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grpSp>
      <p:sp>
        <p:nvSpPr>
          <p:cNvPr id="165" name="文字方塊 107">
            <a:extLst>
              <a:ext uri="{FF2B5EF4-FFF2-40B4-BE49-F238E27FC236}">
                <a16:creationId xmlns:a16="http://schemas.microsoft.com/office/drawing/2014/main" id="{E3FD9F1A-9E66-4177-9585-3BBCC0045C92}"/>
              </a:ext>
            </a:extLst>
          </p:cNvPr>
          <p:cNvSpPr txBox="1"/>
          <p:nvPr/>
        </p:nvSpPr>
        <p:spPr>
          <a:xfrm>
            <a:off x="6212883" y="2064316"/>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sp>
        <p:nvSpPr>
          <p:cNvPr id="166" name="文字方塊 108">
            <a:extLst>
              <a:ext uri="{FF2B5EF4-FFF2-40B4-BE49-F238E27FC236}">
                <a16:creationId xmlns:a16="http://schemas.microsoft.com/office/drawing/2014/main" id="{1263FBEA-42FC-418B-A242-FCD308435FE4}"/>
              </a:ext>
            </a:extLst>
          </p:cNvPr>
          <p:cNvSpPr txBox="1"/>
          <p:nvPr/>
        </p:nvSpPr>
        <p:spPr>
          <a:xfrm>
            <a:off x="6209766" y="2757404"/>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sp>
        <p:nvSpPr>
          <p:cNvPr id="167" name="文字方塊 109">
            <a:extLst>
              <a:ext uri="{FF2B5EF4-FFF2-40B4-BE49-F238E27FC236}">
                <a16:creationId xmlns:a16="http://schemas.microsoft.com/office/drawing/2014/main" id="{5B84E7AD-AAD9-43CE-80F0-ECDCEEA2A981}"/>
              </a:ext>
            </a:extLst>
          </p:cNvPr>
          <p:cNvSpPr txBox="1"/>
          <p:nvPr/>
        </p:nvSpPr>
        <p:spPr>
          <a:xfrm>
            <a:off x="6209766" y="3452678"/>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19x19x9c</a:t>
            </a:r>
            <a:endParaRPr lang="zh-TW" altLang="en-US" sz="800" dirty="0"/>
          </a:p>
        </p:txBody>
      </p:sp>
      <p:cxnSp>
        <p:nvCxnSpPr>
          <p:cNvPr id="168" name="直線單箭頭接點 111">
            <a:extLst>
              <a:ext uri="{FF2B5EF4-FFF2-40B4-BE49-F238E27FC236}">
                <a16:creationId xmlns:a16="http://schemas.microsoft.com/office/drawing/2014/main" id="{0E0A9E9B-DEB1-4448-95C6-39453764D8CD}"/>
              </a:ext>
            </a:extLst>
          </p:cNvPr>
          <p:cNvCxnSpPr>
            <a:cxnSpLocks/>
            <a:stCxn id="150" idx="3"/>
            <a:endCxn id="158" idx="5"/>
          </p:cNvCxnSpPr>
          <p:nvPr/>
        </p:nvCxnSpPr>
        <p:spPr>
          <a:xfrm flipV="1">
            <a:off x="6083962" y="1848776"/>
            <a:ext cx="413190" cy="100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12">
            <a:extLst>
              <a:ext uri="{FF2B5EF4-FFF2-40B4-BE49-F238E27FC236}">
                <a16:creationId xmlns:a16="http://schemas.microsoft.com/office/drawing/2014/main" id="{B660C7E4-8FDF-4EDA-A3DE-C29D43001F1A}"/>
              </a:ext>
            </a:extLst>
          </p:cNvPr>
          <p:cNvCxnSpPr>
            <a:cxnSpLocks/>
            <a:stCxn id="151" idx="3"/>
            <a:endCxn id="154" idx="5"/>
          </p:cNvCxnSpPr>
          <p:nvPr/>
        </p:nvCxnSpPr>
        <p:spPr>
          <a:xfrm>
            <a:off x="6078149" y="2539518"/>
            <a:ext cx="413511" cy="2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15">
            <a:extLst>
              <a:ext uri="{FF2B5EF4-FFF2-40B4-BE49-F238E27FC236}">
                <a16:creationId xmlns:a16="http://schemas.microsoft.com/office/drawing/2014/main" id="{BBCD82D1-CCD3-4ADF-99AA-1885AA36FAA0}"/>
              </a:ext>
            </a:extLst>
          </p:cNvPr>
          <p:cNvCxnSpPr>
            <a:cxnSpLocks/>
            <a:stCxn id="152" idx="3"/>
            <a:endCxn id="162" idx="5"/>
          </p:cNvCxnSpPr>
          <p:nvPr/>
        </p:nvCxnSpPr>
        <p:spPr>
          <a:xfrm flipV="1">
            <a:off x="6055501" y="3230838"/>
            <a:ext cx="429126" cy="25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1" name="矩形: 圓角 126">
            <a:extLst>
              <a:ext uri="{FF2B5EF4-FFF2-40B4-BE49-F238E27FC236}">
                <a16:creationId xmlns:a16="http://schemas.microsoft.com/office/drawing/2014/main" id="{3E74D510-5905-4BA9-BDAD-25F67C29BC0F}"/>
              </a:ext>
            </a:extLst>
          </p:cNvPr>
          <p:cNvSpPr/>
          <p:nvPr/>
        </p:nvSpPr>
        <p:spPr>
          <a:xfrm>
            <a:off x="8021192" y="2261528"/>
            <a:ext cx="926660" cy="579102"/>
          </a:xfrm>
          <a:prstGeom prst="roundRect">
            <a:avLst/>
          </a:prstGeom>
          <a:solidFill>
            <a:schemeClr val="accent6">
              <a:alpha val="50196"/>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chemeClr val="accent6"/>
                </a:solidFill>
              </a:rPr>
              <a:t>Stage Prediction</a:t>
            </a:r>
            <a:endParaRPr lang="zh-TW" altLang="en-US" sz="1200" dirty="0">
              <a:solidFill>
                <a:schemeClr val="accent6"/>
              </a:solidFill>
            </a:endParaRPr>
          </a:p>
        </p:txBody>
      </p:sp>
      <p:cxnSp>
        <p:nvCxnSpPr>
          <p:cNvPr id="172" name="直線單箭頭接點 122">
            <a:extLst>
              <a:ext uri="{FF2B5EF4-FFF2-40B4-BE49-F238E27FC236}">
                <a16:creationId xmlns:a16="http://schemas.microsoft.com/office/drawing/2014/main" id="{1076C3EA-FCA8-4CC5-B0F1-13237512BC72}"/>
              </a:ext>
            </a:extLst>
          </p:cNvPr>
          <p:cNvCxnSpPr>
            <a:cxnSpLocks/>
            <a:stCxn id="159" idx="2"/>
            <a:endCxn id="171" idx="1"/>
          </p:cNvCxnSpPr>
          <p:nvPr/>
        </p:nvCxnSpPr>
        <p:spPr>
          <a:xfrm>
            <a:off x="7336867" y="1850683"/>
            <a:ext cx="684325" cy="7003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023">
            <a:extLst>
              <a:ext uri="{FF2B5EF4-FFF2-40B4-BE49-F238E27FC236}">
                <a16:creationId xmlns:a16="http://schemas.microsoft.com/office/drawing/2014/main" id="{B5C292A5-A218-437C-A33E-F94F1E7C302B}"/>
              </a:ext>
            </a:extLst>
          </p:cNvPr>
          <p:cNvCxnSpPr>
            <a:cxnSpLocks/>
            <a:stCxn id="155" idx="2"/>
            <a:endCxn id="171" idx="1"/>
          </p:cNvCxnSpPr>
          <p:nvPr/>
        </p:nvCxnSpPr>
        <p:spPr>
          <a:xfrm>
            <a:off x="7331375" y="2541714"/>
            <a:ext cx="689817" cy="93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線單箭頭接點 1026">
            <a:extLst>
              <a:ext uri="{FF2B5EF4-FFF2-40B4-BE49-F238E27FC236}">
                <a16:creationId xmlns:a16="http://schemas.microsoft.com/office/drawing/2014/main" id="{5EF0A627-28EE-4122-A253-EF96859BB1EC}"/>
              </a:ext>
            </a:extLst>
          </p:cNvPr>
          <p:cNvCxnSpPr>
            <a:cxnSpLocks/>
            <a:stCxn id="163" idx="2"/>
            <a:endCxn id="171" idx="1"/>
          </p:cNvCxnSpPr>
          <p:nvPr/>
        </p:nvCxnSpPr>
        <p:spPr>
          <a:xfrm flipV="1">
            <a:off x="7324342" y="2551079"/>
            <a:ext cx="696850" cy="681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4" name="Table 283">
            <a:extLst>
              <a:ext uri="{FF2B5EF4-FFF2-40B4-BE49-F238E27FC236}">
                <a16:creationId xmlns:a16="http://schemas.microsoft.com/office/drawing/2014/main" id="{258692F2-91A6-470D-A7BF-CD8A3B8879C2}"/>
              </a:ext>
            </a:extLst>
          </p:cNvPr>
          <p:cNvGraphicFramePr>
            <a:graphicFrameLocks noGrp="1"/>
          </p:cNvGraphicFramePr>
          <p:nvPr>
            <p:extLst>
              <p:ext uri="{D42A27DB-BD31-4B8C-83A1-F6EECF244321}">
                <p14:modId xmlns:p14="http://schemas.microsoft.com/office/powerpoint/2010/main" val="1350875325"/>
              </p:ext>
            </p:extLst>
          </p:nvPr>
        </p:nvGraphicFramePr>
        <p:xfrm>
          <a:off x="3761973" y="3723425"/>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p>
                      <a:r>
                        <a:rPr lang="en-US" sz="1200" dirty="0" err="1">
                          <a:sym typeface="Wingdings 3" panose="05040102010807070707" pitchFamily="18" charset="2"/>
                        </a:rPr>
                        <a:t>t</a:t>
                      </a:r>
                      <a:r>
                        <a:rPr lang="en-US" sz="1200" baseline="-25000" dirty="0" err="1">
                          <a:sym typeface="Wingdings 3" panose="05040102010807070707" pitchFamily="18" charset="2"/>
                        </a:rPr>
                        <a:t>x</a:t>
                      </a:r>
                      <a:endParaRPr lang="en-US" sz="1200" baseline="-25000" dirty="0"/>
                    </a:p>
                  </a:txBody>
                  <a:tcPr>
                    <a:solidFill>
                      <a:srgbClr val="FFE699"/>
                    </a:solidFill>
                  </a:tcPr>
                </a:tc>
                <a:extLst>
                  <a:ext uri="{0D108BD9-81ED-4DB2-BD59-A6C34878D82A}">
                    <a16:rowId xmlns:a16="http://schemas.microsoft.com/office/drawing/2014/main" val="2803843339"/>
                  </a:ext>
                </a:extLst>
              </a:tr>
              <a:tr h="202145">
                <a:tc>
                  <a:txBody>
                    <a:bodyPr/>
                    <a:lstStyle/>
                    <a:p>
                      <a:r>
                        <a:rPr lang="en-US" sz="1200" dirty="0">
                          <a:sym typeface="Wingdings 3" panose="05040102010807070707" pitchFamily="18" charset="2"/>
                        </a:rPr>
                        <a:t>t</a:t>
                      </a:r>
                      <a:r>
                        <a:rPr lang="en-US" sz="1200" baseline="-25000" dirty="0">
                          <a:sym typeface="Wingdings 3" panose="05040102010807070707" pitchFamily="18" charset="2"/>
                        </a:rPr>
                        <a:t>y</a:t>
                      </a:r>
                      <a:endParaRPr lang="en-US" sz="1200" baseline="-25000" dirty="0"/>
                    </a:p>
                  </a:txBody>
                  <a:tcPr>
                    <a:solidFill>
                      <a:srgbClr val="FFE699"/>
                    </a:solidFill>
                  </a:tcPr>
                </a:tc>
                <a:extLst>
                  <a:ext uri="{0D108BD9-81ED-4DB2-BD59-A6C34878D82A}">
                    <a16:rowId xmlns:a16="http://schemas.microsoft.com/office/drawing/2014/main" val="2241641525"/>
                  </a:ext>
                </a:extLst>
              </a:tr>
              <a:tr h="202145">
                <a:tc>
                  <a:txBody>
                    <a:bodyPr/>
                    <a:lstStyle/>
                    <a:p>
                      <a:r>
                        <a:rPr lang="en-US" sz="1200" dirty="0" err="1">
                          <a:sym typeface="Wingdings 3" panose="05040102010807070707" pitchFamily="18" charset="2"/>
                        </a:rPr>
                        <a:t>t</a:t>
                      </a:r>
                      <a:r>
                        <a:rPr lang="en-US" sz="1200" baseline="-25000" dirty="0" err="1">
                          <a:sym typeface="Wingdings 3" panose="05040102010807070707" pitchFamily="18" charset="2"/>
                        </a:rPr>
                        <a:t>w</a:t>
                      </a:r>
                      <a:endParaRPr lang="en-US" sz="1200" baseline="-25000" dirty="0"/>
                    </a:p>
                  </a:txBody>
                  <a:tcPr>
                    <a:solidFill>
                      <a:srgbClr val="FFE699"/>
                    </a:solidFill>
                  </a:tcPr>
                </a:tc>
                <a:extLst>
                  <a:ext uri="{0D108BD9-81ED-4DB2-BD59-A6C34878D82A}">
                    <a16:rowId xmlns:a16="http://schemas.microsoft.com/office/drawing/2014/main" val="2042710359"/>
                  </a:ext>
                </a:extLst>
              </a:tr>
              <a:tr h="202145">
                <a:tc>
                  <a:txBody>
                    <a:bodyPr/>
                    <a:lstStyle/>
                    <a:p>
                      <a:r>
                        <a:rPr lang="en-US" sz="1200" dirty="0" err="1">
                          <a:sym typeface="Wingdings 3" panose="05040102010807070707" pitchFamily="18" charset="2"/>
                        </a:rPr>
                        <a:t>t</a:t>
                      </a:r>
                      <a:r>
                        <a:rPr lang="en-US" sz="1200" baseline="-25000" dirty="0" err="1">
                          <a:sym typeface="Wingdings 3" panose="05040102010807070707" pitchFamily="18" charset="2"/>
                        </a:rPr>
                        <a:t>h</a:t>
                      </a:r>
                      <a:endParaRPr lang="en-US" sz="1200" baseline="-25000" dirty="0"/>
                    </a:p>
                  </a:txBody>
                  <a:tcPr>
                    <a:solidFill>
                      <a:srgbClr val="FFE699"/>
                    </a:solidFill>
                  </a:tcPr>
                </a:tc>
                <a:extLst>
                  <a:ext uri="{0D108BD9-81ED-4DB2-BD59-A6C34878D82A}">
                    <a16:rowId xmlns:a16="http://schemas.microsoft.com/office/drawing/2014/main" val="396598985"/>
                  </a:ext>
                </a:extLst>
              </a:tr>
              <a:tr h="202145">
                <a:tc>
                  <a:txBody>
                    <a:bodyPr/>
                    <a:lstStyle/>
                    <a:p>
                      <a:r>
                        <a:rPr lang="en-US" sz="1200" dirty="0"/>
                        <a:t>C</a:t>
                      </a:r>
                    </a:p>
                  </a:txBody>
                  <a:tcPr>
                    <a:solidFill>
                      <a:srgbClr val="B3EBFF"/>
                    </a:solidFill>
                  </a:tcPr>
                </a:tc>
                <a:extLst>
                  <a:ext uri="{0D108BD9-81ED-4DB2-BD59-A6C34878D82A}">
                    <a16:rowId xmlns:a16="http://schemas.microsoft.com/office/drawing/2014/main" val="3963810034"/>
                  </a:ext>
                </a:extLst>
              </a:tr>
              <a:tr h="202145">
                <a:tc>
                  <a:txBody>
                    <a:bodyPr/>
                    <a:lstStyle/>
                    <a:p>
                      <a:r>
                        <a:rPr lang="en-US" sz="1200" dirty="0"/>
                        <a:t>P</a:t>
                      </a:r>
                      <a:r>
                        <a:rPr lang="en-US" sz="1200" baseline="-25000" dirty="0"/>
                        <a:t>c0</a:t>
                      </a:r>
                    </a:p>
                  </a:txBody>
                  <a:tcPr>
                    <a:solidFill>
                      <a:srgbClr val="C5E0B4"/>
                    </a:solidFill>
                  </a:tcPr>
                </a:tc>
                <a:extLst>
                  <a:ext uri="{0D108BD9-81ED-4DB2-BD59-A6C34878D82A}">
                    <a16:rowId xmlns:a16="http://schemas.microsoft.com/office/drawing/2014/main" val="2148244202"/>
                  </a:ext>
                </a:extLst>
              </a:tr>
              <a:tr h="202145">
                <a:tc>
                  <a:txBody>
                    <a:bodyPr/>
                    <a:lstStyle/>
                    <a:p>
                      <a:r>
                        <a:rPr lang="en-US" sz="1200" dirty="0"/>
                        <a:t>P</a:t>
                      </a:r>
                      <a:r>
                        <a:rPr lang="en-US" sz="1200" baseline="-25000" dirty="0"/>
                        <a:t>c1</a:t>
                      </a:r>
                    </a:p>
                  </a:txBody>
                  <a:tcPr>
                    <a:solidFill>
                      <a:srgbClr val="C5E0B4"/>
                    </a:solidFill>
                  </a:tcPr>
                </a:tc>
                <a:extLst>
                  <a:ext uri="{0D108BD9-81ED-4DB2-BD59-A6C34878D82A}">
                    <a16:rowId xmlns:a16="http://schemas.microsoft.com/office/drawing/2014/main" val="3057661573"/>
                  </a:ext>
                </a:extLst>
              </a:tr>
              <a:tr h="202145">
                <a:tc>
                  <a:txBody>
                    <a:bodyPr/>
                    <a:lstStyle/>
                    <a:p>
                      <a:r>
                        <a:rPr lang="en-US" sz="1200" dirty="0"/>
                        <a:t>P</a:t>
                      </a:r>
                      <a:r>
                        <a:rPr lang="en-US" sz="1200" baseline="-25000" dirty="0"/>
                        <a:t>c2</a:t>
                      </a:r>
                    </a:p>
                  </a:txBody>
                  <a:tcPr>
                    <a:solidFill>
                      <a:srgbClr val="C5E0B4"/>
                    </a:solidFill>
                  </a:tcPr>
                </a:tc>
                <a:extLst>
                  <a:ext uri="{0D108BD9-81ED-4DB2-BD59-A6C34878D82A}">
                    <a16:rowId xmlns:a16="http://schemas.microsoft.com/office/drawing/2014/main" val="3128613690"/>
                  </a:ext>
                </a:extLst>
              </a:tr>
              <a:tr h="202145">
                <a:tc>
                  <a:txBody>
                    <a:bodyPr/>
                    <a:lstStyle/>
                    <a:p>
                      <a:r>
                        <a:rPr lang="en-US" sz="1200" dirty="0"/>
                        <a:t>P</a:t>
                      </a:r>
                      <a:r>
                        <a:rPr lang="en-US" sz="1200" baseline="-25000" dirty="0"/>
                        <a:t>c3</a:t>
                      </a:r>
                    </a:p>
                  </a:txBody>
                  <a:tcPr>
                    <a:solidFill>
                      <a:srgbClr val="C5E0B4"/>
                    </a:solidFill>
                  </a:tcPr>
                </a:tc>
                <a:extLst>
                  <a:ext uri="{0D108BD9-81ED-4DB2-BD59-A6C34878D82A}">
                    <a16:rowId xmlns:a16="http://schemas.microsoft.com/office/drawing/2014/main" val="2172081352"/>
                  </a:ext>
                </a:extLst>
              </a:tr>
            </a:tbl>
          </a:graphicData>
        </a:graphic>
      </p:graphicFrame>
      <p:cxnSp>
        <p:nvCxnSpPr>
          <p:cNvPr id="285" name="直線接點 75">
            <a:extLst>
              <a:ext uri="{FF2B5EF4-FFF2-40B4-BE49-F238E27FC236}">
                <a16:creationId xmlns:a16="http://schemas.microsoft.com/office/drawing/2014/main" id="{FD1F405D-1CBF-4629-9C80-5D880C1615A7}"/>
              </a:ext>
            </a:extLst>
          </p:cNvPr>
          <p:cNvCxnSpPr>
            <a:cxnSpLocks/>
          </p:cNvCxnSpPr>
          <p:nvPr/>
        </p:nvCxnSpPr>
        <p:spPr>
          <a:xfrm>
            <a:off x="3308898" y="3424258"/>
            <a:ext cx="448385" cy="299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接點 79">
            <a:extLst>
              <a:ext uri="{FF2B5EF4-FFF2-40B4-BE49-F238E27FC236}">
                <a16:creationId xmlns:a16="http://schemas.microsoft.com/office/drawing/2014/main" id="{75E15ABF-282A-4A28-88FD-7EAC0696FE82}"/>
              </a:ext>
            </a:extLst>
          </p:cNvPr>
          <p:cNvCxnSpPr>
            <a:cxnSpLocks/>
          </p:cNvCxnSpPr>
          <p:nvPr/>
        </p:nvCxnSpPr>
        <p:spPr>
          <a:xfrm flipH="1" flipV="1">
            <a:off x="3315252" y="3606637"/>
            <a:ext cx="442031" cy="2575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7" name="矩形: 圓角 49">
            <a:extLst>
              <a:ext uri="{FF2B5EF4-FFF2-40B4-BE49-F238E27FC236}">
                <a16:creationId xmlns:a16="http://schemas.microsoft.com/office/drawing/2014/main" id="{A77FAF6B-32BB-4FC1-98A2-306548F83F0D}"/>
              </a:ext>
            </a:extLst>
          </p:cNvPr>
          <p:cNvSpPr/>
          <p:nvPr/>
        </p:nvSpPr>
        <p:spPr>
          <a:xfrm>
            <a:off x="4061923" y="1444292"/>
            <a:ext cx="2150960" cy="213570"/>
          </a:xfrm>
          <a:prstGeom prst="roundRect">
            <a:avLst/>
          </a:prstGeom>
          <a:solidFill>
            <a:srgbClr val="FF00FF">
              <a:alpha val="50196"/>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t>Pre-defined 8</a:t>
            </a:r>
            <a:r>
              <a:rPr lang="en-US" altLang="zh-TW" sz="1200" baseline="30000" dirty="0"/>
              <a:t>th</a:t>
            </a:r>
            <a:r>
              <a:rPr lang="en-US" altLang="zh-TW" sz="1200" dirty="0"/>
              <a:t> Anchor  (p</a:t>
            </a:r>
            <a:r>
              <a:rPr lang="en-US" altLang="zh-TW" sz="1200" baseline="-25000" dirty="0"/>
              <a:t>w</a:t>
            </a:r>
            <a:r>
              <a:rPr lang="en-US" altLang="zh-TW" sz="1200" dirty="0"/>
              <a:t>, </a:t>
            </a:r>
            <a:r>
              <a:rPr lang="en-US" altLang="zh-TW" sz="1200" dirty="0" err="1"/>
              <a:t>p</a:t>
            </a:r>
            <a:r>
              <a:rPr lang="en-US" altLang="zh-TW" sz="1200" baseline="-25000" dirty="0" err="1"/>
              <a:t>h</a:t>
            </a:r>
            <a:r>
              <a:rPr lang="en-US" altLang="zh-TW" sz="1200" dirty="0"/>
              <a:t>)</a:t>
            </a:r>
            <a:endParaRPr lang="zh-TW" altLang="en-US" sz="1200" dirty="0"/>
          </a:p>
        </p:txBody>
      </p:sp>
      <p:sp>
        <p:nvSpPr>
          <p:cNvPr id="288" name="矩形: 圓角 50">
            <a:extLst>
              <a:ext uri="{FF2B5EF4-FFF2-40B4-BE49-F238E27FC236}">
                <a16:creationId xmlns:a16="http://schemas.microsoft.com/office/drawing/2014/main" id="{D9B99DD0-6D9B-4F74-AD8C-D290E0BE78A9}"/>
              </a:ext>
            </a:extLst>
          </p:cNvPr>
          <p:cNvSpPr/>
          <p:nvPr/>
        </p:nvSpPr>
        <p:spPr>
          <a:xfrm>
            <a:off x="4061922" y="2133712"/>
            <a:ext cx="2115035" cy="210003"/>
          </a:xfrm>
          <a:prstGeom prst="roundRect">
            <a:avLst/>
          </a:prstGeom>
          <a:solidFill>
            <a:srgbClr val="FF00FF">
              <a:alpha val="50196"/>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t>Pre-defined 7 </a:t>
            </a:r>
            <a:r>
              <a:rPr lang="en-US" altLang="zh-TW" sz="1200" dirty="0" err="1"/>
              <a:t>th</a:t>
            </a:r>
            <a:r>
              <a:rPr lang="en-US" altLang="zh-TW" sz="1200" dirty="0"/>
              <a:t> Anchor (p</a:t>
            </a:r>
            <a:r>
              <a:rPr lang="en-US" altLang="zh-TW" sz="1200" baseline="-25000" dirty="0"/>
              <a:t>w</a:t>
            </a:r>
            <a:r>
              <a:rPr lang="en-US" altLang="zh-TW" sz="1200" dirty="0"/>
              <a:t>, </a:t>
            </a:r>
            <a:r>
              <a:rPr lang="en-US" altLang="zh-TW" sz="1200" dirty="0" err="1"/>
              <a:t>p</a:t>
            </a:r>
            <a:r>
              <a:rPr lang="en-US" altLang="zh-TW" sz="1200" baseline="-25000" dirty="0" err="1"/>
              <a:t>h</a:t>
            </a:r>
            <a:r>
              <a:rPr lang="en-US" altLang="zh-TW" sz="1200" dirty="0"/>
              <a:t>) </a:t>
            </a:r>
            <a:endParaRPr lang="zh-TW" altLang="en-US" sz="1200" dirty="0"/>
          </a:p>
        </p:txBody>
      </p:sp>
      <p:sp>
        <p:nvSpPr>
          <p:cNvPr id="289" name="矩形: 圓角 51">
            <a:extLst>
              <a:ext uri="{FF2B5EF4-FFF2-40B4-BE49-F238E27FC236}">
                <a16:creationId xmlns:a16="http://schemas.microsoft.com/office/drawing/2014/main" id="{754BA779-221C-4C08-9CE0-7546C5B419B9}"/>
              </a:ext>
            </a:extLst>
          </p:cNvPr>
          <p:cNvSpPr/>
          <p:nvPr/>
        </p:nvSpPr>
        <p:spPr>
          <a:xfrm>
            <a:off x="4059075" y="2816565"/>
            <a:ext cx="2087470" cy="207266"/>
          </a:xfrm>
          <a:prstGeom prst="roundRect">
            <a:avLst/>
          </a:prstGeom>
          <a:solidFill>
            <a:srgbClr val="FF00FF">
              <a:alpha val="50196"/>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t>Pre-defined 6</a:t>
            </a:r>
            <a:r>
              <a:rPr lang="en-US" altLang="zh-TW" sz="1200" baseline="30000" dirty="0"/>
              <a:t>th</a:t>
            </a:r>
            <a:r>
              <a:rPr lang="en-US" altLang="zh-TW" sz="1200" dirty="0"/>
              <a:t> Anchor (p</a:t>
            </a:r>
            <a:r>
              <a:rPr lang="en-US" altLang="zh-TW" sz="1200" baseline="-25000" dirty="0"/>
              <a:t>w</a:t>
            </a:r>
            <a:r>
              <a:rPr lang="en-US" altLang="zh-TW" sz="1200" dirty="0"/>
              <a:t>, </a:t>
            </a:r>
            <a:r>
              <a:rPr lang="en-US" altLang="zh-TW" sz="1200" dirty="0" err="1"/>
              <a:t>p</a:t>
            </a:r>
            <a:r>
              <a:rPr lang="en-US" altLang="zh-TW" sz="1200" baseline="-25000" dirty="0" err="1"/>
              <a:t>h</a:t>
            </a:r>
            <a:r>
              <a:rPr lang="en-US" altLang="zh-TW" sz="1200" dirty="0"/>
              <a:t>) </a:t>
            </a:r>
            <a:endParaRPr lang="zh-TW" altLang="en-US" sz="1200" dirty="0"/>
          </a:p>
        </p:txBody>
      </p:sp>
      <p:pic>
        <p:nvPicPr>
          <p:cNvPr id="290" name="Picture 289">
            <a:extLst>
              <a:ext uri="{FF2B5EF4-FFF2-40B4-BE49-F238E27FC236}">
                <a16:creationId xmlns:a16="http://schemas.microsoft.com/office/drawing/2014/main" id="{7B84F955-7A22-4699-9E5A-734C42CD9A00}"/>
              </a:ext>
            </a:extLst>
          </p:cNvPr>
          <p:cNvPicPr>
            <a:picLocks noChangeAspect="1"/>
          </p:cNvPicPr>
          <p:nvPr/>
        </p:nvPicPr>
        <p:blipFill rotWithShape="1">
          <a:blip r:embed="rId2"/>
          <a:srcRect l="11553" r="12004"/>
          <a:stretch/>
        </p:blipFill>
        <p:spPr>
          <a:xfrm>
            <a:off x="4238129" y="3911064"/>
            <a:ext cx="2952598" cy="2212647"/>
          </a:xfrm>
          <a:prstGeom prst="rect">
            <a:avLst/>
          </a:prstGeom>
        </p:spPr>
      </p:pic>
      <p:graphicFrame>
        <p:nvGraphicFramePr>
          <p:cNvPr id="291" name="Table 290">
            <a:extLst>
              <a:ext uri="{FF2B5EF4-FFF2-40B4-BE49-F238E27FC236}">
                <a16:creationId xmlns:a16="http://schemas.microsoft.com/office/drawing/2014/main" id="{B35FCDD6-7017-48B1-B014-D5803B18C78B}"/>
              </a:ext>
            </a:extLst>
          </p:cNvPr>
          <p:cNvGraphicFramePr>
            <a:graphicFrameLocks noGrp="1"/>
          </p:cNvGraphicFramePr>
          <p:nvPr>
            <p:extLst>
              <p:ext uri="{D42A27DB-BD31-4B8C-83A1-F6EECF244321}">
                <p14:modId xmlns:p14="http://schemas.microsoft.com/office/powerpoint/2010/main" val="4053691305"/>
              </p:ext>
            </p:extLst>
          </p:nvPr>
        </p:nvGraphicFramePr>
        <p:xfrm>
          <a:off x="7538419" y="3708392"/>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p>
                      <a:r>
                        <a:rPr lang="en-US" sz="1200" dirty="0">
                          <a:sym typeface="Wingdings 3" panose="05040102010807070707" pitchFamily="18" charset="2"/>
                        </a:rPr>
                        <a:t>b</a:t>
                      </a:r>
                      <a:r>
                        <a:rPr lang="en-US" sz="1200" baseline="-25000" dirty="0">
                          <a:sym typeface="Wingdings 3" panose="05040102010807070707" pitchFamily="18" charset="2"/>
                        </a:rPr>
                        <a:t>x</a:t>
                      </a:r>
                      <a:endParaRPr lang="en-US" sz="1200" baseline="-25000" dirty="0"/>
                    </a:p>
                  </a:txBody>
                  <a:tcPr>
                    <a:solidFill>
                      <a:srgbClr val="FFE699"/>
                    </a:solidFill>
                  </a:tcPr>
                </a:tc>
                <a:extLst>
                  <a:ext uri="{0D108BD9-81ED-4DB2-BD59-A6C34878D82A}">
                    <a16:rowId xmlns:a16="http://schemas.microsoft.com/office/drawing/2014/main" val="2803843339"/>
                  </a:ext>
                </a:extLst>
              </a:tr>
              <a:tr h="202145">
                <a:tc>
                  <a:txBody>
                    <a:bodyPr/>
                    <a:lstStyle/>
                    <a:p>
                      <a:r>
                        <a:rPr lang="en-US" sz="1200" dirty="0">
                          <a:sym typeface="Wingdings 3" panose="05040102010807070707" pitchFamily="18" charset="2"/>
                        </a:rPr>
                        <a:t>b</a:t>
                      </a:r>
                      <a:r>
                        <a:rPr lang="en-US" sz="1200" baseline="-25000" dirty="0">
                          <a:sym typeface="Wingdings 3" panose="05040102010807070707" pitchFamily="18" charset="2"/>
                        </a:rPr>
                        <a:t>y</a:t>
                      </a:r>
                      <a:endParaRPr lang="en-US" sz="1200" baseline="-25000" dirty="0"/>
                    </a:p>
                  </a:txBody>
                  <a:tcPr>
                    <a:solidFill>
                      <a:srgbClr val="FFE699"/>
                    </a:solidFill>
                  </a:tcPr>
                </a:tc>
                <a:extLst>
                  <a:ext uri="{0D108BD9-81ED-4DB2-BD59-A6C34878D82A}">
                    <a16:rowId xmlns:a16="http://schemas.microsoft.com/office/drawing/2014/main" val="2241641525"/>
                  </a:ext>
                </a:extLst>
              </a:tr>
              <a:tr h="202145">
                <a:tc>
                  <a:txBody>
                    <a:bodyPr/>
                    <a:lstStyle/>
                    <a:p>
                      <a:r>
                        <a:rPr lang="en-US" sz="1200" dirty="0" err="1">
                          <a:sym typeface="Wingdings 3" panose="05040102010807070707" pitchFamily="18" charset="2"/>
                        </a:rPr>
                        <a:t>b</a:t>
                      </a:r>
                      <a:r>
                        <a:rPr lang="en-US" sz="1200" baseline="-25000" dirty="0" err="1">
                          <a:sym typeface="Wingdings 3" panose="05040102010807070707" pitchFamily="18" charset="2"/>
                        </a:rPr>
                        <a:t>w</a:t>
                      </a:r>
                      <a:endParaRPr lang="en-US" sz="1200" baseline="-25000" dirty="0"/>
                    </a:p>
                  </a:txBody>
                  <a:tcPr>
                    <a:solidFill>
                      <a:srgbClr val="FFE699"/>
                    </a:solidFill>
                  </a:tcPr>
                </a:tc>
                <a:extLst>
                  <a:ext uri="{0D108BD9-81ED-4DB2-BD59-A6C34878D82A}">
                    <a16:rowId xmlns:a16="http://schemas.microsoft.com/office/drawing/2014/main" val="2042710359"/>
                  </a:ext>
                </a:extLst>
              </a:tr>
              <a:tr h="202145">
                <a:tc>
                  <a:txBody>
                    <a:bodyPr/>
                    <a:lstStyle/>
                    <a:p>
                      <a:r>
                        <a:rPr lang="en-US" sz="1200" dirty="0" err="1">
                          <a:sym typeface="Wingdings 3" panose="05040102010807070707" pitchFamily="18" charset="2"/>
                        </a:rPr>
                        <a:t>b</a:t>
                      </a:r>
                      <a:r>
                        <a:rPr lang="en-US" sz="1200" baseline="-25000" dirty="0" err="1">
                          <a:sym typeface="Wingdings 3" panose="05040102010807070707" pitchFamily="18" charset="2"/>
                        </a:rPr>
                        <a:t>h</a:t>
                      </a:r>
                      <a:endParaRPr lang="en-US" sz="1200" baseline="-25000" dirty="0"/>
                    </a:p>
                  </a:txBody>
                  <a:tcPr>
                    <a:solidFill>
                      <a:srgbClr val="FFE699"/>
                    </a:solidFill>
                  </a:tcPr>
                </a:tc>
                <a:extLst>
                  <a:ext uri="{0D108BD9-81ED-4DB2-BD59-A6C34878D82A}">
                    <a16:rowId xmlns:a16="http://schemas.microsoft.com/office/drawing/2014/main" val="396598985"/>
                  </a:ext>
                </a:extLst>
              </a:tr>
              <a:tr h="202145">
                <a:tc>
                  <a:txBody>
                    <a:bodyPr/>
                    <a:lstStyle/>
                    <a:p>
                      <a:r>
                        <a:rPr lang="en-US" sz="1200" dirty="0"/>
                        <a:t>C</a:t>
                      </a:r>
                    </a:p>
                  </a:txBody>
                  <a:tcPr>
                    <a:solidFill>
                      <a:srgbClr val="B3EBFF"/>
                    </a:solidFill>
                  </a:tcPr>
                </a:tc>
                <a:extLst>
                  <a:ext uri="{0D108BD9-81ED-4DB2-BD59-A6C34878D82A}">
                    <a16:rowId xmlns:a16="http://schemas.microsoft.com/office/drawing/2014/main" val="3963810034"/>
                  </a:ext>
                </a:extLst>
              </a:tr>
              <a:tr h="202145">
                <a:tc>
                  <a:txBody>
                    <a:bodyPr/>
                    <a:lstStyle/>
                    <a:p>
                      <a:r>
                        <a:rPr lang="en-US" sz="1200" dirty="0"/>
                        <a:t>P</a:t>
                      </a:r>
                      <a:r>
                        <a:rPr lang="en-US" sz="1200" baseline="-25000" dirty="0"/>
                        <a:t>c0</a:t>
                      </a:r>
                    </a:p>
                  </a:txBody>
                  <a:tcPr>
                    <a:solidFill>
                      <a:srgbClr val="C5E0B4"/>
                    </a:solidFill>
                  </a:tcPr>
                </a:tc>
                <a:extLst>
                  <a:ext uri="{0D108BD9-81ED-4DB2-BD59-A6C34878D82A}">
                    <a16:rowId xmlns:a16="http://schemas.microsoft.com/office/drawing/2014/main" val="2148244202"/>
                  </a:ext>
                </a:extLst>
              </a:tr>
              <a:tr h="202145">
                <a:tc>
                  <a:txBody>
                    <a:bodyPr/>
                    <a:lstStyle/>
                    <a:p>
                      <a:r>
                        <a:rPr lang="en-US" sz="1200" dirty="0"/>
                        <a:t>P</a:t>
                      </a:r>
                      <a:r>
                        <a:rPr lang="en-US" sz="1200" baseline="-25000" dirty="0"/>
                        <a:t>c1</a:t>
                      </a:r>
                    </a:p>
                  </a:txBody>
                  <a:tcPr>
                    <a:solidFill>
                      <a:srgbClr val="C5E0B4"/>
                    </a:solidFill>
                  </a:tcPr>
                </a:tc>
                <a:extLst>
                  <a:ext uri="{0D108BD9-81ED-4DB2-BD59-A6C34878D82A}">
                    <a16:rowId xmlns:a16="http://schemas.microsoft.com/office/drawing/2014/main" val="3057661573"/>
                  </a:ext>
                </a:extLst>
              </a:tr>
              <a:tr h="202145">
                <a:tc>
                  <a:txBody>
                    <a:bodyPr/>
                    <a:lstStyle/>
                    <a:p>
                      <a:r>
                        <a:rPr lang="en-US" sz="1200" dirty="0"/>
                        <a:t>P</a:t>
                      </a:r>
                      <a:r>
                        <a:rPr lang="en-US" sz="1200" baseline="-25000" dirty="0"/>
                        <a:t>c2</a:t>
                      </a:r>
                    </a:p>
                  </a:txBody>
                  <a:tcPr>
                    <a:solidFill>
                      <a:srgbClr val="C5E0B4"/>
                    </a:solidFill>
                  </a:tcPr>
                </a:tc>
                <a:extLst>
                  <a:ext uri="{0D108BD9-81ED-4DB2-BD59-A6C34878D82A}">
                    <a16:rowId xmlns:a16="http://schemas.microsoft.com/office/drawing/2014/main" val="3128613690"/>
                  </a:ext>
                </a:extLst>
              </a:tr>
              <a:tr h="202145">
                <a:tc>
                  <a:txBody>
                    <a:bodyPr/>
                    <a:lstStyle/>
                    <a:p>
                      <a:r>
                        <a:rPr lang="en-US" sz="1200" dirty="0"/>
                        <a:t>P</a:t>
                      </a:r>
                      <a:r>
                        <a:rPr lang="en-US" sz="1200" baseline="-25000" dirty="0"/>
                        <a:t>c3</a:t>
                      </a:r>
                    </a:p>
                  </a:txBody>
                  <a:tcPr>
                    <a:solidFill>
                      <a:srgbClr val="C5E0B4"/>
                    </a:solidFill>
                  </a:tcPr>
                </a:tc>
                <a:extLst>
                  <a:ext uri="{0D108BD9-81ED-4DB2-BD59-A6C34878D82A}">
                    <a16:rowId xmlns:a16="http://schemas.microsoft.com/office/drawing/2014/main" val="2172081352"/>
                  </a:ext>
                </a:extLst>
              </a:tr>
            </a:tbl>
          </a:graphicData>
        </a:graphic>
      </p:graphicFrame>
      <p:cxnSp>
        <p:nvCxnSpPr>
          <p:cNvPr id="292" name="直線接點 75">
            <a:extLst>
              <a:ext uri="{FF2B5EF4-FFF2-40B4-BE49-F238E27FC236}">
                <a16:creationId xmlns:a16="http://schemas.microsoft.com/office/drawing/2014/main" id="{D8398017-F7F3-4550-A61F-19A36463B0C0}"/>
              </a:ext>
            </a:extLst>
          </p:cNvPr>
          <p:cNvCxnSpPr>
            <a:cxnSpLocks/>
          </p:cNvCxnSpPr>
          <p:nvPr/>
        </p:nvCxnSpPr>
        <p:spPr>
          <a:xfrm>
            <a:off x="7085344" y="3409225"/>
            <a:ext cx="448385" cy="299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接點 79">
            <a:extLst>
              <a:ext uri="{FF2B5EF4-FFF2-40B4-BE49-F238E27FC236}">
                <a16:creationId xmlns:a16="http://schemas.microsoft.com/office/drawing/2014/main" id="{BC49A9E0-97C2-4755-8A62-4E44A996ED43}"/>
              </a:ext>
            </a:extLst>
          </p:cNvPr>
          <p:cNvCxnSpPr>
            <a:cxnSpLocks/>
          </p:cNvCxnSpPr>
          <p:nvPr/>
        </p:nvCxnSpPr>
        <p:spPr>
          <a:xfrm flipH="1" flipV="1">
            <a:off x="7091698" y="3591604"/>
            <a:ext cx="442031" cy="2575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01CAC37B-82F2-4E28-AF4F-8233B121EF76}"/>
              </a:ext>
            </a:extLst>
          </p:cNvPr>
          <p:cNvCxnSpPr>
            <a:cxnSpLocks/>
            <a:stCxn id="287" idx="2"/>
            <a:endCxn id="150" idx="0"/>
          </p:cNvCxnSpPr>
          <p:nvPr/>
        </p:nvCxnSpPr>
        <p:spPr>
          <a:xfrm flipH="1">
            <a:off x="5072782" y="1657862"/>
            <a:ext cx="64621" cy="84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FB0EF18E-FBF1-4745-B271-66B6CBC401C0}"/>
              </a:ext>
            </a:extLst>
          </p:cNvPr>
          <p:cNvCxnSpPr>
            <a:cxnSpLocks/>
            <a:stCxn id="288" idx="2"/>
            <a:endCxn id="151" idx="0"/>
          </p:cNvCxnSpPr>
          <p:nvPr/>
        </p:nvCxnSpPr>
        <p:spPr>
          <a:xfrm flipH="1">
            <a:off x="5070036" y="2343715"/>
            <a:ext cx="49404" cy="79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20531842-2F5F-46D1-AA1A-7F481595E4A7}"/>
              </a:ext>
            </a:extLst>
          </p:cNvPr>
          <p:cNvCxnSpPr>
            <a:cxnSpLocks/>
            <a:stCxn id="289" idx="2"/>
            <a:endCxn id="152" idx="0"/>
          </p:cNvCxnSpPr>
          <p:nvPr/>
        </p:nvCxnSpPr>
        <p:spPr>
          <a:xfrm flipH="1">
            <a:off x="5057288" y="3023831"/>
            <a:ext cx="45522" cy="93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143C5F68-1E11-4DBA-BE95-F04FE12F2809}"/>
              </a:ext>
            </a:extLst>
          </p:cNvPr>
          <p:cNvCxnSpPr>
            <a:cxnSpLocks/>
            <a:stCxn id="152" idx="2"/>
          </p:cNvCxnSpPr>
          <p:nvPr/>
        </p:nvCxnSpPr>
        <p:spPr>
          <a:xfrm>
            <a:off x="5057288" y="3349506"/>
            <a:ext cx="789344" cy="107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8" name="Rectangle 297">
            <a:extLst>
              <a:ext uri="{FF2B5EF4-FFF2-40B4-BE49-F238E27FC236}">
                <a16:creationId xmlns:a16="http://schemas.microsoft.com/office/drawing/2014/main" id="{851BFCE4-D03E-4672-B5EC-A0B935F22E40}"/>
              </a:ext>
            </a:extLst>
          </p:cNvPr>
          <p:cNvSpPr/>
          <p:nvPr/>
        </p:nvSpPr>
        <p:spPr>
          <a:xfrm>
            <a:off x="5589036" y="338485"/>
            <a:ext cx="3442509" cy="1015663"/>
          </a:xfrm>
          <a:prstGeom prst="rect">
            <a:avLst/>
          </a:prstGeom>
        </p:spPr>
        <p:txBody>
          <a:bodyPr wrap="square">
            <a:spAutoFit/>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4 predicted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 offsets: </a:t>
            </a:r>
            <a:r>
              <a:rPr lang="en-US" sz="1200" dirty="0" err="1">
                <a:latin typeface="Times New Roman" panose="02020603050405020304" pitchFamily="18" charset="0"/>
                <a:cs typeface="Times New Roman" panose="02020603050405020304" pitchFamily="18" charset="0"/>
              </a:rPr>
              <a:t>t</a:t>
            </a:r>
            <a:r>
              <a:rPr lang="en-US" sz="1200" baseline="-25000" dirty="0" err="1">
                <a:latin typeface="Times New Roman" panose="02020603050405020304" pitchFamily="18" charset="0"/>
                <a:cs typeface="Times New Roman" panose="02020603050405020304" pitchFamily="18" charset="0"/>
              </a:rPr>
              <a:t>x</a:t>
            </a:r>
            <a:r>
              <a:rPr lang="en-US" sz="1200" dirty="0">
                <a:latin typeface="Times New Roman" panose="02020603050405020304" pitchFamily="18" charset="0"/>
                <a:cs typeface="Times New Roman" panose="02020603050405020304" pitchFamily="18" charset="0"/>
              </a:rPr>
              <a:t>, t</a:t>
            </a:r>
            <a:r>
              <a:rPr lang="en-US" sz="1200" baseline="-25000" dirty="0">
                <a:latin typeface="Times New Roman" panose="02020603050405020304" pitchFamily="18" charset="0"/>
                <a:cs typeface="Times New Roman" panose="02020603050405020304" pitchFamily="18" charset="0"/>
              </a:rPr>
              <a:t>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t>
            </a:r>
            <a:r>
              <a:rPr lang="en-US" sz="1200" baseline="-25000" dirty="0" err="1">
                <a:latin typeface="Times New Roman" panose="02020603050405020304" pitchFamily="18" charset="0"/>
                <a:cs typeface="Times New Roman" panose="02020603050405020304" pitchFamily="18" charset="0"/>
              </a:rPr>
              <a:t>w</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t>
            </a:r>
            <a:r>
              <a:rPr lang="en-US" sz="1200" baseline="-25000" dirty="0" err="1">
                <a:latin typeface="Times New Roman" panose="02020603050405020304" pitchFamily="18" charset="0"/>
                <a:cs typeface="Times New Roman" panose="02020603050405020304" pitchFamily="18" charset="0"/>
              </a:rPr>
              <a:t>h</a:t>
            </a:r>
            <a:endParaRPr lang="en-US" sz="1200" baseline="-250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Confident score: c</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4 detect type of class probability: pc</a:t>
            </a:r>
            <a:r>
              <a:rPr lang="en-US" sz="1200" baseline="-25000" dirty="0">
                <a:latin typeface="Times New Roman" panose="02020603050405020304" pitchFamily="18" charset="0"/>
                <a:cs typeface="Times New Roman" panose="02020603050405020304" pitchFamily="18" charset="0"/>
              </a:rPr>
              <a:t>0 </a:t>
            </a:r>
            <a:r>
              <a:rPr lang="en-US" sz="1200" dirty="0">
                <a:latin typeface="Times New Roman" panose="02020603050405020304" pitchFamily="18" charset="0"/>
                <a:cs typeface="Times New Roman" panose="02020603050405020304" pitchFamily="18" charset="0"/>
              </a:rPr>
              <a:t>,pc</a:t>
            </a:r>
            <a:r>
              <a:rPr lang="en-US" sz="1200" baseline="-25000" dirty="0">
                <a:latin typeface="Times New Roman" panose="02020603050405020304" pitchFamily="18" charset="0"/>
                <a:cs typeface="Times New Roman" panose="02020603050405020304" pitchFamily="18" charset="0"/>
              </a:rPr>
              <a:t>1</a:t>
            </a:r>
            <a:r>
              <a:rPr lang="en-US" sz="1200" dirty="0">
                <a:latin typeface="Times New Roman" panose="02020603050405020304" pitchFamily="18" charset="0"/>
                <a:cs typeface="Times New Roman" panose="02020603050405020304" pitchFamily="18" charset="0"/>
              </a:rPr>
              <a:t>, pc</a:t>
            </a:r>
            <a:r>
              <a:rPr lang="en-US" sz="1200" baseline="-25000"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 pc</a:t>
            </a:r>
            <a:r>
              <a:rPr lang="en-US" sz="1200" baseline="-25000" dirty="0">
                <a:latin typeface="Times New Roman" panose="02020603050405020304" pitchFamily="18" charset="0"/>
                <a:cs typeface="Times New Roman" panose="02020603050405020304" pitchFamily="18" charset="0"/>
              </a:rPr>
              <a:t>3</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Pre-defined anchor box size: p</a:t>
            </a:r>
            <a:r>
              <a:rPr lang="en-US" sz="1200" baseline="-25000" dirty="0">
                <a:latin typeface="Times New Roman" panose="02020603050405020304" pitchFamily="18" charset="0"/>
                <a:cs typeface="Times New Roman" panose="02020603050405020304" pitchFamily="18" charset="0"/>
              </a:rPr>
              <a:t>w</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t>
            </a:r>
            <a:r>
              <a:rPr lang="en-US" sz="1200" baseline="-25000" dirty="0" err="1">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4 output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 coordinates: b</a:t>
            </a:r>
            <a:r>
              <a:rPr lang="en-US" sz="1200" baseline="-25000" dirty="0">
                <a:latin typeface="Times New Roman" panose="02020603050405020304" pitchFamily="18" charset="0"/>
                <a:cs typeface="Times New Roman" panose="02020603050405020304" pitchFamily="18" charset="0"/>
              </a:rPr>
              <a:t>x</a:t>
            </a:r>
            <a:r>
              <a:rPr lang="en-US" sz="1200" dirty="0">
                <a:latin typeface="Times New Roman" panose="02020603050405020304" pitchFamily="18" charset="0"/>
                <a:cs typeface="Times New Roman" panose="02020603050405020304" pitchFamily="18" charset="0"/>
              </a:rPr>
              <a:t>, b</a:t>
            </a:r>
            <a:r>
              <a:rPr lang="en-US" sz="1200" baseline="-25000" dirty="0">
                <a:latin typeface="Times New Roman" panose="02020603050405020304" pitchFamily="18" charset="0"/>
                <a:cs typeface="Times New Roman" panose="02020603050405020304" pitchFamily="18" charset="0"/>
              </a:rPr>
              <a:t>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t>
            </a:r>
            <a:r>
              <a:rPr lang="en-US" sz="1200" baseline="-25000" dirty="0" err="1">
                <a:latin typeface="Times New Roman" panose="02020603050405020304" pitchFamily="18" charset="0"/>
                <a:cs typeface="Times New Roman" panose="02020603050405020304" pitchFamily="18" charset="0"/>
              </a:rPr>
              <a:t>w</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t>
            </a:r>
            <a:r>
              <a:rPr lang="en-US" sz="1200" baseline="-25000" dirty="0" err="1">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 </a:t>
            </a:r>
          </a:p>
        </p:txBody>
      </p:sp>
      <p:sp>
        <p:nvSpPr>
          <p:cNvPr id="299" name="文字方塊 112">
            <a:extLst>
              <a:ext uri="{FF2B5EF4-FFF2-40B4-BE49-F238E27FC236}">
                <a16:creationId xmlns:a16="http://schemas.microsoft.com/office/drawing/2014/main" id="{2BBA76F7-757E-4978-97A0-646986323C2E}"/>
              </a:ext>
            </a:extLst>
          </p:cNvPr>
          <p:cNvSpPr txBox="1"/>
          <p:nvPr/>
        </p:nvSpPr>
        <p:spPr>
          <a:xfrm>
            <a:off x="55850" y="1864477"/>
            <a:ext cx="700035" cy="738664"/>
          </a:xfrm>
          <a:prstGeom prst="rect">
            <a:avLst/>
          </a:prstGeom>
          <a:noFill/>
        </p:spPr>
        <p:txBody>
          <a:bodyPr wrap="square" rtlCol="0">
            <a:spAutoFit/>
          </a:bodyPr>
          <a:lstStyle/>
          <a:p>
            <a:r>
              <a:rPr lang="en-US" altLang="zh-TW" sz="1050" b="1" dirty="0">
                <a:solidFill>
                  <a:srgbClr val="00B0F0"/>
                </a:solidFill>
              </a:rPr>
              <a:t>Stage 3: Large Object Detector</a:t>
            </a:r>
            <a:endParaRPr lang="zh-TW" altLang="en-US" sz="1050" b="1" dirty="0">
              <a:solidFill>
                <a:srgbClr val="00B0F0"/>
              </a:solidFill>
            </a:endParaRPr>
          </a:p>
        </p:txBody>
      </p:sp>
      <mc:AlternateContent xmlns:mc="http://schemas.openxmlformats.org/markup-compatibility/2006" xmlns:a14="http://schemas.microsoft.com/office/drawing/2010/main">
        <mc:Choice Requires="a14">
          <p:sp>
            <p:nvSpPr>
              <p:cNvPr id="300" name="Rectangle 299">
                <a:extLst>
                  <a:ext uri="{FF2B5EF4-FFF2-40B4-BE49-F238E27FC236}">
                    <a16:creationId xmlns:a16="http://schemas.microsoft.com/office/drawing/2014/main" id="{DEE76DAC-9500-48FD-A3E2-89A28DFE5186}"/>
                  </a:ext>
                </a:extLst>
              </p:cNvPr>
              <p:cNvSpPr/>
              <p:nvPr/>
            </p:nvSpPr>
            <p:spPr>
              <a:xfrm>
                <a:off x="7903179" y="2847290"/>
                <a:ext cx="1299749" cy="2800767"/>
              </a:xfrm>
              <a:prstGeom prst="rect">
                <a:avLst/>
              </a:prstGeom>
            </p:spPr>
            <p:txBody>
              <a:bodyPr wrap="square">
                <a:spAutoFit/>
              </a:bodyPr>
              <a:lstStyle/>
              <a:p>
                <a:r>
                  <a:rPr lang="en-US" sz="1100" dirty="0">
                    <a:solidFill>
                      <a:srgbClr val="FF0000"/>
                    </a:solidFill>
                  </a:rPr>
                  <a:t>After merging from 3 stage (3 scales), the NMS process will be applied to suppress the overlapping boxes</a:t>
                </a:r>
              </a:p>
              <a:p>
                <a:endParaRPr lang="en-US" sz="1100" dirty="0"/>
              </a:p>
              <a:p>
                <a:r>
                  <a:rPr lang="en-US" sz="1100" dirty="0"/>
                  <a:t>NMS (non-maximum suppression): </a:t>
                </a:r>
              </a:p>
              <a:p>
                <a:pPr marL="228600" indent="-228600">
                  <a:buAutoNum type="arabicPeriod"/>
                </a:pPr>
                <a:r>
                  <a:rPr lang="en-US" sz="1100" dirty="0"/>
                  <a:t>Pick the box with largest C</a:t>
                </a:r>
              </a:p>
              <a:p>
                <a:pPr marL="228600" indent="-228600">
                  <a:buAutoNum type="arabicPeriod"/>
                </a:pPr>
                <a:r>
                  <a:rPr lang="en-US" sz="1100" dirty="0"/>
                  <a:t>Discard any remaining box with </a:t>
                </a:r>
                <a:r>
                  <a:rPr lang="en-US" sz="1100" dirty="0" err="1"/>
                  <a:t>IoU</a:t>
                </a:r>
                <a:r>
                  <a:rPr lang="en-US" sz="1100" dirty="0"/>
                  <a:t> </a:t>
                </a:r>
                <a14:m>
                  <m:oMath xmlns:m="http://schemas.openxmlformats.org/officeDocument/2006/math">
                    <m:r>
                      <a:rPr lang="en-US" sz="1100" i="1" smtClean="0">
                        <a:latin typeface="Cambria Math" panose="02040503050406030204" pitchFamily="18" charset="0"/>
                        <a:ea typeface="Cambria Math" panose="02040503050406030204" pitchFamily="18" charset="0"/>
                      </a:rPr>
                      <m:t>≥</m:t>
                    </m:r>
                  </m:oMath>
                </a14:m>
                <a:r>
                  <a:rPr lang="en-US" sz="1100" dirty="0"/>
                  <a:t> threshold</a:t>
                </a:r>
              </a:p>
            </p:txBody>
          </p:sp>
        </mc:Choice>
        <mc:Fallback xmlns="">
          <p:sp>
            <p:nvSpPr>
              <p:cNvPr id="300" name="Rectangle 299">
                <a:extLst>
                  <a:ext uri="{FF2B5EF4-FFF2-40B4-BE49-F238E27FC236}">
                    <a16:creationId xmlns:a16="http://schemas.microsoft.com/office/drawing/2014/main" id="{DEE76DAC-9500-48FD-A3E2-89A28DFE5186}"/>
                  </a:ext>
                </a:extLst>
              </p:cNvPr>
              <p:cNvSpPr>
                <a:spLocks noRot="1" noChangeAspect="1" noMove="1" noResize="1" noEditPoints="1" noAdjustHandles="1" noChangeArrowheads="1" noChangeShapeType="1" noTextEdit="1"/>
              </p:cNvSpPr>
              <p:nvPr/>
            </p:nvSpPr>
            <p:spPr>
              <a:xfrm>
                <a:off x="7903179" y="2847290"/>
                <a:ext cx="1299749" cy="2800767"/>
              </a:xfrm>
              <a:prstGeom prst="rect">
                <a:avLst/>
              </a:prstGeom>
              <a:blipFill>
                <a:blip r:embed="rId3"/>
                <a:stretch>
                  <a:fillRect t="-217" r="-467" b="-435"/>
                </a:stretch>
              </a:blipFill>
            </p:spPr>
            <p:txBody>
              <a:bodyPr/>
              <a:lstStyle/>
              <a:p>
                <a:r>
                  <a:rPr lang="zh-TW" altLang="en-US">
                    <a:noFill/>
                  </a:rPr>
                  <a:t> </a:t>
                </a:r>
              </a:p>
            </p:txBody>
          </p:sp>
        </mc:Fallback>
      </mc:AlternateContent>
      <p:sp>
        <p:nvSpPr>
          <p:cNvPr id="301" name="Arrow: Right 300">
            <a:extLst>
              <a:ext uri="{FF2B5EF4-FFF2-40B4-BE49-F238E27FC236}">
                <a16:creationId xmlns:a16="http://schemas.microsoft.com/office/drawing/2014/main" id="{B66BA01E-68E7-43BD-8567-A52ADB50CCED}"/>
              </a:ext>
            </a:extLst>
          </p:cNvPr>
          <p:cNvSpPr/>
          <p:nvPr/>
        </p:nvSpPr>
        <p:spPr>
          <a:xfrm>
            <a:off x="650983" y="2208910"/>
            <a:ext cx="174636" cy="229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2" name="群組 18">
            <a:extLst>
              <a:ext uri="{FF2B5EF4-FFF2-40B4-BE49-F238E27FC236}">
                <a16:creationId xmlns:a16="http://schemas.microsoft.com/office/drawing/2014/main" id="{71B43996-3BF7-4D57-BD7F-2ACD19C89D9A}"/>
              </a:ext>
            </a:extLst>
          </p:cNvPr>
          <p:cNvGrpSpPr/>
          <p:nvPr/>
        </p:nvGrpSpPr>
        <p:grpSpPr>
          <a:xfrm>
            <a:off x="789899" y="3928744"/>
            <a:ext cx="1504504" cy="701970"/>
            <a:chOff x="623189" y="608163"/>
            <a:chExt cx="1296000" cy="604687"/>
          </a:xfrm>
          <a:solidFill>
            <a:srgbClr val="00B0F0">
              <a:alpha val="50196"/>
            </a:srgbClr>
          </a:solidFill>
        </p:grpSpPr>
        <p:sp>
          <p:nvSpPr>
            <p:cNvPr id="303" name="平行四邊形 19">
              <a:extLst>
                <a:ext uri="{FF2B5EF4-FFF2-40B4-BE49-F238E27FC236}">
                  <a16:creationId xmlns:a16="http://schemas.microsoft.com/office/drawing/2014/main" id="{2D3E2F59-0391-4986-BF9C-12D28363D8FD}"/>
                </a:ext>
              </a:extLst>
            </p:cNvPr>
            <p:cNvSpPr>
              <a:spLocks noChangeAspect="1"/>
            </p:cNvSpPr>
            <p:nvPr/>
          </p:nvSpPr>
          <p:spPr>
            <a:xfrm>
              <a:off x="623189" y="608163"/>
              <a:ext cx="1296000" cy="432000"/>
            </a:xfrm>
            <a:prstGeom prst="parallelogram">
              <a:avLst>
                <a:gd name="adj" fmla="val 10580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304" name="平行四邊形 20">
              <a:extLst>
                <a:ext uri="{FF2B5EF4-FFF2-40B4-BE49-F238E27FC236}">
                  <a16:creationId xmlns:a16="http://schemas.microsoft.com/office/drawing/2014/main" id="{06E6F9D4-8FFE-466B-95A7-38E01111EA85}"/>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305" name="平行四邊形 21">
              <a:extLst>
                <a:ext uri="{FF2B5EF4-FFF2-40B4-BE49-F238E27FC236}">
                  <a16:creationId xmlns:a16="http://schemas.microsoft.com/office/drawing/2014/main" id="{CD37E5FB-EEF5-4868-8F1B-C51FA0EC74AC}"/>
                </a:ext>
              </a:extLst>
            </p:cNvPr>
            <p:cNvSpPr>
              <a:spLocks noChangeAspect="1"/>
            </p:cNvSpPr>
            <p:nvPr/>
          </p:nvSpPr>
          <p:spPr>
            <a:xfrm rot="5400000" flipH="1">
              <a:off x="958432" y="707609"/>
              <a:ext cx="169998" cy="840484"/>
            </a:xfrm>
            <a:prstGeom prst="parallelogram">
              <a:avLst>
                <a:gd name="adj" fmla="val 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grpSp>
      <p:grpSp>
        <p:nvGrpSpPr>
          <p:cNvPr id="306" name="群組 14">
            <a:extLst>
              <a:ext uri="{FF2B5EF4-FFF2-40B4-BE49-F238E27FC236}">
                <a16:creationId xmlns:a16="http://schemas.microsoft.com/office/drawing/2014/main" id="{97BFB730-093A-4128-BB13-8DA997921D42}"/>
              </a:ext>
            </a:extLst>
          </p:cNvPr>
          <p:cNvGrpSpPr/>
          <p:nvPr/>
        </p:nvGrpSpPr>
        <p:grpSpPr>
          <a:xfrm>
            <a:off x="789899" y="3757294"/>
            <a:ext cx="1504504" cy="701970"/>
            <a:chOff x="623189" y="608163"/>
            <a:chExt cx="1296000" cy="604687"/>
          </a:xfrm>
          <a:solidFill>
            <a:srgbClr val="0070C0">
              <a:alpha val="50196"/>
            </a:srgbClr>
          </a:solidFill>
        </p:grpSpPr>
        <p:sp>
          <p:nvSpPr>
            <p:cNvPr id="307" name="平行四邊形 15">
              <a:extLst>
                <a:ext uri="{FF2B5EF4-FFF2-40B4-BE49-F238E27FC236}">
                  <a16:creationId xmlns:a16="http://schemas.microsoft.com/office/drawing/2014/main" id="{0350A060-91CD-413C-9FA1-D38A9915C2D9}"/>
                </a:ext>
              </a:extLst>
            </p:cNvPr>
            <p:cNvSpPr>
              <a:spLocks noChangeAspect="1"/>
            </p:cNvSpPr>
            <p:nvPr/>
          </p:nvSpPr>
          <p:spPr>
            <a:xfrm>
              <a:off x="623189" y="608163"/>
              <a:ext cx="1296000" cy="432000"/>
            </a:xfrm>
            <a:prstGeom prst="parallelogram">
              <a:avLst>
                <a:gd name="adj" fmla="val 10580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308" name="平行四邊形 16">
              <a:extLst>
                <a:ext uri="{FF2B5EF4-FFF2-40B4-BE49-F238E27FC236}">
                  <a16:creationId xmlns:a16="http://schemas.microsoft.com/office/drawing/2014/main" id="{4C5C10BC-54FD-4E77-A788-B191AC97F2BF}"/>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309" name="平行四邊形 17">
              <a:extLst>
                <a:ext uri="{FF2B5EF4-FFF2-40B4-BE49-F238E27FC236}">
                  <a16:creationId xmlns:a16="http://schemas.microsoft.com/office/drawing/2014/main" id="{6A6E17BD-0891-4121-A9B3-A61C644DF6E0}"/>
                </a:ext>
              </a:extLst>
            </p:cNvPr>
            <p:cNvSpPr>
              <a:spLocks noChangeAspect="1"/>
            </p:cNvSpPr>
            <p:nvPr/>
          </p:nvSpPr>
          <p:spPr>
            <a:xfrm rot="5400000" flipH="1">
              <a:off x="958432" y="707609"/>
              <a:ext cx="169998" cy="840484"/>
            </a:xfrm>
            <a:prstGeom prst="parallelogram">
              <a:avLst>
                <a:gd name="adj" fmla="val 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grpSp>
      <p:grpSp>
        <p:nvGrpSpPr>
          <p:cNvPr id="310" name="群組 13">
            <a:extLst>
              <a:ext uri="{FF2B5EF4-FFF2-40B4-BE49-F238E27FC236}">
                <a16:creationId xmlns:a16="http://schemas.microsoft.com/office/drawing/2014/main" id="{4CA55512-B366-44ED-96E2-4F59A954749B}"/>
              </a:ext>
            </a:extLst>
          </p:cNvPr>
          <p:cNvGrpSpPr/>
          <p:nvPr/>
        </p:nvGrpSpPr>
        <p:grpSpPr>
          <a:xfrm>
            <a:off x="789899" y="3585844"/>
            <a:ext cx="1504504" cy="701970"/>
            <a:chOff x="623189" y="608163"/>
            <a:chExt cx="1296000" cy="604687"/>
          </a:xfrm>
          <a:solidFill>
            <a:srgbClr val="002060">
              <a:alpha val="50196"/>
            </a:srgbClr>
          </a:solidFill>
        </p:grpSpPr>
        <p:sp>
          <p:nvSpPr>
            <p:cNvPr id="311" name="平行四邊形 6">
              <a:extLst>
                <a:ext uri="{FF2B5EF4-FFF2-40B4-BE49-F238E27FC236}">
                  <a16:creationId xmlns:a16="http://schemas.microsoft.com/office/drawing/2014/main" id="{C3A91843-9A70-44E6-80D9-81105200B715}"/>
                </a:ext>
              </a:extLst>
            </p:cNvPr>
            <p:cNvSpPr>
              <a:spLocks noChangeAspect="1"/>
            </p:cNvSpPr>
            <p:nvPr/>
          </p:nvSpPr>
          <p:spPr>
            <a:xfrm>
              <a:off x="623189" y="608163"/>
              <a:ext cx="1296000" cy="432000"/>
            </a:xfrm>
            <a:prstGeom prst="parallelogram">
              <a:avLst>
                <a:gd name="adj" fmla="val 10580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2060"/>
                  </a:solidFill>
                </a:rPr>
                <a:t>Det 4</a:t>
              </a:r>
              <a:endParaRPr lang="zh-TW" altLang="en-US" sz="1200" dirty="0">
                <a:solidFill>
                  <a:srgbClr val="002060"/>
                </a:solidFill>
              </a:endParaRPr>
            </a:p>
          </p:txBody>
        </p:sp>
        <p:sp>
          <p:nvSpPr>
            <p:cNvPr id="312" name="平行四邊形 11">
              <a:extLst>
                <a:ext uri="{FF2B5EF4-FFF2-40B4-BE49-F238E27FC236}">
                  <a16:creationId xmlns:a16="http://schemas.microsoft.com/office/drawing/2014/main" id="{9A4E4245-C341-4154-A420-54BFFB89B8D1}"/>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sp>
          <p:nvSpPr>
            <p:cNvPr id="313" name="平行四邊形 12">
              <a:extLst>
                <a:ext uri="{FF2B5EF4-FFF2-40B4-BE49-F238E27FC236}">
                  <a16:creationId xmlns:a16="http://schemas.microsoft.com/office/drawing/2014/main" id="{4665201D-50A1-4065-8E15-E243F9A8771E}"/>
                </a:ext>
              </a:extLst>
            </p:cNvPr>
            <p:cNvSpPr>
              <a:spLocks noChangeAspect="1"/>
            </p:cNvSpPr>
            <p:nvPr/>
          </p:nvSpPr>
          <p:spPr>
            <a:xfrm rot="5400000" flipH="1">
              <a:off x="958432" y="707609"/>
              <a:ext cx="169998" cy="840484"/>
            </a:xfrm>
            <a:prstGeom prst="parallelogram">
              <a:avLst>
                <a:gd name="adj" fmla="val 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grpSp>
      <p:sp>
        <p:nvSpPr>
          <p:cNvPr id="314" name="文字方塊 22">
            <a:extLst>
              <a:ext uri="{FF2B5EF4-FFF2-40B4-BE49-F238E27FC236}">
                <a16:creationId xmlns:a16="http://schemas.microsoft.com/office/drawing/2014/main" id="{5DD954BD-2660-4B34-B94B-3E4CCA0DD8E0}"/>
              </a:ext>
            </a:extLst>
          </p:cNvPr>
          <p:cNvSpPr txBox="1"/>
          <p:nvPr/>
        </p:nvSpPr>
        <p:spPr>
          <a:xfrm>
            <a:off x="730313" y="4588265"/>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38x38x27c</a:t>
            </a:r>
            <a:endParaRPr lang="zh-TW" altLang="en-US" sz="800" dirty="0"/>
          </a:p>
        </p:txBody>
      </p:sp>
      <p:sp>
        <p:nvSpPr>
          <p:cNvPr id="315" name="文字方塊 112">
            <a:extLst>
              <a:ext uri="{FF2B5EF4-FFF2-40B4-BE49-F238E27FC236}">
                <a16:creationId xmlns:a16="http://schemas.microsoft.com/office/drawing/2014/main" id="{6793D33F-AC00-4A6E-BBEF-69324D516DDE}"/>
              </a:ext>
            </a:extLst>
          </p:cNvPr>
          <p:cNvSpPr txBox="1"/>
          <p:nvPr/>
        </p:nvSpPr>
        <p:spPr>
          <a:xfrm>
            <a:off x="39753" y="3442854"/>
            <a:ext cx="700035" cy="738664"/>
          </a:xfrm>
          <a:prstGeom prst="rect">
            <a:avLst/>
          </a:prstGeom>
          <a:noFill/>
        </p:spPr>
        <p:txBody>
          <a:bodyPr wrap="square" rtlCol="0">
            <a:spAutoFit/>
          </a:bodyPr>
          <a:lstStyle/>
          <a:p>
            <a:r>
              <a:rPr lang="en-US" altLang="zh-TW" sz="1050" b="1" dirty="0">
                <a:solidFill>
                  <a:srgbClr val="00B0F0"/>
                </a:solidFill>
              </a:rPr>
              <a:t>Stage 2: Medium Object Detector</a:t>
            </a:r>
            <a:endParaRPr lang="zh-TW" altLang="en-US" sz="1050" b="1" dirty="0">
              <a:solidFill>
                <a:srgbClr val="00B0F0"/>
              </a:solidFill>
            </a:endParaRPr>
          </a:p>
        </p:txBody>
      </p:sp>
      <p:sp>
        <p:nvSpPr>
          <p:cNvPr id="316" name="Arrow: Right 315">
            <a:extLst>
              <a:ext uri="{FF2B5EF4-FFF2-40B4-BE49-F238E27FC236}">
                <a16:creationId xmlns:a16="http://schemas.microsoft.com/office/drawing/2014/main" id="{8FC46C63-C745-47FF-A9F4-119B3BDC1638}"/>
              </a:ext>
            </a:extLst>
          </p:cNvPr>
          <p:cNvSpPr/>
          <p:nvPr/>
        </p:nvSpPr>
        <p:spPr>
          <a:xfrm>
            <a:off x="642780" y="3618796"/>
            <a:ext cx="174636" cy="229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7" name="群組 18">
            <a:extLst>
              <a:ext uri="{FF2B5EF4-FFF2-40B4-BE49-F238E27FC236}">
                <a16:creationId xmlns:a16="http://schemas.microsoft.com/office/drawing/2014/main" id="{1EA32A35-9B59-417E-A2C1-772E0664EEE8}"/>
              </a:ext>
            </a:extLst>
          </p:cNvPr>
          <p:cNvGrpSpPr/>
          <p:nvPr/>
        </p:nvGrpSpPr>
        <p:grpSpPr>
          <a:xfrm>
            <a:off x="620042" y="5486631"/>
            <a:ext cx="1867732" cy="875446"/>
            <a:chOff x="623189" y="608163"/>
            <a:chExt cx="1296000" cy="604687"/>
          </a:xfrm>
          <a:solidFill>
            <a:srgbClr val="00B0F0">
              <a:alpha val="50196"/>
            </a:srgbClr>
          </a:solidFill>
        </p:grpSpPr>
        <p:sp>
          <p:nvSpPr>
            <p:cNvPr id="318" name="平行四邊形 19">
              <a:extLst>
                <a:ext uri="{FF2B5EF4-FFF2-40B4-BE49-F238E27FC236}">
                  <a16:creationId xmlns:a16="http://schemas.microsoft.com/office/drawing/2014/main" id="{113D66E9-B70B-4F8B-9B3C-1BF375E3DA43}"/>
                </a:ext>
              </a:extLst>
            </p:cNvPr>
            <p:cNvSpPr>
              <a:spLocks noChangeAspect="1"/>
            </p:cNvSpPr>
            <p:nvPr/>
          </p:nvSpPr>
          <p:spPr>
            <a:xfrm>
              <a:off x="623189" y="608163"/>
              <a:ext cx="1296000" cy="432000"/>
            </a:xfrm>
            <a:prstGeom prst="parallelogram">
              <a:avLst>
                <a:gd name="adj" fmla="val 10580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319" name="平行四邊形 20">
              <a:extLst>
                <a:ext uri="{FF2B5EF4-FFF2-40B4-BE49-F238E27FC236}">
                  <a16:creationId xmlns:a16="http://schemas.microsoft.com/office/drawing/2014/main" id="{0F931BBC-89F5-455C-BE32-64998E026E5E}"/>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sp>
          <p:nvSpPr>
            <p:cNvPr id="320" name="平行四邊形 21">
              <a:extLst>
                <a:ext uri="{FF2B5EF4-FFF2-40B4-BE49-F238E27FC236}">
                  <a16:creationId xmlns:a16="http://schemas.microsoft.com/office/drawing/2014/main" id="{9FE43940-3096-40F4-83E4-9382DE423321}"/>
                </a:ext>
              </a:extLst>
            </p:cNvPr>
            <p:cNvSpPr>
              <a:spLocks noChangeAspect="1"/>
            </p:cNvSpPr>
            <p:nvPr/>
          </p:nvSpPr>
          <p:spPr>
            <a:xfrm rot="5400000" flipH="1">
              <a:off x="958432" y="707609"/>
              <a:ext cx="169998" cy="840484"/>
            </a:xfrm>
            <a:prstGeom prst="parallelogram">
              <a:avLst>
                <a:gd name="adj" fmla="val 0"/>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B0F0"/>
                </a:solidFill>
              </a:endParaRPr>
            </a:p>
          </p:txBody>
        </p:sp>
      </p:grpSp>
      <p:grpSp>
        <p:nvGrpSpPr>
          <p:cNvPr id="321" name="群組 14">
            <a:extLst>
              <a:ext uri="{FF2B5EF4-FFF2-40B4-BE49-F238E27FC236}">
                <a16:creationId xmlns:a16="http://schemas.microsoft.com/office/drawing/2014/main" id="{CEA1E252-662B-44D1-88E4-70AF66498CCA}"/>
              </a:ext>
            </a:extLst>
          </p:cNvPr>
          <p:cNvGrpSpPr/>
          <p:nvPr/>
        </p:nvGrpSpPr>
        <p:grpSpPr>
          <a:xfrm>
            <a:off x="620042" y="5315181"/>
            <a:ext cx="1867732" cy="875446"/>
            <a:chOff x="623189" y="608163"/>
            <a:chExt cx="1296000" cy="604687"/>
          </a:xfrm>
          <a:solidFill>
            <a:srgbClr val="0070C0">
              <a:alpha val="50196"/>
            </a:srgbClr>
          </a:solidFill>
        </p:grpSpPr>
        <p:sp>
          <p:nvSpPr>
            <p:cNvPr id="322" name="平行四邊形 15">
              <a:extLst>
                <a:ext uri="{FF2B5EF4-FFF2-40B4-BE49-F238E27FC236}">
                  <a16:creationId xmlns:a16="http://schemas.microsoft.com/office/drawing/2014/main" id="{8E6C381A-E2F5-4D64-8610-2E62C2C14605}"/>
                </a:ext>
              </a:extLst>
            </p:cNvPr>
            <p:cNvSpPr>
              <a:spLocks noChangeAspect="1"/>
            </p:cNvSpPr>
            <p:nvPr/>
          </p:nvSpPr>
          <p:spPr>
            <a:xfrm>
              <a:off x="623189" y="608163"/>
              <a:ext cx="1296000" cy="432000"/>
            </a:xfrm>
            <a:prstGeom prst="parallelogram">
              <a:avLst>
                <a:gd name="adj" fmla="val 10580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323" name="平行四邊形 16">
              <a:extLst>
                <a:ext uri="{FF2B5EF4-FFF2-40B4-BE49-F238E27FC236}">
                  <a16:creationId xmlns:a16="http://schemas.microsoft.com/office/drawing/2014/main" id="{10C48F7B-E7CB-4BB9-9501-7DAD49E9D0AC}"/>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sp>
          <p:nvSpPr>
            <p:cNvPr id="324" name="平行四邊形 17">
              <a:extLst>
                <a:ext uri="{FF2B5EF4-FFF2-40B4-BE49-F238E27FC236}">
                  <a16:creationId xmlns:a16="http://schemas.microsoft.com/office/drawing/2014/main" id="{3471ED32-83D6-41FB-B6BF-5C1A0283FDCC}"/>
                </a:ext>
              </a:extLst>
            </p:cNvPr>
            <p:cNvSpPr>
              <a:spLocks noChangeAspect="1"/>
            </p:cNvSpPr>
            <p:nvPr/>
          </p:nvSpPr>
          <p:spPr>
            <a:xfrm rot="5400000" flipH="1">
              <a:off x="958432" y="707609"/>
              <a:ext cx="169998" cy="840484"/>
            </a:xfrm>
            <a:prstGeom prst="parallelogram">
              <a:avLst>
                <a:gd name="adj" fmla="val 0"/>
              </a:avLst>
            </a:prstGeom>
            <a:grp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70C0"/>
                </a:solidFill>
              </a:endParaRPr>
            </a:p>
          </p:txBody>
        </p:sp>
      </p:grpSp>
      <p:grpSp>
        <p:nvGrpSpPr>
          <p:cNvPr id="325" name="群組 13">
            <a:extLst>
              <a:ext uri="{FF2B5EF4-FFF2-40B4-BE49-F238E27FC236}">
                <a16:creationId xmlns:a16="http://schemas.microsoft.com/office/drawing/2014/main" id="{E48121E2-D12C-4377-83E4-D8C4B26AB102}"/>
              </a:ext>
            </a:extLst>
          </p:cNvPr>
          <p:cNvGrpSpPr/>
          <p:nvPr/>
        </p:nvGrpSpPr>
        <p:grpSpPr>
          <a:xfrm>
            <a:off x="620042" y="5143731"/>
            <a:ext cx="1867732" cy="875446"/>
            <a:chOff x="623189" y="608163"/>
            <a:chExt cx="1296000" cy="604687"/>
          </a:xfrm>
          <a:solidFill>
            <a:srgbClr val="002060">
              <a:alpha val="50196"/>
            </a:srgbClr>
          </a:solidFill>
        </p:grpSpPr>
        <p:sp>
          <p:nvSpPr>
            <p:cNvPr id="326" name="平行四邊形 6">
              <a:extLst>
                <a:ext uri="{FF2B5EF4-FFF2-40B4-BE49-F238E27FC236}">
                  <a16:creationId xmlns:a16="http://schemas.microsoft.com/office/drawing/2014/main" id="{7CB42537-C13E-4BB2-A118-2DC05A5B40B3}"/>
                </a:ext>
              </a:extLst>
            </p:cNvPr>
            <p:cNvSpPr>
              <a:spLocks noChangeAspect="1"/>
            </p:cNvSpPr>
            <p:nvPr/>
          </p:nvSpPr>
          <p:spPr>
            <a:xfrm>
              <a:off x="623189" y="608163"/>
              <a:ext cx="1296000" cy="432000"/>
            </a:xfrm>
            <a:prstGeom prst="parallelogram">
              <a:avLst>
                <a:gd name="adj" fmla="val 10580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200" dirty="0">
                  <a:solidFill>
                    <a:srgbClr val="002060"/>
                  </a:solidFill>
                </a:rPr>
                <a:t>Det 3</a:t>
              </a:r>
              <a:endParaRPr lang="zh-TW" altLang="en-US" sz="1200" dirty="0">
                <a:solidFill>
                  <a:srgbClr val="002060"/>
                </a:solidFill>
              </a:endParaRPr>
            </a:p>
          </p:txBody>
        </p:sp>
        <p:sp>
          <p:nvSpPr>
            <p:cNvPr id="327" name="平行四邊形 11">
              <a:extLst>
                <a:ext uri="{FF2B5EF4-FFF2-40B4-BE49-F238E27FC236}">
                  <a16:creationId xmlns:a16="http://schemas.microsoft.com/office/drawing/2014/main" id="{D69AFAEB-0C3C-43ED-8D33-EC83821787F5}"/>
                </a:ext>
              </a:extLst>
            </p:cNvPr>
            <p:cNvSpPr>
              <a:spLocks noChangeAspect="1"/>
            </p:cNvSpPr>
            <p:nvPr/>
          </p:nvSpPr>
          <p:spPr>
            <a:xfrm rot="5400000" flipH="1">
              <a:off x="1389895" y="683556"/>
              <a:ext cx="603074" cy="455514"/>
            </a:xfrm>
            <a:prstGeom prst="parallelogram">
              <a:avLst>
                <a:gd name="adj" fmla="val 94967"/>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sp>
          <p:nvSpPr>
            <p:cNvPr id="328" name="平行四邊形 12">
              <a:extLst>
                <a:ext uri="{FF2B5EF4-FFF2-40B4-BE49-F238E27FC236}">
                  <a16:creationId xmlns:a16="http://schemas.microsoft.com/office/drawing/2014/main" id="{5A29BA76-53A4-4B63-AA78-064E0822DDFD}"/>
                </a:ext>
              </a:extLst>
            </p:cNvPr>
            <p:cNvSpPr>
              <a:spLocks noChangeAspect="1"/>
            </p:cNvSpPr>
            <p:nvPr/>
          </p:nvSpPr>
          <p:spPr>
            <a:xfrm rot="5400000" flipH="1">
              <a:off x="958432" y="707609"/>
              <a:ext cx="169998" cy="840484"/>
            </a:xfrm>
            <a:prstGeom prst="parallelogram">
              <a:avLst>
                <a:gd name="adj" fmla="val 0"/>
              </a:avLst>
            </a:pr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1200" dirty="0">
                <a:solidFill>
                  <a:srgbClr val="002060"/>
                </a:solidFill>
              </a:endParaRPr>
            </a:p>
          </p:txBody>
        </p:sp>
      </p:grpSp>
      <p:sp>
        <p:nvSpPr>
          <p:cNvPr id="329" name="文字方塊 112">
            <a:extLst>
              <a:ext uri="{FF2B5EF4-FFF2-40B4-BE49-F238E27FC236}">
                <a16:creationId xmlns:a16="http://schemas.microsoft.com/office/drawing/2014/main" id="{AF3EACBA-F1C2-434A-BDC7-48371D83EDC6}"/>
              </a:ext>
            </a:extLst>
          </p:cNvPr>
          <p:cNvSpPr txBox="1"/>
          <p:nvPr/>
        </p:nvSpPr>
        <p:spPr>
          <a:xfrm>
            <a:off x="39752" y="5096167"/>
            <a:ext cx="700035" cy="738664"/>
          </a:xfrm>
          <a:prstGeom prst="rect">
            <a:avLst/>
          </a:prstGeom>
          <a:noFill/>
        </p:spPr>
        <p:txBody>
          <a:bodyPr wrap="square" rtlCol="0">
            <a:spAutoFit/>
          </a:bodyPr>
          <a:lstStyle/>
          <a:p>
            <a:r>
              <a:rPr lang="en-US" altLang="zh-TW" sz="1050" b="1" dirty="0">
                <a:solidFill>
                  <a:srgbClr val="00B0F0"/>
                </a:solidFill>
              </a:rPr>
              <a:t>Stage 1: Small Object Detector</a:t>
            </a:r>
            <a:endParaRPr lang="zh-TW" altLang="en-US" sz="1050" b="1" dirty="0">
              <a:solidFill>
                <a:srgbClr val="00B0F0"/>
              </a:solidFill>
            </a:endParaRPr>
          </a:p>
        </p:txBody>
      </p:sp>
      <p:sp>
        <p:nvSpPr>
          <p:cNvPr id="330" name="Arrow: Right 329">
            <a:extLst>
              <a:ext uri="{FF2B5EF4-FFF2-40B4-BE49-F238E27FC236}">
                <a16:creationId xmlns:a16="http://schemas.microsoft.com/office/drawing/2014/main" id="{CB59F6B8-A6E2-4190-B17A-AEBE4DEE8DE4}"/>
              </a:ext>
            </a:extLst>
          </p:cNvPr>
          <p:cNvSpPr/>
          <p:nvPr/>
        </p:nvSpPr>
        <p:spPr>
          <a:xfrm>
            <a:off x="618171" y="5283898"/>
            <a:ext cx="174636" cy="229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文字方塊 22">
            <a:extLst>
              <a:ext uri="{FF2B5EF4-FFF2-40B4-BE49-F238E27FC236}">
                <a16:creationId xmlns:a16="http://schemas.microsoft.com/office/drawing/2014/main" id="{2AA67CE0-C401-4E6E-A9AA-6D9CF0551C44}"/>
              </a:ext>
            </a:extLst>
          </p:cNvPr>
          <p:cNvSpPr txBox="1"/>
          <p:nvPr/>
        </p:nvSpPr>
        <p:spPr>
          <a:xfrm>
            <a:off x="571033" y="6307927"/>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t>72x72x27c</a:t>
            </a:r>
            <a:endParaRPr lang="zh-TW" altLang="en-US" sz="800" dirty="0"/>
          </a:p>
        </p:txBody>
      </p:sp>
      <p:sp>
        <p:nvSpPr>
          <p:cNvPr id="3" name="Rectangle 2"/>
          <p:cNvSpPr/>
          <p:nvPr/>
        </p:nvSpPr>
        <p:spPr>
          <a:xfrm>
            <a:off x="90000" y="393669"/>
            <a:ext cx="5499036" cy="954107"/>
          </a:xfrm>
          <a:prstGeom prst="rect">
            <a:avLst/>
          </a:prstGeom>
        </p:spPr>
        <p:txBody>
          <a:bodyPr wrap="square">
            <a:spAutoFit/>
          </a:bodyPr>
          <a:lstStyle/>
          <a:p>
            <a:pPr marL="342900" indent="-342900">
              <a:buFont typeface="+mj-lt"/>
              <a:buAutoNum type="arabicParenR"/>
            </a:pPr>
            <a:r>
              <a:rPr lang="en-US" sz="1400" b="1" dirty="0">
                <a:latin typeface="Times New Roman" panose="02020603050405020304" pitchFamily="18" charset="0"/>
                <a:cs typeface="Times New Roman" panose="02020603050405020304" pitchFamily="18" charset="0"/>
              </a:rPr>
              <a:t>YOLOv3 Head</a:t>
            </a:r>
          </a:p>
          <a:p>
            <a:pPr marL="63000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9 anchor ratios (scale) by K-means for 3 stages (3 ratios/ stage)</a:t>
            </a:r>
          </a:p>
          <a:p>
            <a:pPr marL="63000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Input channel size =  (4 coordinates + 1 confidence score + 4 categories) x 3 = 27 channels/ stage</a:t>
            </a:r>
          </a:p>
        </p:txBody>
      </p:sp>
      <p:sp>
        <p:nvSpPr>
          <p:cNvPr id="5" name="文字方塊 4">
            <a:extLst>
              <a:ext uri="{FF2B5EF4-FFF2-40B4-BE49-F238E27FC236}">
                <a16:creationId xmlns:a16="http://schemas.microsoft.com/office/drawing/2014/main" id="{35C48F13-7756-463D-984E-3CC11A279954}"/>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cxnSp>
        <p:nvCxnSpPr>
          <p:cNvPr id="7" name="直線接點 6">
            <a:extLst>
              <a:ext uri="{FF2B5EF4-FFF2-40B4-BE49-F238E27FC236}">
                <a16:creationId xmlns:a16="http://schemas.microsoft.com/office/drawing/2014/main" id="{C364F9C7-253B-422A-8F92-A255A5D3C5D6}"/>
              </a:ext>
            </a:extLst>
          </p:cNvPr>
          <p:cNvCxnSpPr>
            <a:cxnSpLocks/>
          </p:cNvCxnSpPr>
          <p:nvPr/>
        </p:nvCxnSpPr>
        <p:spPr>
          <a:xfrm flipH="1" flipV="1">
            <a:off x="706194" y="6319879"/>
            <a:ext cx="379043" cy="1721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74" name="文字方塊 22">
            <a:extLst>
              <a:ext uri="{FF2B5EF4-FFF2-40B4-BE49-F238E27FC236}">
                <a16:creationId xmlns:a16="http://schemas.microsoft.com/office/drawing/2014/main" id="{F80EB25E-2E8C-4EF5-8CFC-C52C82FA3C16}"/>
              </a:ext>
            </a:extLst>
          </p:cNvPr>
          <p:cNvSpPr txBox="1"/>
          <p:nvPr/>
        </p:nvSpPr>
        <p:spPr>
          <a:xfrm>
            <a:off x="1111813" y="6310591"/>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srgbClr val="7030A0"/>
                </a:solidFill>
              </a:rPr>
              <a:t>76x76x27c</a:t>
            </a:r>
            <a:endParaRPr lang="zh-TW" altLang="en-US" sz="800" dirty="0">
              <a:solidFill>
                <a:srgbClr val="7030A0"/>
              </a:solidFill>
            </a:endParaRPr>
          </a:p>
        </p:txBody>
      </p:sp>
      <p:sp>
        <p:nvSpPr>
          <p:cNvPr id="175" name="文字方塊 174">
            <a:extLst>
              <a:ext uri="{FF2B5EF4-FFF2-40B4-BE49-F238E27FC236}">
                <a16:creationId xmlns:a16="http://schemas.microsoft.com/office/drawing/2014/main" id="{5D11EEE1-986C-4D66-BBFA-25D6825C36D0}"/>
              </a:ext>
            </a:extLst>
          </p:cNvPr>
          <p:cNvSpPr txBox="1"/>
          <p:nvPr/>
        </p:nvSpPr>
        <p:spPr>
          <a:xfrm>
            <a:off x="98821" y="1421504"/>
            <a:ext cx="2889547" cy="430887"/>
          </a:xfrm>
          <a:prstGeom prst="rect">
            <a:avLst/>
          </a:prstGeom>
          <a:noFill/>
        </p:spPr>
        <p:txBody>
          <a:bodyPr wrap="square" rtlCol="0">
            <a:spAutoFit/>
          </a:bodyPr>
          <a:lstStyle/>
          <a:p>
            <a:r>
              <a:rPr lang="zh-TW" altLang="en-US" sz="1100" dirty="0">
                <a:solidFill>
                  <a:srgbClr val="7030A0"/>
                </a:solidFill>
                <a:latin typeface="Microsoft JhengHei" panose="020B0604030504040204" pitchFamily="34" charset="-120"/>
                <a:ea typeface="Microsoft JhengHei" panose="020B0604030504040204" pitchFamily="34" charset="-120"/>
              </a:rPr>
              <a:t>文</a:t>
            </a:r>
            <a:r>
              <a:rPr lang="en-US" altLang="zh-TW" sz="1100" dirty="0">
                <a:solidFill>
                  <a:srgbClr val="7030A0"/>
                </a:solidFill>
                <a:ea typeface="Microsoft JhengHei" panose="020B0604030504040204" pitchFamily="34" charset="-120"/>
              </a:rPr>
              <a:t>: Actually, the channel size depends on how many categories you want to classify data into</a:t>
            </a:r>
            <a:endParaRPr lang="zh-TW" altLang="en-US" sz="1100" dirty="0">
              <a:solidFill>
                <a:srgbClr val="7030A0"/>
              </a:solidFill>
              <a:ea typeface="Microsoft JhengHei" panose="020B0604030504040204" pitchFamily="34" charset="-120"/>
            </a:endParaRPr>
          </a:p>
        </p:txBody>
      </p:sp>
      <p:sp>
        <p:nvSpPr>
          <p:cNvPr id="9" name="弧形 8">
            <a:extLst>
              <a:ext uri="{FF2B5EF4-FFF2-40B4-BE49-F238E27FC236}">
                <a16:creationId xmlns:a16="http://schemas.microsoft.com/office/drawing/2014/main" id="{8C964C18-CB2E-41FE-AFA8-7B543E11A246}"/>
              </a:ext>
            </a:extLst>
          </p:cNvPr>
          <p:cNvSpPr/>
          <p:nvPr/>
        </p:nvSpPr>
        <p:spPr>
          <a:xfrm rot="21268044">
            <a:off x="2499802" y="1211825"/>
            <a:ext cx="1484059" cy="321224"/>
          </a:xfrm>
          <a:prstGeom prst="arc">
            <a:avLst>
              <a:gd name="adj1" fmla="val 19549192"/>
              <a:gd name="adj2" fmla="val 9578318"/>
            </a:avLst>
          </a:prstGeom>
          <a:ln w="127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A76B9CD6-BB9C-4025-8C22-3BD221EB1AA3}"/>
              </a:ext>
            </a:extLst>
          </p:cNvPr>
          <p:cNvSpPr>
            <a:spLocks noGrp="1"/>
          </p:cNvSpPr>
          <p:nvPr>
            <p:ph type="sldNum" sz="quarter" idx="12"/>
          </p:nvPr>
        </p:nvSpPr>
        <p:spPr/>
        <p:txBody>
          <a:bodyPr/>
          <a:lstStyle/>
          <a:p>
            <a:fld id="{F8A2D2AA-0FE8-4114-AED6-026211289AC6}" type="slidenum">
              <a:rPr lang="zh-TW" altLang="en-US" smtClean="0"/>
              <a:pPr/>
              <a:t>71</a:t>
            </a:fld>
            <a:endParaRPr lang="zh-TW" altLang="en-US"/>
          </a:p>
        </p:txBody>
      </p:sp>
      <p:sp>
        <p:nvSpPr>
          <p:cNvPr id="177" name="Title 1">
            <a:extLst>
              <a:ext uri="{FF2B5EF4-FFF2-40B4-BE49-F238E27FC236}">
                <a16:creationId xmlns:a16="http://schemas.microsoft.com/office/drawing/2014/main" id="{7E626EF5-EF09-4A58-A42C-EDD10B95C437}"/>
              </a:ext>
            </a:extLst>
          </p:cNvPr>
          <p:cNvSpPr>
            <a:spLocks noGrp="1"/>
          </p:cNvSpPr>
          <p:nvPr>
            <p:ph type="title"/>
          </p:nvPr>
        </p:nvSpPr>
        <p:spPr>
          <a:xfrm>
            <a:off x="0" y="1"/>
            <a:ext cx="9144000" cy="484742"/>
          </a:xfrm>
        </p:spPr>
        <p:txBody>
          <a:bodyPr/>
          <a:lstStyle/>
          <a:p>
            <a:r>
              <a:rPr lang="x-none" dirty="0"/>
              <a:t>3.3</a:t>
            </a:r>
            <a:r>
              <a:rPr lang="en-US" dirty="0"/>
              <a:t>.2</a:t>
            </a:r>
            <a:r>
              <a:rPr lang="x-none" dirty="0"/>
              <a:t> </a:t>
            </a:r>
            <a:r>
              <a:rPr lang="en-US" dirty="0"/>
              <a:t>Methodology: Selection of Architecture -</a:t>
            </a:r>
            <a:r>
              <a:rPr lang="x-none" dirty="0"/>
              <a:t> </a:t>
            </a:r>
            <a:r>
              <a:rPr lang="en-US" dirty="0"/>
              <a:t>Head</a:t>
            </a:r>
            <a:endParaRPr lang="x-none" dirty="0"/>
          </a:p>
        </p:txBody>
      </p:sp>
    </p:spTree>
    <p:extLst>
      <p:ext uri="{BB962C8B-B14F-4D97-AF65-F5344CB8AC3E}">
        <p14:creationId xmlns:p14="http://schemas.microsoft.com/office/powerpoint/2010/main" val="2578870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Backbone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a:xfrm>
            <a:off x="0" y="533400"/>
            <a:ext cx="8538694" cy="6340475"/>
          </a:xfrm>
        </p:spPr>
        <p:txBody>
          <a:bodyPr/>
          <a:lstStyle/>
          <a:p>
            <a:pPr marL="268288" indent="-268288">
              <a:buAutoNum type="arabicParenR"/>
            </a:pPr>
            <a:r>
              <a:rPr lang="en-US" b="1" dirty="0" err="1"/>
              <a:t>CutMix</a:t>
            </a:r>
            <a:r>
              <a:rPr lang="en-US" b="1" dirty="0"/>
              <a:t> data augmentation:</a:t>
            </a:r>
          </a:p>
          <a:p>
            <a:pPr lvl="1"/>
            <a:r>
              <a:rPr lang="en-US" dirty="0"/>
              <a:t>Purpose: </a:t>
            </a:r>
          </a:p>
          <a:p>
            <a:pPr lvl="2"/>
            <a:r>
              <a:rPr lang="en-US" dirty="0"/>
              <a:t>Makes the model </a:t>
            </a:r>
            <a:r>
              <a:rPr lang="en-US" dirty="0">
                <a:solidFill>
                  <a:srgbClr val="FF0000"/>
                </a:solidFill>
              </a:rPr>
              <a:t>not to be overconfident </a:t>
            </a:r>
            <a:r>
              <a:rPr lang="en-US" dirty="0"/>
              <a:t>on specific features in making classifications. </a:t>
            </a:r>
          </a:p>
          <a:p>
            <a:pPr lvl="1"/>
            <a:r>
              <a:rPr lang="en-US" dirty="0"/>
              <a:t>Method: </a:t>
            </a:r>
          </a:p>
          <a:p>
            <a:pPr lvl="2"/>
            <a:r>
              <a:rPr lang="en-US" dirty="0"/>
              <a:t>A portion of an image is </a:t>
            </a:r>
            <a:r>
              <a:rPr lang="en-US" dirty="0">
                <a:solidFill>
                  <a:srgbClr val="FF0000"/>
                </a:solidFill>
              </a:rPr>
              <a:t>cut-and-paste</a:t>
            </a:r>
            <a:r>
              <a:rPr lang="en-US" dirty="0"/>
              <a:t> over another image. </a:t>
            </a:r>
          </a:p>
          <a:p>
            <a:pPr lvl="2"/>
            <a:r>
              <a:rPr lang="en-US" dirty="0"/>
              <a:t>The ground truth </a:t>
            </a:r>
            <a:r>
              <a:rPr lang="en-US" dirty="0">
                <a:solidFill>
                  <a:srgbClr val="FF0000"/>
                </a:solidFill>
              </a:rPr>
              <a:t>labels are adjusted </a:t>
            </a:r>
            <a:r>
              <a:rPr lang="en-US" dirty="0"/>
              <a:t>proportionally to the area of the patches, e.g. 0.6 like a dog and 0.4 like a cat.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pSp>
        <p:nvGrpSpPr>
          <p:cNvPr id="5" name="Group 4">
            <a:extLst>
              <a:ext uri="{FF2B5EF4-FFF2-40B4-BE49-F238E27FC236}">
                <a16:creationId xmlns:a16="http://schemas.microsoft.com/office/drawing/2014/main" id="{64B721EE-A781-4CB4-8FA2-673E84FA6A62}"/>
              </a:ext>
            </a:extLst>
          </p:cNvPr>
          <p:cNvGrpSpPr/>
          <p:nvPr/>
        </p:nvGrpSpPr>
        <p:grpSpPr>
          <a:xfrm>
            <a:off x="731507" y="2485641"/>
            <a:ext cx="7016374" cy="3838959"/>
            <a:chOff x="1066988" y="2303187"/>
            <a:chExt cx="6225674" cy="3406333"/>
          </a:xfrm>
        </p:grpSpPr>
        <p:pic>
          <p:nvPicPr>
            <p:cNvPr id="6" name="Picture 5">
              <a:extLst>
                <a:ext uri="{FF2B5EF4-FFF2-40B4-BE49-F238E27FC236}">
                  <a16:creationId xmlns:a16="http://schemas.microsoft.com/office/drawing/2014/main" id="{F72CA983-13CA-4D48-88BA-418754E19D1B}"/>
                </a:ext>
              </a:extLst>
            </p:cNvPr>
            <p:cNvPicPr>
              <a:picLocks noChangeAspect="1"/>
            </p:cNvPicPr>
            <p:nvPr/>
          </p:nvPicPr>
          <p:blipFill>
            <a:blip r:embed="rId2"/>
            <a:stretch>
              <a:fillRect/>
            </a:stretch>
          </p:blipFill>
          <p:spPr>
            <a:xfrm>
              <a:off x="1066988" y="2303187"/>
              <a:ext cx="6225674" cy="3406333"/>
            </a:xfrm>
            <a:prstGeom prst="rect">
              <a:avLst/>
            </a:prstGeom>
          </p:spPr>
        </p:pic>
        <p:sp>
          <p:nvSpPr>
            <p:cNvPr id="7" name="Rectangle 6">
              <a:extLst>
                <a:ext uri="{FF2B5EF4-FFF2-40B4-BE49-F238E27FC236}">
                  <a16:creationId xmlns:a16="http://schemas.microsoft.com/office/drawing/2014/main" id="{9ACCCE35-332C-4D17-AA01-F2AD8265F286}"/>
                </a:ext>
              </a:extLst>
            </p:cNvPr>
            <p:cNvSpPr/>
            <p:nvPr/>
          </p:nvSpPr>
          <p:spPr>
            <a:xfrm>
              <a:off x="5550794" y="2391208"/>
              <a:ext cx="914400" cy="321110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投影片編號版面配置區 7">
            <a:extLst>
              <a:ext uri="{FF2B5EF4-FFF2-40B4-BE49-F238E27FC236}">
                <a16:creationId xmlns:a16="http://schemas.microsoft.com/office/drawing/2014/main" id="{061805CA-6AF8-4E09-83EF-3F14DA0CD5A4}"/>
              </a:ext>
            </a:extLst>
          </p:cNvPr>
          <p:cNvSpPr>
            <a:spLocks noGrp="1"/>
          </p:cNvSpPr>
          <p:nvPr>
            <p:ph type="sldNum" sz="quarter" idx="12"/>
          </p:nvPr>
        </p:nvSpPr>
        <p:spPr/>
        <p:txBody>
          <a:bodyPr/>
          <a:lstStyle/>
          <a:p>
            <a:fld id="{F8A2D2AA-0FE8-4114-AED6-026211289AC6}" type="slidenum">
              <a:rPr lang="zh-TW" altLang="en-US" smtClean="0"/>
              <a:pPr/>
              <a:t>72</a:t>
            </a:fld>
            <a:endParaRPr lang="zh-TW" altLang="en-US"/>
          </a:p>
        </p:txBody>
      </p:sp>
    </p:spTree>
    <p:extLst>
      <p:ext uri="{BB962C8B-B14F-4D97-AF65-F5344CB8AC3E}">
        <p14:creationId xmlns:p14="http://schemas.microsoft.com/office/powerpoint/2010/main" val="3107367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Backbone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2)	Mosaic data augmentation</a:t>
            </a:r>
          </a:p>
          <a:p>
            <a:pPr lvl="1"/>
            <a:r>
              <a:rPr lang="en-US" dirty="0"/>
              <a:t>Purpose:</a:t>
            </a:r>
          </a:p>
          <a:p>
            <a:pPr lvl="2"/>
            <a:r>
              <a:rPr lang="en-US" altLang="zh-TW" dirty="0"/>
              <a:t>Allows</a:t>
            </a:r>
            <a:r>
              <a:rPr lang="en-US" dirty="0"/>
              <a:t> detection of </a:t>
            </a:r>
            <a:r>
              <a:rPr lang="en-US" dirty="0">
                <a:solidFill>
                  <a:srgbClr val="FF0000"/>
                </a:solidFill>
              </a:rPr>
              <a:t>objects outside their normal context.</a:t>
            </a:r>
          </a:p>
          <a:p>
            <a:pPr lvl="2"/>
            <a:r>
              <a:rPr lang="en-US" dirty="0"/>
              <a:t>Reduces the </a:t>
            </a:r>
            <a:r>
              <a:rPr lang="en-US" dirty="0">
                <a:solidFill>
                  <a:srgbClr val="FF0000"/>
                </a:solidFill>
              </a:rPr>
              <a:t>need for a large mini-batch </a:t>
            </a:r>
            <a:r>
              <a:rPr lang="en-US" dirty="0"/>
              <a:t>size</a:t>
            </a:r>
          </a:p>
          <a:p>
            <a:pPr lvl="1"/>
            <a:r>
              <a:rPr lang="en-US" dirty="0"/>
              <a:t>Method:</a:t>
            </a:r>
          </a:p>
          <a:p>
            <a:pPr lvl="2"/>
            <a:r>
              <a:rPr lang="en-US" dirty="0"/>
              <a:t>Mosaic </a:t>
            </a:r>
            <a:r>
              <a:rPr lang="en-US" dirty="0">
                <a:solidFill>
                  <a:srgbClr val="FF0000"/>
                </a:solidFill>
              </a:rPr>
              <a:t>mixes 4 training images</a:t>
            </a:r>
            <a:r>
              <a:rPr lang="en-US" dirty="0"/>
              <a:t>. Thus 4 different contexts are mixed. </a:t>
            </a:r>
          </a:p>
          <a:p>
            <a:pPr lvl="2"/>
            <a:r>
              <a:rPr lang="en-US" dirty="0"/>
              <a:t>Each mini-batch contains a </a:t>
            </a:r>
            <a:r>
              <a:rPr lang="en-US" dirty="0">
                <a:solidFill>
                  <a:srgbClr val="FF0000"/>
                </a:solidFill>
              </a:rPr>
              <a:t>large variant of image </a:t>
            </a:r>
            <a:r>
              <a:rPr lang="en-US" dirty="0"/>
              <a:t>(4×)</a:t>
            </a:r>
          </a:p>
          <a:p>
            <a:pPr lvl="3"/>
            <a:r>
              <a:rPr lang="en-US" dirty="0"/>
              <a:t>Reduces the need for large mini-batch sizes in estimating the mean and the variance.</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C7F75439-8F7E-6E4D-A8A1-C871295FF3B7}"/>
              </a:ext>
            </a:extLst>
          </p:cNvPr>
          <p:cNvPicPr>
            <a:picLocks noChangeAspect="1"/>
          </p:cNvPicPr>
          <p:nvPr/>
        </p:nvPicPr>
        <p:blipFill>
          <a:blip r:embed="rId2"/>
          <a:stretch>
            <a:fillRect/>
          </a:stretch>
        </p:blipFill>
        <p:spPr>
          <a:xfrm>
            <a:off x="127000" y="2776426"/>
            <a:ext cx="8890000" cy="3606800"/>
          </a:xfrm>
          <a:prstGeom prst="rect">
            <a:avLst/>
          </a:prstGeom>
        </p:spPr>
      </p:pic>
      <p:sp>
        <p:nvSpPr>
          <p:cNvPr id="6" name="投影片編號版面配置區 5">
            <a:extLst>
              <a:ext uri="{FF2B5EF4-FFF2-40B4-BE49-F238E27FC236}">
                <a16:creationId xmlns:a16="http://schemas.microsoft.com/office/drawing/2014/main" id="{84A947B7-C31F-4F23-BBD4-ACBF14E1728F}"/>
              </a:ext>
            </a:extLst>
          </p:cNvPr>
          <p:cNvSpPr>
            <a:spLocks noGrp="1"/>
          </p:cNvSpPr>
          <p:nvPr>
            <p:ph type="sldNum" sz="quarter" idx="12"/>
          </p:nvPr>
        </p:nvSpPr>
        <p:spPr/>
        <p:txBody>
          <a:bodyPr/>
          <a:lstStyle/>
          <a:p>
            <a:fld id="{F8A2D2AA-0FE8-4114-AED6-026211289AC6}" type="slidenum">
              <a:rPr lang="zh-TW" altLang="en-US" smtClean="0"/>
              <a:pPr/>
              <a:t>73</a:t>
            </a:fld>
            <a:endParaRPr lang="zh-TW" altLang="en-US"/>
          </a:p>
        </p:txBody>
      </p:sp>
    </p:spTree>
    <p:extLst>
      <p:ext uri="{BB962C8B-B14F-4D97-AF65-F5344CB8AC3E}">
        <p14:creationId xmlns:p14="http://schemas.microsoft.com/office/powerpoint/2010/main" val="39878405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Backbone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3) 	</a:t>
            </a:r>
            <a:r>
              <a:rPr lang="en-US" b="1" dirty="0" err="1"/>
              <a:t>DropBlock</a:t>
            </a:r>
            <a:r>
              <a:rPr lang="en-US" b="1" dirty="0"/>
              <a:t> regularization</a:t>
            </a:r>
          </a:p>
          <a:p>
            <a:pPr lvl="1"/>
            <a:r>
              <a:rPr lang="en-US" dirty="0"/>
              <a:t>Purpose:</a:t>
            </a:r>
          </a:p>
          <a:p>
            <a:pPr lvl="2"/>
            <a:r>
              <a:rPr lang="en-US" dirty="0"/>
              <a:t>Force the model to </a:t>
            </a:r>
            <a:r>
              <a:rPr lang="en-US" dirty="0">
                <a:solidFill>
                  <a:srgbClr val="FF0000"/>
                </a:solidFill>
              </a:rPr>
              <a:t>learn from a variety of features </a:t>
            </a:r>
            <a:r>
              <a:rPr lang="en-US" dirty="0"/>
              <a:t>instead of being too confident on a few.</a:t>
            </a:r>
          </a:p>
          <a:p>
            <a:pPr lvl="2"/>
            <a:r>
              <a:rPr lang="en-US" dirty="0"/>
              <a:t>The convolutional features are highly correlated. So even some of the pixels are dropped (the middle diagram below), the spatial information remains detectable. </a:t>
            </a:r>
          </a:p>
          <a:p>
            <a:pPr lvl="1"/>
            <a:r>
              <a:rPr lang="en-US" dirty="0"/>
              <a:t>Methods:</a:t>
            </a:r>
          </a:p>
          <a:p>
            <a:pPr lvl="2"/>
            <a:r>
              <a:rPr lang="en-US" dirty="0"/>
              <a:t>Instead of dropping individual pixels, a </a:t>
            </a:r>
            <a:r>
              <a:rPr lang="en-US" dirty="0">
                <a:solidFill>
                  <a:srgbClr val="FF0000"/>
                </a:solidFill>
              </a:rPr>
              <a:t>block of (</a:t>
            </a:r>
            <a:r>
              <a:rPr lang="en-US" dirty="0" err="1">
                <a:solidFill>
                  <a:srgbClr val="FF0000"/>
                </a:solidFill>
              </a:rPr>
              <a:t>block_size</a:t>
            </a:r>
            <a:r>
              <a:rPr lang="en-US" dirty="0">
                <a:solidFill>
                  <a:srgbClr val="FF0000"/>
                </a:solidFill>
              </a:rPr>
              <a:t> × </a:t>
            </a:r>
            <a:r>
              <a:rPr lang="en-US" dirty="0" err="1">
                <a:solidFill>
                  <a:srgbClr val="FF0000"/>
                </a:solidFill>
              </a:rPr>
              <a:t>block_size</a:t>
            </a:r>
            <a:r>
              <a:rPr lang="en-US" dirty="0">
                <a:solidFill>
                  <a:srgbClr val="FF0000"/>
                </a:solidFill>
              </a:rPr>
              <a:t>) of pixels is dropped</a:t>
            </a:r>
          </a:p>
          <a:p>
            <a:pPr lvl="2"/>
            <a:r>
              <a:rPr lang="en-US" dirty="0" err="1"/>
              <a:t>DropBlock</a:t>
            </a:r>
            <a:r>
              <a:rPr lang="en-US" dirty="0"/>
              <a:t> regularization builds on a similar concept that works on </a:t>
            </a:r>
            <a:r>
              <a:rPr lang="en-US" dirty="0">
                <a:solidFill>
                  <a:srgbClr val="FF0000"/>
                </a:solidFill>
              </a:rPr>
              <a:t>convolution layers</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87338" lvl="1" indent="0">
              <a:buNone/>
            </a:pPr>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FE46B5FD-35C8-B148-8EB6-F30CFC6B7D2A}"/>
              </a:ext>
            </a:extLst>
          </p:cNvPr>
          <p:cNvPicPr>
            <a:picLocks noChangeAspect="1"/>
          </p:cNvPicPr>
          <p:nvPr/>
        </p:nvPicPr>
        <p:blipFill>
          <a:blip r:embed="rId2"/>
          <a:stretch>
            <a:fillRect/>
          </a:stretch>
        </p:blipFill>
        <p:spPr>
          <a:xfrm>
            <a:off x="13183" y="2980739"/>
            <a:ext cx="4558813" cy="1445795"/>
          </a:xfrm>
          <a:prstGeom prst="rect">
            <a:avLst/>
          </a:prstGeom>
        </p:spPr>
      </p:pic>
      <p:pic>
        <p:nvPicPr>
          <p:cNvPr id="7" name="Picture 6">
            <a:extLst>
              <a:ext uri="{FF2B5EF4-FFF2-40B4-BE49-F238E27FC236}">
                <a16:creationId xmlns:a16="http://schemas.microsoft.com/office/drawing/2014/main" id="{DC4BD03F-FA95-B641-B73D-F2CBB09D7B38}"/>
              </a:ext>
            </a:extLst>
          </p:cNvPr>
          <p:cNvPicPr>
            <a:picLocks noChangeAspect="1"/>
          </p:cNvPicPr>
          <p:nvPr/>
        </p:nvPicPr>
        <p:blipFill>
          <a:blip r:embed="rId3"/>
          <a:stretch>
            <a:fillRect/>
          </a:stretch>
        </p:blipFill>
        <p:spPr>
          <a:xfrm>
            <a:off x="4585179" y="3029377"/>
            <a:ext cx="4445000" cy="2876550"/>
          </a:xfrm>
          <a:prstGeom prst="rect">
            <a:avLst/>
          </a:prstGeom>
        </p:spPr>
      </p:pic>
      <p:sp>
        <p:nvSpPr>
          <p:cNvPr id="10" name="文字方塊 9">
            <a:extLst>
              <a:ext uri="{FF2B5EF4-FFF2-40B4-BE49-F238E27FC236}">
                <a16:creationId xmlns:a16="http://schemas.microsoft.com/office/drawing/2014/main" id="{45EC09FA-A873-4573-8FAE-ADAF9D2A7B7A}"/>
              </a:ext>
            </a:extLst>
          </p:cNvPr>
          <p:cNvSpPr txBox="1"/>
          <p:nvPr/>
        </p:nvSpPr>
        <p:spPr>
          <a:xfrm>
            <a:off x="5500153" y="5564462"/>
            <a:ext cx="1252581" cy="138499"/>
          </a:xfrm>
          <a:prstGeom prst="rect">
            <a:avLst/>
          </a:prstGeom>
          <a:solidFill>
            <a:srgbClr val="FFFFFF">
              <a:alpha val="50196"/>
            </a:srgbClr>
          </a:solidFill>
        </p:spPr>
        <p:txBody>
          <a:bodyPr wrap="square" lIns="0" tIns="0" rIns="0" bIns="0" rtlCol="0">
            <a:spAutoFit/>
          </a:bodyPr>
          <a:lstStyle/>
          <a:p>
            <a:pPr algn="ctr"/>
            <a:r>
              <a:rPr lang="en-US" altLang="zh-TW" sz="900" i="1" dirty="0" err="1">
                <a:solidFill>
                  <a:srgbClr val="7030A0"/>
                </a:solidFill>
                <a:latin typeface="Times New Roman" panose="02020603050405020304" pitchFamily="18" charset="0"/>
                <a:cs typeface="Times New Roman" panose="02020603050405020304" pitchFamily="18" charset="0"/>
              </a:rPr>
              <a:t>feat_size</a:t>
            </a:r>
            <a:r>
              <a:rPr lang="en-US" altLang="zh-TW" sz="900" i="1" dirty="0">
                <a:solidFill>
                  <a:srgbClr val="7030A0"/>
                </a:solidFill>
                <a:latin typeface="Times New Roman" panose="02020603050405020304" pitchFamily="18" charset="0"/>
                <a:cs typeface="Times New Roman" panose="02020603050405020304" pitchFamily="18" charset="0"/>
              </a:rPr>
              <a:t> </a:t>
            </a:r>
            <a:r>
              <a:rPr lang="en-US" altLang="zh-TW" sz="900" dirty="0">
                <a:solidFill>
                  <a:srgbClr val="7030A0"/>
                </a:solidFill>
                <a:latin typeface="Times New Roman" panose="02020603050405020304" pitchFamily="18" charset="0"/>
                <a:cs typeface="Times New Roman" panose="02020603050405020304" pitchFamily="18" charset="0"/>
              </a:rPr>
              <a:t>– </a:t>
            </a:r>
            <a:r>
              <a:rPr lang="en-US" altLang="zh-TW" sz="900" i="1" dirty="0" err="1">
                <a:solidFill>
                  <a:srgbClr val="7030A0"/>
                </a:solidFill>
                <a:latin typeface="Times New Roman" panose="02020603050405020304" pitchFamily="18" charset="0"/>
                <a:cs typeface="Times New Roman" panose="02020603050405020304" pitchFamily="18" charset="0"/>
              </a:rPr>
              <a:t>block_size</a:t>
            </a:r>
            <a:r>
              <a:rPr lang="en-US" altLang="zh-TW" sz="900" dirty="0">
                <a:solidFill>
                  <a:srgbClr val="7030A0"/>
                </a:solidFill>
                <a:latin typeface="Times New Roman" panose="02020603050405020304" pitchFamily="18" charset="0"/>
                <a:cs typeface="Times New Roman" panose="02020603050405020304" pitchFamily="18" charset="0"/>
              </a:rPr>
              <a:t> + 1</a:t>
            </a:r>
            <a:endParaRPr lang="zh-TW" altLang="en-US" sz="900" i="1" dirty="0">
              <a:solidFill>
                <a:srgbClr val="7030A0"/>
              </a:solidFill>
              <a:latin typeface="Times New Roman" panose="02020603050405020304" pitchFamily="18" charset="0"/>
              <a:cs typeface="Times New Roman" panose="02020603050405020304" pitchFamily="18" charset="0"/>
            </a:endParaRPr>
          </a:p>
        </p:txBody>
      </p:sp>
      <p:cxnSp>
        <p:nvCxnSpPr>
          <p:cNvPr id="12" name="直線單箭頭接點 11">
            <a:extLst>
              <a:ext uri="{FF2B5EF4-FFF2-40B4-BE49-F238E27FC236}">
                <a16:creationId xmlns:a16="http://schemas.microsoft.com/office/drawing/2014/main" id="{65406CC5-2644-4A1D-88D8-C3982487CA1B}"/>
              </a:ext>
            </a:extLst>
          </p:cNvPr>
          <p:cNvCxnSpPr/>
          <p:nvPr/>
        </p:nvCxnSpPr>
        <p:spPr>
          <a:xfrm>
            <a:off x="5752617" y="5517263"/>
            <a:ext cx="736922" cy="0"/>
          </a:xfrm>
          <a:prstGeom prst="straightConnector1">
            <a:avLst/>
          </a:prstGeom>
          <a:ln w="952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F396EFE-96C1-4114-B834-4C0C2F509053}"/>
              </a:ext>
            </a:extLst>
          </p:cNvPr>
          <p:cNvCxnSpPr>
            <a:cxnSpLocks/>
          </p:cNvCxnSpPr>
          <p:nvPr/>
        </p:nvCxnSpPr>
        <p:spPr>
          <a:xfrm rot="5400000">
            <a:off x="5313476" y="5083215"/>
            <a:ext cx="736922" cy="0"/>
          </a:xfrm>
          <a:prstGeom prst="straightConnector1">
            <a:avLst/>
          </a:prstGeom>
          <a:ln w="952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8D2710E8-FE67-422E-8002-CD693C2EA71B}"/>
              </a:ext>
            </a:extLst>
          </p:cNvPr>
          <p:cNvSpPr txBox="1"/>
          <p:nvPr/>
        </p:nvSpPr>
        <p:spPr>
          <a:xfrm rot="16200000">
            <a:off x="4976877" y="4909572"/>
            <a:ext cx="1181414" cy="138499"/>
          </a:xfrm>
          <a:prstGeom prst="rect">
            <a:avLst/>
          </a:prstGeom>
          <a:solidFill>
            <a:srgbClr val="FFFFFF">
              <a:alpha val="50196"/>
            </a:srgbClr>
          </a:solidFill>
        </p:spPr>
        <p:txBody>
          <a:bodyPr wrap="none" lIns="0" tIns="0" rIns="0" bIns="0" rtlCol="0">
            <a:spAutoFit/>
          </a:bodyPr>
          <a:lstStyle/>
          <a:p>
            <a:r>
              <a:rPr lang="en-US" altLang="zh-TW" sz="900" i="1" dirty="0" err="1">
                <a:solidFill>
                  <a:srgbClr val="7030A0"/>
                </a:solidFill>
                <a:latin typeface="Times New Roman" panose="02020603050405020304" pitchFamily="18" charset="0"/>
                <a:cs typeface="Times New Roman" panose="02020603050405020304" pitchFamily="18" charset="0"/>
              </a:rPr>
              <a:t>feat_size</a:t>
            </a:r>
            <a:r>
              <a:rPr lang="en-US" altLang="zh-TW" sz="900" i="1" dirty="0">
                <a:solidFill>
                  <a:srgbClr val="7030A0"/>
                </a:solidFill>
                <a:latin typeface="Times New Roman" panose="02020603050405020304" pitchFamily="18" charset="0"/>
                <a:cs typeface="Times New Roman" panose="02020603050405020304" pitchFamily="18" charset="0"/>
              </a:rPr>
              <a:t> </a:t>
            </a:r>
            <a:r>
              <a:rPr lang="en-US" altLang="zh-TW" sz="900" dirty="0">
                <a:solidFill>
                  <a:srgbClr val="7030A0"/>
                </a:solidFill>
                <a:latin typeface="Times New Roman" panose="02020603050405020304" pitchFamily="18" charset="0"/>
                <a:cs typeface="Times New Roman" panose="02020603050405020304" pitchFamily="18" charset="0"/>
              </a:rPr>
              <a:t>– </a:t>
            </a:r>
            <a:r>
              <a:rPr lang="en-US" altLang="zh-TW" sz="900" i="1" dirty="0" err="1">
                <a:solidFill>
                  <a:srgbClr val="7030A0"/>
                </a:solidFill>
                <a:latin typeface="Times New Roman" panose="02020603050405020304" pitchFamily="18" charset="0"/>
                <a:cs typeface="Times New Roman" panose="02020603050405020304" pitchFamily="18" charset="0"/>
              </a:rPr>
              <a:t>block_size</a:t>
            </a:r>
            <a:r>
              <a:rPr lang="en-US" altLang="zh-TW" sz="900" dirty="0">
                <a:solidFill>
                  <a:srgbClr val="7030A0"/>
                </a:solidFill>
                <a:latin typeface="Times New Roman" panose="02020603050405020304" pitchFamily="18" charset="0"/>
                <a:cs typeface="Times New Roman" panose="02020603050405020304" pitchFamily="18" charset="0"/>
              </a:rPr>
              <a:t> + 1</a:t>
            </a:r>
            <a:endParaRPr lang="zh-TW" altLang="en-US" sz="900" i="1" dirty="0">
              <a:solidFill>
                <a:srgbClr val="7030A0"/>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181B121A-B6FD-49B1-85ED-22C4B02F771D}"/>
              </a:ext>
            </a:extLst>
          </p:cNvPr>
          <p:cNvSpPr txBox="1"/>
          <p:nvPr/>
        </p:nvSpPr>
        <p:spPr>
          <a:xfrm>
            <a:off x="6151301" y="5707813"/>
            <a:ext cx="581710" cy="215444"/>
          </a:xfrm>
          <a:prstGeom prst="rect">
            <a:avLst/>
          </a:prstGeom>
          <a:noFill/>
          <a:ln>
            <a:noFill/>
          </a:ln>
        </p:spPr>
        <p:txBody>
          <a:bodyPr wrap="square" rtlCol="0">
            <a:spAutoFit/>
          </a:bodyPr>
          <a:lstStyle/>
          <a:p>
            <a:pPr>
              <a:lnSpc>
                <a:spcPct val="80000"/>
              </a:lnSpc>
            </a:pPr>
            <a:r>
              <a:rPr lang="en-US" altLang="zh-TW" sz="1000" dirty="0">
                <a:solidFill>
                  <a:srgbClr val="7030A0"/>
                </a:solidFill>
                <a:latin typeface="Times New Roman" panose="02020603050405020304" pitchFamily="18" charset="0"/>
                <a:cs typeface="Times New Roman" panose="02020603050405020304" pitchFamily="18" charset="0"/>
              </a:rPr>
              <a:t>Line 5</a:t>
            </a:r>
            <a:endParaRPr lang="zh-TW" altLang="en-US" sz="1000" b="1" dirty="0">
              <a:solidFill>
                <a:srgbClr val="7030A0"/>
              </a:solidFill>
              <a:latin typeface="Times New Roman" panose="02020603050405020304" pitchFamily="18" charset="0"/>
              <a:cs typeface="Times New Roman" panose="02020603050405020304" pitchFamily="18" charset="0"/>
            </a:endParaRPr>
          </a:p>
        </p:txBody>
      </p:sp>
      <p:grpSp>
        <p:nvGrpSpPr>
          <p:cNvPr id="30" name="群組 29">
            <a:extLst>
              <a:ext uri="{FF2B5EF4-FFF2-40B4-BE49-F238E27FC236}">
                <a16:creationId xmlns:a16="http://schemas.microsoft.com/office/drawing/2014/main" id="{CDD2F7F5-A8BC-4964-B69E-A9E9B1B27FE4}"/>
              </a:ext>
            </a:extLst>
          </p:cNvPr>
          <p:cNvGrpSpPr/>
          <p:nvPr/>
        </p:nvGrpSpPr>
        <p:grpSpPr>
          <a:xfrm>
            <a:off x="4542294" y="5513515"/>
            <a:ext cx="1015475" cy="220197"/>
            <a:chOff x="5468123" y="5873831"/>
            <a:chExt cx="1015475" cy="220197"/>
          </a:xfrm>
        </p:grpSpPr>
        <p:sp>
          <p:nvSpPr>
            <p:cNvPr id="20" name="乘號 19">
              <a:extLst>
                <a:ext uri="{FF2B5EF4-FFF2-40B4-BE49-F238E27FC236}">
                  <a16:creationId xmlns:a16="http://schemas.microsoft.com/office/drawing/2014/main" id="{3BD639AF-8D8F-400F-9263-21E315D52435}"/>
                </a:ext>
              </a:extLst>
            </p:cNvPr>
            <p:cNvSpPr/>
            <p:nvPr/>
          </p:nvSpPr>
          <p:spPr>
            <a:xfrm>
              <a:off x="5468123" y="5873831"/>
              <a:ext cx="168711" cy="208975"/>
            </a:xfrm>
            <a:prstGeom prst="mathMultiply">
              <a:avLst/>
            </a:prstGeom>
            <a:solidFill>
              <a:srgbClr val="E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891AF61A-D123-4E2E-AB92-A39FA529BF8A}"/>
                </a:ext>
              </a:extLst>
            </p:cNvPr>
            <p:cNvSpPr txBox="1"/>
            <p:nvPr/>
          </p:nvSpPr>
          <p:spPr>
            <a:xfrm>
              <a:off x="5536935" y="5878584"/>
              <a:ext cx="946663" cy="215444"/>
            </a:xfrm>
            <a:prstGeom prst="rect">
              <a:avLst/>
            </a:prstGeom>
            <a:noFill/>
            <a:ln>
              <a:noFill/>
            </a:ln>
          </p:spPr>
          <p:txBody>
            <a:bodyPr wrap="square" rtlCol="0">
              <a:spAutoFit/>
            </a:bodyPr>
            <a:lstStyle/>
            <a:p>
              <a:pPr>
                <a:lnSpc>
                  <a:spcPct val="80000"/>
                </a:lnSpc>
              </a:pPr>
              <a:r>
                <a:rPr lang="en-US" altLang="zh-TW" sz="1000" dirty="0">
                  <a:solidFill>
                    <a:srgbClr val="7030A0"/>
                  </a:solidFill>
                  <a:latin typeface="Times New Roman" panose="02020603050405020304" pitchFamily="18" charset="0"/>
                  <a:cs typeface="Times New Roman" panose="02020603050405020304" pitchFamily="18" charset="0"/>
                </a:rPr>
                <a:t>: zero element</a:t>
              </a:r>
              <a:endParaRPr lang="zh-TW" altLang="en-US" sz="1000" dirty="0">
                <a:solidFill>
                  <a:srgbClr val="7030A0"/>
                </a:solidFill>
                <a:latin typeface="Times New Roman" panose="02020603050405020304" pitchFamily="18" charset="0"/>
                <a:cs typeface="Times New Roman" panose="02020603050405020304" pitchFamily="18" charset="0"/>
              </a:endParaRPr>
            </a:p>
          </p:txBody>
        </p:sp>
      </p:grpSp>
      <p:sp>
        <p:nvSpPr>
          <p:cNvPr id="22" name="文字方塊 21">
            <a:extLst>
              <a:ext uri="{FF2B5EF4-FFF2-40B4-BE49-F238E27FC236}">
                <a16:creationId xmlns:a16="http://schemas.microsoft.com/office/drawing/2014/main" id="{C87100E5-1926-4B42-A235-3383673ECFC1}"/>
              </a:ext>
            </a:extLst>
          </p:cNvPr>
          <p:cNvSpPr txBox="1"/>
          <p:nvPr/>
        </p:nvSpPr>
        <p:spPr>
          <a:xfrm>
            <a:off x="7522943" y="5708302"/>
            <a:ext cx="660607" cy="215444"/>
          </a:xfrm>
          <a:prstGeom prst="rect">
            <a:avLst/>
          </a:prstGeom>
          <a:noFill/>
          <a:ln>
            <a:noFill/>
          </a:ln>
        </p:spPr>
        <p:txBody>
          <a:bodyPr wrap="square" rtlCol="0">
            <a:spAutoFit/>
          </a:bodyPr>
          <a:lstStyle/>
          <a:p>
            <a:pPr>
              <a:lnSpc>
                <a:spcPct val="80000"/>
              </a:lnSpc>
            </a:pPr>
            <a:r>
              <a:rPr lang="en-US" altLang="zh-TW" sz="1000" dirty="0">
                <a:solidFill>
                  <a:srgbClr val="7030A0"/>
                </a:solidFill>
                <a:latin typeface="Times New Roman" panose="02020603050405020304" pitchFamily="18" charset="0"/>
                <a:cs typeface="Times New Roman" panose="02020603050405020304" pitchFamily="18" charset="0"/>
              </a:rPr>
              <a:t>Line 6, 7</a:t>
            </a:r>
            <a:endParaRPr lang="zh-TW" altLang="en-US" sz="1000" b="1" dirty="0">
              <a:solidFill>
                <a:srgbClr val="7030A0"/>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86B3A783-691A-4F2D-B455-CF9CAEB4331B}"/>
              </a:ext>
            </a:extLst>
          </p:cNvPr>
          <p:cNvSpPr txBox="1"/>
          <p:nvPr/>
        </p:nvSpPr>
        <p:spPr>
          <a:xfrm>
            <a:off x="6873629" y="5614900"/>
            <a:ext cx="1252581" cy="138499"/>
          </a:xfrm>
          <a:prstGeom prst="rect">
            <a:avLst/>
          </a:prstGeom>
          <a:solidFill>
            <a:srgbClr val="FFFFFF">
              <a:alpha val="50196"/>
            </a:srgbClr>
          </a:solidFill>
        </p:spPr>
        <p:txBody>
          <a:bodyPr wrap="square" lIns="0" tIns="0" rIns="0" bIns="0" rtlCol="0">
            <a:spAutoFit/>
          </a:bodyPr>
          <a:lstStyle/>
          <a:p>
            <a:pPr algn="ctr"/>
            <a:r>
              <a:rPr lang="en-US" altLang="zh-TW" sz="900" i="1" dirty="0" err="1">
                <a:solidFill>
                  <a:srgbClr val="7030A0"/>
                </a:solidFill>
                <a:latin typeface="Times New Roman" panose="02020603050405020304" pitchFamily="18" charset="0"/>
                <a:cs typeface="Times New Roman" panose="02020603050405020304" pitchFamily="18" charset="0"/>
              </a:rPr>
              <a:t>block_size</a:t>
            </a:r>
            <a:endParaRPr lang="zh-TW" altLang="en-US" sz="900" i="1" dirty="0">
              <a:solidFill>
                <a:srgbClr val="7030A0"/>
              </a:solidFill>
              <a:latin typeface="Times New Roman" panose="02020603050405020304" pitchFamily="18" charset="0"/>
              <a:cs typeface="Times New Roman" panose="02020603050405020304" pitchFamily="18" charset="0"/>
            </a:endParaRPr>
          </a:p>
        </p:txBody>
      </p:sp>
      <p:cxnSp>
        <p:nvCxnSpPr>
          <p:cNvPr id="24" name="直線單箭頭接點 23">
            <a:extLst>
              <a:ext uri="{FF2B5EF4-FFF2-40B4-BE49-F238E27FC236}">
                <a16:creationId xmlns:a16="http://schemas.microsoft.com/office/drawing/2014/main" id="{F3EC26F6-A575-4624-A539-48F3085B0826}"/>
              </a:ext>
            </a:extLst>
          </p:cNvPr>
          <p:cNvCxnSpPr>
            <a:cxnSpLocks/>
          </p:cNvCxnSpPr>
          <p:nvPr/>
        </p:nvCxnSpPr>
        <p:spPr>
          <a:xfrm>
            <a:off x="7145827" y="5623614"/>
            <a:ext cx="606838" cy="0"/>
          </a:xfrm>
          <a:prstGeom prst="straightConnector1">
            <a:avLst/>
          </a:prstGeom>
          <a:ln w="952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23DBB239-BB51-434F-B34D-2B9FA8A37FD7}"/>
              </a:ext>
            </a:extLst>
          </p:cNvPr>
          <p:cNvCxnSpPr>
            <a:cxnSpLocks/>
          </p:cNvCxnSpPr>
          <p:nvPr/>
        </p:nvCxnSpPr>
        <p:spPr>
          <a:xfrm rot="16200000">
            <a:off x="6788544" y="5274199"/>
            <a:ext cx="606838" cy="0"/>
          </a:xfrm>
          <a:prstGeom prst="straightConnector1">
            <a:avLst/>
          </a:prstGeom>
          <a:ln w="952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5974B9BD-5261-4FEA-98EB-4B21DDFD58EB}"/>
              </a:ext>
            </a:extLst>
          </p:cNvPr>
          <p:cNvSpPr txBox="1"/>
          <p:nvPr/>
        </p:nvSpPr>
        <p:spPr>
          <a:xfrm rot="16200000">
            <a:off x="6384070" y="4961893"/>
            <a:ext cx="1167502" cy="138499"/>
          </a:xfrm>
          <a:prstGeom prst="rect">
            <a:avLst/>
          </a:prstGeom>
          <a:solidFill>
            <a:srgbClr val="FFFFFF">
              <a:alpha val="50196"/>
            </a:srgbClr>
          </a:solidFill>
        </p:spPr>
        <p:txBody>
          <a:bodyPr wrap="square" lIns="0" tIns="0" rIns="0" bIns="0" rtlCol="0">
            <a:spAutoFit/>
          </a:bodyPr>
          <a:lstStyle/>
          <a:p>
            <a:r>
              <a:rPr lang="en-US" altLang="zh-TW" sz="900" i="1" dirty="0">
                <a:solidFill>
                  <a:srgbClr val="7030A0"/>
                </a:solidFill>
                <a:latin typeface="Times New Roman" panose="02020603050405020304" pitchFamily="18" charset="0"/>
                <a:cs typeface="Times New Roman" panose="02020603050405020304" pitchFamily="18" charset="0"/>
              </a:rPr>
              <a:t>   </a:t>
            </a:r>
            <a:r>
              <a:rPr lang="en-US" altLang="zh-TW" sz="900" i="1" dirty="0" err="1">
                <a:solidFill>
                  <a:srgbClr val="7030A0"/>
                </a:solidFill>
                <a:latin typeface="Times New Roman" panose="02020603050405020304" pitchFamily="18" charset="0"/>
                <a:cs typeface="Times New Roman" panose="02020603050405020304" pitchFamily="18" charset="0"/>
              </a:rPr>
              <a:t>block_size</a:t>
            </a:r>
            <a:endParaRPr lang="zh-TW" altLang="en-US" sz="900" i="1" dirty="0">
              <a:solidFill>
                <a:srgbClr val="7030A0"/>
              </a:solidFill>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CA20E031-C28B-4D88-842C-960336DE9271}"/>
              </a:ext>
            </a:extLst>
          </p:cNvPr>
          <p:cNvSpPr txBox="1"/>
          <p:nvPr/>
        </p:nvSpPr>
        <p:spPr>
          <a:xfrm>
            <a:off x="5756619" y="4561035"/>
            <a:ext cx="441408" cy="138499"/>
          </a:xfrm>
          <a:prstGeom prst="rect">
            <a:avLst/>
          </a:prstGeom>
          <a:solidFill>
            <a:srgbClr val="FFFFFF">
              <a:alpha val="50196"/>
            </a:srgbClr>
          </a:solidFill>
        </p:spPr>
        <p:txBody>
          <a:bodyPr wrap="square" lIns="0" tIns="0" rIns="0" bIns="0" rtlCol="0">
            <a:spAutoFit/>
          </a:bodyPr>
          <a:lstStyle/>
          <a:p>
            <a:pPr algn="ctr"/>
            <a:r>
              <a:rPr lang="en-US" altLang="zh-TW" sz="900" dirty="0">
                <a:solidFill>
                  <a:schemeClr val="accent6">
                    <a:lumMod val="75000"/>
                  </a:schemeClr>
                </a:solidFill>
                <a:latin typeface="Times New Roman" panose="02020603050405020304" pitchFamily="18" charset="0"/>
                <a:cs typeface="Times New Roman" panose="02020603050405020304" pitchFamily="18" charset="0"/>
              </a:rPr>
              <a:t>mask</a:t>
            </a:r>
            <a:r>
              <a:rPr lang="en-US" altLang="zh-TW" sz="900" i="1" dirty="0">
                <a:solidFill>
                  <a:schemeClr val="accent6">
                    <a:lumMod val="75000"/>
                  </a:schemeClr>
                </a:solidFill>
                <a:latin typeface="Times New Roman" panose="02020603050405020304" pitchFamily="18" charset="0"/>
                <a:cs typeface="Times New Roman" panose="02020603050405020304" pitchFamily="18" charset="0"/>
              </a:rPr>
              <a:t> M</a:t>
            </a:r>
            <a:endParaRPr lang="zh-TW" altLang="en-US" sz="900" i="1" dirty="0">
              <a:solidFill>
                <a:schemeClr val="accent6">
                  <a:lumMod val="75000"/>
                </a:schemeClr>
              </a:solidFill>
              <a:latin typeface="Times New Roman" panose="02020603050405020304" pitchFamily="18" charset="0"/>
              <a:cs typeface="Times New Roman" panose="02020603050405020304" pitchFamily="18" charset="0"/>
            </a:endParaRPr>
          </a:p>
        </p:txBody>
      </p:sp>
      <p:graphicFrame>
        <p:nvGraphicFramePr>
          <p:cNvPr id="33" name="表格 32">
            <a:extLst>
              <a:ext uri="{FF2B5EF4-FFF2-40B4-BE49-F238E27FC236}">
                <a16:creationId xmlns:a16="http://schemas.microsoft.com/office/drawing/2014/main" id="{280FFC38-6CFA-4424-975B-BA76EC3D627E}"/>
              </a:ext>
            </a:extLst>
          </p:cNvPr>
          <p:cNvGraphicFramePr>
            <a:graphicFrameLocks noGrp="1"/>
          </p:cNvGraphicFramePr>
          <p:nvPr>
            <p:extLst>
              <p:ext uri="{D42A27DB-BD31-4B8C-83A1-F6EECF244321}">
                <p14:modId xmlns:p14="http://schemas.microsoft.com/office/powerpoint/2010/main" val="3276682798"/>
              </p:ext>
            </p:extLst>
          </p:nvPr>
        </p:nvGraphicFramePr>
        <p:xfrm>
          <a:off x="-2067450" y="3131638"/>
          <a:ext cx="1728000" cy="1728000"/>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1990440104"/>
                    </a:ext>
                  </a:extLst>
                </a:gridCol>
                <a:gridCol w="288000">
                  <a:extLst>
                    <a:ext uri="{9D8B030D-6E8A-4147-A177-3AD203B41FA5}">
                      <a16:colId xmlns:a16="http://schemas.microsoft.com/office/drawing/2014/main" val="579426756"/>
                    </a:ext>
                  </a:extLst>
                </a:gridCol>
                <a:gridCol w="288000">
                  <a:extLst>
                    <a:ext uri="{9D8B030D-6E8A-4147-A177-3AD203B41FA5}">
                      <a16:colId xmlns:a16="http://schemas.microsoft.com/office/drawing/2014/main" val="393075114"/>
                    </a:ext>
                  </a:extLst>
                </a:gridCol>
                <a:gridCol w="288000">
                  <a:extLst>
                    <a:ext uri="{9D8B030D-6E8A-4147-A177-3AD203B41FA5}">
                      <a16:colId xmlns:a16="http://schemas.microsoft.com/office/drawing/2014/main" val="3550072035"/>
                    </a:ext>
                  </a:extLst>
                </a:gridCol>
                <a:gridCol w="288000">
                  <a:extLst>
                    <a:ext uri="{9D8B030D-6E8A-4147-A177-3AD203B41FA5}">
                      <a16:colId xmlns:a16="http://schemas.microsoft.com/office/drawing/2014/main" val="723550420"/>
                    </a:ext>
                  </a:extLst>
                </a:gridCol>
                <a:gridCol w="288000">
                  <a:extLst>
                    <a:ext uri="{9D8B030D-6E8A-4147-A177-3AD203B41FA5}">
                      <a16:colId xmlns:a16="http://schemas.microsoft.com/office/drawing/2014/main" val="3052048940"/>
                    </a:ext>
                  </a:extLst>
                </a:gridCol>
              </a:tblGrid>
              <a:tr h="288000">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28575"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28575"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28575"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28575"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28575"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28575"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0</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28575" cap="flat" cmpd="sng" algn="ctr">
                      <a:solidFill>
                        <a:srgbClr val="79B647"/>
                      </a:solidFill>
                      <a:prstDash val="solid"/>
                      <a:round/>
                      <a:headEnd type="none" w="med" len="med"/>
                      <a:tailEnd type="none" w="med" len="med"/>
                    </a:lnR>
                    <a:lnT w="28575"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9425131"/>
                  </a:ext>
                </a:extLst>
              </a:tr>
              <a:tr h="288000">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28575"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28575"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04833"/>
                  </a:ext>
                </a:extLst>
              </a:tr>
              <a:tr h="288000">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28575"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28575"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1492509"/>
                  </a:ext>
                </a:extLst>
              </a:tr>
              <a:tr h="288000">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28575"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28575"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82408864"/>
                  </a:ext>
                </a:extLst>
              </a:tr>
              <a:tr h="288000">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28575"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0</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28575"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12700" cap="flat" cmpd="sng" algn="ctr">
                      <a:solidFill>
                        <a:srgbClr val="79B647"/>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40142934"/>
                  </a:ext>
                </a:extLst>
              </a:tr>
              <a:tr h="288000">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28575"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28575"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28575"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28575"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28575"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12700"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28575" cap="flat" cmpd="sng" algn="ctr">
                      <a:solidFill>
                        <a:srgbClr val="79B647"/>
                      </a:solidFill>
                      <a:prstDash val="solid"/>
                      <a:round/>
                      <a:headEnd type="none" w="med" len="med"/>
                      <a:tailEnd type="none" w="med" len="med"/>
                    </a:lnB>
                    <a:solidFill>
                      <a:schemeClr val="accent6">
                        <a:lumMod val="20000"/>
                        <a:lumOff val="80000"/>
                      </a:schemeClr>
                    </a:solidFill>
                  </a:tcPr>
                </a:tc>
                <a:tc>
                  <a:txBody>
                    <a:bodyPr/>
                    <a:lstStyle/>
                    <a:p>
                      <a:pPr algn="ctr">
                        <a:lnSpc>
                          <a:spcPct val="70000"/>
                        </a:lnSpc>
                      </a:pPr>
                      <a:r>
                        <a:rPr lang="en-US" altLang="zh-TW" sz="1600" b="0" dirty="0">
                          <a:solidFill>
                            <a:schemeClr val="tx1"/>
                          </a:solidFill>
                        </a:rPr>
                        <a:t>1</a:t>
                      </a:r>
                      <a:endParaRPr lang="zh-TW" altLang="en-US" sz="1600" b="0" dirty="0">
                        <a:solidFill>
                          <a:schemeClr val="tx1"/>
                        </a:solidFill>
                      </a:endParaRPr>
                    </a:p>
                  </a:txBody>
                  <a:tcPr anchor="b">
                    <a:lnL w="12700" cap="flat" cmpd="sng" algn="ctr">
                      <a:solidFill>
                        <a:srgbClr val="79B647"/>
                      </a:solidFill>
                      <a:prstDash val="solid"/>
                      <a:round/>
                      <a:headEnd type="none" w="med" len="med"/>
                      <a:tailEnd type="none" w="med" len="med"/>
                    </a:lnL>
                    <a:lnR w="28575" cap="flat" cmpd="sng" algn="ctr">
                      <a:solidFill>
                        <a:srgbClr val="79B647"/>
                      </a:solidFill>
                      <a:prstDash val="solid"/>
                      <a:round/>
                      <a:headEnd type="none" w="med" len="med"/>
                      <a:tailEnd type="none" w="med" len="med"/>
                    </a:lnR>
                    <a:lnT w="12700" cap="flat" cmpd="sng" algn="ctr">
                      <a:solidFill>
                        <a:srgbClr val="79B647"/>
                      </a:solidFill>
                      <a:prstDash val="solid"/>
                      <a:round/>
                      <a:headEnd type="none" w="med" len="med"/>
                      <a:tailEnd type="none" w="med" len="med"/>
                    </a:lnT>
                    <a:lnB w="28575" cap="flat" cmpd="sng" algn="ctr">
                      <a:solidFill>
                        <a:srgbClr val="79B647"/>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00648093"/>
                  </a:ext>
                </a:extLst>
              </a:tr>
            </a:tbl>
          </a:graphicData>
        </a:graphic>
      </p:graphicFrame>
      <p:pic>
        <p:nvPicPr>
          <p:cNvPr id="41" name="圖片 40">
            <a:extLst>
              <a:ext uri="{FF2B5EF4-FFF2-40B4-BE49-F238E27FC236}">
                <a16:creationId xmlns:a16="http://schemas.microsoft.com/office/drawing/2014/main" id="{6DF25657-1DD8-41FB-BFEE-6E224A05DD3A}"/>
              </a:ext>
            </a:extLst>
          </p:cNvPr>
          <p:cNvPicPr>
            <a:picLocks noChangeAspect="1"/>
          </p:cNvPicPr>
          <p:nvPr/>
        </p:nvPicPr>
        <p:blipFill>
          <a:blip r:embed="rId4"/>
          <a:stretch>
            <a:fillRect/>
          </a:stretch>
        </p:blipFill>
        <p:spPr>
          <a:xfrm>
            <a:off x="5497500" y="5851232"/>
            <a:ext cx="755914" cy="796662"/>
          </a:xfrm>
          <a:prstGeom prst="rect">
            <a:avLst/>
          </a:prstGeom>
        </p:spPr>
      </p:pic>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2CAF3556-7540-47B9-BA28-9D1D483B47C7}"/>
                  </a:ext>
                </a:extLst>
              </p:cNvPr>
              <p:cNvSpPr txBox="1"/>
              <p:nvPr/>
            </p:nvSpPr>
            <p:spPr>
              <a:xfrm>
                <a:off x="6285812" y="6089487"/>
                <a:ext cx="1612301" cy="320152"/>
              </a:xfrm>
              <a:prstGeom prst="rect">
                <a:avLst/>
              </a:prstGeom>
              <a:noFill/>
            </p:spPr>
            <p:txBody>
              <a:bodyPr wrap="none" lIns="0" tIns="0" rIns="0" bIns="0" rtlCol="0">
                <a:spAutoFit/>
              </a:bodyPr>
              <a:lstStyle/>
              <a:p>
                <a14:m>
                  <m:oMath xmlns:m="http://schemas.openxmlformats.org/officeDocument/2006/math">
                    <m:sSub>
                      <m:sSubPr>
                        <m:ctrlPr>
                          <a:rPr lang="en-US" altLang="zh-TW" sz="1000" i="1" smtClean="0">
                            <a:solidFill>
                              <a:srgbClr val="7030A0"/>
                            </a:solidFill>
                            <a:latin typeface="Cambria Math" panose="02040503050406030204" pitchFamily="18" charset="0"/>
                          </a:rPr>
                        </m:ctrlPr>
                      </m:sSubPr>
                      <m:e>
                        <m:r>
                          <a:rPr lang="en-US" altLang="zh-TW" sz="1000" i="1">
                            <a:solidFill>
                              <a:srgbClr val="7030A0"/>
                            </a:solidFill>
                            <a:latin typeface="Cambria Math" panose="02040503050406030204" pitchFamily="18" charset="0"/>
                          </a:rPr>
                          <m:t>𝑀</m:t>
                        </m:r>
                      </m:e>
                      <m:sub>
                        <m:r>
                          <a:rPr lang="en-US" altLang="zh-TW" sz="1000" i="1">
                            <a:solidFill>
                              <a:srgbClr val="7030A0"/>
                            </a:solidFill>
                            <a:latin typeface="Cambria Math" panose="02040503050406030204" pitchFamily="18" charset="0"/>
                          </a:rPr>
                          <m:t>𝑖𝑗</m:t>
                        </m:r>
                      </m:sub>
                    </m:sSub>
                  </m:oMath>
                </a14:m>
                <a:r>
                  <a:rPr lang="zh-TW" altLang="en-US" sz="1000" dirty="0">
                    <a:solidFill>
                      <a:srgbClr val="7030A0"/>
                    </a:solidFill>
                    <a:latin typeface="Times New Roman" panose="02020603050405020304" pitchFamily="18" charset="0"/>
                    <a:cs typeface="Times New Roman" panose="02020603050405020304" pitchFamily="18" charset="0"/>
                  </a:rPr>
                  <a:t> </a:t>
                </a:r>
                <a:r>
                  <a:rPr lang="en-US" altLang="zh-TW" sz="1000" dirty="0">
                    <a:solidFill>
                      <a:srgbClr val="7030A0"/>
                    </a:solidFill>
                    <a:latin typeface="Times New Roman" panose="02020603050405020304" pitchFamily="18" charset="0"/>
                    <a:cs typeface="Times New Roman" panose="02020603050405020304" pitchFamily="18" charset="0"/>
                  </a:rPr>
                  <a:t>has probability</a:t>
                </a:r>
                <a:r>
                  <a:rPr lang="zh-TW" altLang="en-US" sz="1000" dirty="0">
                    <a:solidFill>
                      <a:srgbClr val="7030A0"/>
                    </a:solidFill>
                    <a:latin typeface="Times New Roman" panose="02020603050405020304" pitchFamily="18" charset="0"/>
                    <a:cs typeface="Times New Roman" panose="02020603050405020304" pitchFamily="18" charset="0"/>
                  </a:rPr>
                  <a:t> </a:t>
                </a:r>
                <a:r>
                  <a:rPr lang="en-US" altLang="zh-TW" sz="1000" dirty="0">
                    <a:solidFill>
                      <a:srgbClr val="7030A0"/>
                    </a:solidFill>
                    <a:latin typeface="Times New Roman" panose="02020603050405020304" pitchFamily="18" charset="0"/>
                    <a:cs typeface="Times New Roman" panose="02020603050405020304" pitchFamily="18" charset="0"/>
                  </a:rPr>
                  <a:t>of </a:t>
                </a:r>
                <a14:m>
                  <m:oMath xmlns:m="http://schemas.openxmlformats.org/officeDocument/2006/math">
                    <m:r>
                      <a:rPr lang="zh-TW" altLang="en-US" sz="1000" i="1" smtClean="0">
                        <a:solidFill>
                          <a:srgbClr val="7030A0"/>
                        </a:solidFill>
                        <a:latin typeface="Cambria Math" panose="02040503050406030204" pitchFamily="18" charset="0"/>
                      </a:rPr>
                      <m:t>𝛾</m:t>
                    </m:r>
                  </m:oMath>
                </a14:m>
                <a:r>
                  <a:rPr lang="en-US" altLang="zh-TW" sz="1000" dirty="0">
                    <a:solidFill>
                      <a:srgbClr val="7030A0"/>
                    </a:solidFill>
                    <a:latin typeface="Times New Roman" panose="02020603050405020304" pitchFamily="18" charset="0"/>
                    <a:cs typeface="Times New Roman" panose="02020603050405020304" pitchFamily="18" charset="0"/>
                  </a:rPr>
                  <a:t> to be 1</a:t>
                </a:r>
              </a:p>
              <a:p>
                <a:r>
                  <a:rPr lang="en-US" altLang="zh-TW" sz="1000" dirty="0">
                    <a:solidFill>
                      <a:srgbClr val="7030A0"/>
                    </a:solidFill>
                    <a:latin typeface="Times New Roman" panose="02020603050405020304" pitchFamily="18" charset="0"/>
                    <a:cs typeface="Times New Roman" panose="02020603050405020304" pitchFamily="18" charset="0"/>
                  </a:rPr>
                  <a:t>and probability</a:t>
                </a:r>
                <a:r>
                  <a:rPr lang="zh-TW" altLang="en-US" sz="1000" dirty="0">
                    <a:solidFill>
                      <a:srgbClr val="7030A0"/>
                    </a:solidFill>
                    <a:latin typeface="Times New Roman" panose="02020603050405020304" pitchFamily="18" charset="0"/>
                    <a:cs typeface="Times New Roman" panose="02020603050405020304" pitchFamily="18" charset="0"/>
                  </a:rPr>
                  <a:t> </a:t>
                </a:r>
                <a:r>
                  <a:rPr lang="en-US" altLang="zh-TW" sz="1000" dirty="0">
                    <a:solidFill>
                      <a:srgbClr val="7030A0"/>
                    </a:solidFill>
                    <a:latin typeface="Times New Roman" panose="02020603050405020304" pitchFamily="18" charset="0"/>
                    <a:cs typeface="Times New Roman" panose="02020603050405020304" pitchFamily="18" charset="0"/>
                  </a:rPr>
                  <a:t>of 1 – </a:t>
                </a:r>
                <a14:m>
                  <m:oMath xmlns:m="http://schemas.openxmlformats.org/officeDocument/2006/math">
                    <m:r>
                      <a:rPr lang="zh-TW" altLang="en-US" sz="1000" i="1">
                        <a:solidFill>
                          <a:srgbClr val="7030A0"/>
                        </a:solidFill>
                        <a:latin typeface="Cambria Math" panose="02040503050406030204" pitchFamily="18" charset="0"/>
                      </a:rPr>
                      <m:t>𝛾</m:t>
                    </m:r>
                  </m:oMath>
                </a14:m>
                <a:r>
                  <a:rPr lang="en-US" altLang="zh-TW" sz="1000" dirty="0">
                    <a:solidFill>
                      <a:srgbClr val="7030A0"/>
                    </a:solidFill>
                    <a:latin typeface="Times New Roman" panose="02020603050405020304" pitchFamily="18" charset="0"/>
                    <a:cs typeface="Times New Roman" panose="02020603050405020304" pitchFamily="18" charset="0"/>
                  </a:rPr>
                  <a:t> to be 0</a:t>
                </a:r>
                <a:endParaRPr lang="zh-TW" altLang="en-US" sz="1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42" name="文字方塊 41">
                <a:extLst>
                  <a:ext uri="{FF2B5EF4-FFF2-40B4-BE49-F238E27FC236}">
                    <a16:creationId xmlns:a16="http://schemas.microsoft.com/office/drawing/2014/main" id="{2CAF3556-7540-47B9-BA28-9D1D483B47C7}"/>
                  </a:ext>
                </a:extLst>
              </p:cNvPr>
              <p:cNvSpPr txBox="1">
                <a:spLocks noRot="1" noChangeAspect="1" noMove="1" noResize="1" noEditPoints="1" noAdjustHandles="1" noChangeArrowheads="1" noChangeShapeType="1" noTextEdit="1"/>
              </p:cNvSpPr>
              <p:nvPr/>
            </p:nvSpPr>
            <p:spPr>
              <a:xfrm>
                <a:off x="6285812" y="6089487"/>
                <a:ext cx="1612301" cy="320152"/>
              </a:xfrm>
              <a:prstGeom prst="rect">
                <a:avLst/>
              </a:prstGeom>
              <a:blipFill>
                <a:blip r:embed="rId5"/>
                <a:stretch>
                  <a:fillRect l="-4906" t="-13462" r="-3774" b="-25000"/>
                </a:stretch>
              </a:blipFill>
            </p:spPr>
            <p:txBody>
              <a:bodyPr/>
              <a:lstStyle/>
              <a:p>
                <a:r>
                  <a:rPr lang="zh-TW" altLang="en-US">
                    <a:noFill/>
                  </a:rPr>
                  <a:t> </a:t>
                </a:r>
              </a:p>
            </p:txBody>
          </p:sp>
        </mc:Fallback>
      </mc:AlternateContent>
      <p:sp>
        <p:nvSpPr>
          <p:cNvPr id="25" name="文字方塊 24">
            <a:extLst>
              <a:ext uri="{FF2B5EF4-FFF2-40B4-BE49-F238E27FC236}">
                <a16:creationId xmlns:a16="http://schemas.microsoft.com/office/drawing/2014/main" id="{466CFA8D-0799-498B-9F42-CC51DEC2DA0E}"/>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5" name="投影片編號版面配置區 4">
            <a:extLst>
              <a:ext uri="{FF2B5EF4-FFF2-40B4-BE49-F238E27FC236}">
                <a16:creationId xmlns:a16="http://schemas.microsoft.com/office/drawing/2014/main" id="{1749F172-AD98-4D82-AB10-76A9E860B877}"/>
              </a:ext>
            </a:extLst>
          </p:cNvPr>
          <p:cNvSpPr>
            <a:spLocks noGrp="1"/>
          </p:cNvSpPr>
          <p:nvPr>
            <p:ph type="sldNum" sz="quarter" idx="12"/>
          </p:nvPr>
        </p:nvSpPr>
        <p:spPr/>
        <p:txBody>
          <a:bodyPr/>
          <a:lstStyle/>
          <a:p>
            <a:fld id="{F8A2D2AA-0FE8-4114-AED6-026211289AC6}" type="slidenum">
              <a:rPr lang="zh-TW" altLang="en-US" smtClean="0"/>
              <a:pPr/>
              <a:t>74</a:t>
            </a:fld>
            <a:endParaRPr lang="zh-TW" altLang="en-US"/>
          </a:p>
        </p:txBody>
      </p:sp>
    </p:spTree>
    <p:extLst>
      <p:ext uri="{BB962C8B-B14F-4D97-AF65-F5344CB8AC3E}">
        <p14:creationId xmlns:p14="http://schemas.microsoft.com/office/powerpoint/2010/main" val="41189548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Backbone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3) 	</a:t>
            </a:r>
            <a:r>
              <a:rPr lang="en-US" b="1" dirty="0" err="1"/>
              <a:t>DropBlock</a:t>
            </a:r>
            <a:r>
              <a:rPr lang="en-US" b="1" dirty="0"/>
              <a:t> regularization</a:t>
            </a:r>
          </a:p>
          <a:p>
            <a:pPr lvl="1"/>
            <a:r>
              <a:rPr lang="en-US" dirty="0"/>
              <a:t>Purpose:</a:t>
            </a:r>
          </a:p>
          <a:p>
            <a:pPr lvl="2"/>
            <a:r>
              <a:rPr lang="en-US" dirty="0"/>
              <a:t>Force the model to </a:t>
            </a:r>
            <a:r>
              <a:rPr lang="en-US" dirty="0">
                <a:solidFill>
                  <a:srgbClr val="FF0000"/>
                </a:solidFill>
              </a:rPr>
              <a:t>learn from a variety of features </a:t>
            </a:r>
            <a:r>
              <a:rPr lang="en-US" dirty="0"/>
              <a:t>instead of being too confident on a few.</a:t>
            </a:r>
          </a:p>
          <a:p>
            <a:pPr lvl="2"/>
            <a:r>
              <a:rPr lang="en-US" dirty="0"/>
              <a:t>The convolutional features are highly correlated. So even some of the pixels are dropped (the middle diagram below), the spatial information remains detectable. </a:t>
            </a:r>
          </a:p>
          <a:p>
            <a:pPr lvl="1"/>
            <a:r>
              <a:rPr lang="en-US" dirty="0"/>
              <a:t>Methods:</a:t>
            </a:r>
          </a:p>
          <a:p>
            <a:pPr lvl="2"/>
            <a:r>
              <a:rPr lang="en-US" dirty="0"/>
              <a:t>Instead of dropping individual pixels, a </a:t>
            </a:r>
            <a:r>
              <a:rPr lang="en-US" dirty="0">
                <a:solidFill>
                  <a:srgbClr val="FF0000"/>
                </a:solidFill>
              </a:rPr>
              <a:t>block of (</a:t>
            </a:r>
            <a:r>
              <a:rPr lang="en-US" dirty="0" err="1">
                <a:solidFill>
                  <a:srgbClr val="FF0000"/>
                </a:solidFill>
              </a:rPr>
              <a:t>block_size</a:t>
            </a:r>
            <a:r>
              <a:rPr lang="en-US" dirty="0">
                <a:solidFill>
                  <a:srgbClr val="FF0000"/>
                </a:solidFill>
              </a:rPr>
              <a:t> × </a:t>
            </a:r>
            <a:r>
              <a:rPr lang="en-US" dirty="0" err="1">
                <a:solidFill>
                  <a:srgbClr val="FF0000"/>
                </a:solidFill>
              </a:rPr>
              <a:t>block_size</a:t>
            </a:r>
            <a:r>
              <a:rPr lang="en-US" dirty="0">
                <a:solidFill>
                  <a:srgbClr val="FF0000"/>
                </a:solidFill>
              </a:rPr>
              <a:t>) of pixels is dropped</a:t>
            </a:r>
          </a:p>
          <a:p>
            <a:pPr lvl="2"/>
            <a:r>
              <a:rPr lang="en-US" dirty="0" err="1"/>
              <a:t>DropBlock</a:t>
            </a:r>
            <a:r>
              <a:rPr lang="en-US" dirty="0"/>
              <a:t> regularization builds on a similar concept that works on </a:t>
            </a:r>
            <a:r>
              <a:rPr lang="en-US" dirty="0">
                <a:solidFill>
                  <a:srgbClr val="FF0000"/>
                </a:solidFill>
              </a:rPr>
              <a:t>convolution layers</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87338" lvl="1" indent="0">
              <a:buNone/>
            </a:pPr>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FE46B5FD-35C8-B148-8EB6-F30CFC6B7D2A}"/>
              </a:ext>
            </a:extLst>
          </p:cNvPr>
          <p:cNvPicPr>
            <a:picLocks noChangeAspect="1"/>
          </p:cNvPicPr>
          <p:nvPr/>
        </p:nvPicPr>
        <p:blipFill>
          <a:blip r:embed="rId2"/>
          <a:stretch>
            <a:fillRect/>
          </a:stretch>
        </p:blipFill>
        <p:spPr>
          <a:xfrm>
            <a:off x="13183" y="2980739"/>
            <a:ext cx="4558813" cy="1445795"/>
          </a:xfrm>
          <a:prstGeom prst="rect">
            <a:avLst/>
          </a:prstGeom>
        </p:spPr>
      </p:pic>
      <p:pic>
        <p:nvPicPr>
          <p:cNvPr id="7" name="Picture 6">
            <a:extLst>
              <a:ext uri="{FF2B5EF4-FFF2-40B4-BE49-F238E27FC236}">
                <a16:creationId xmlns:a16="http://schemas.microsoft.com/office/drawing/2014/main" id="{DC4BD03F-FA95-B641-B73D-F2CBB09D7B38}"/>
              </a:ext>
            </a:extLst>
          </p:cNvPr>
          <p:cNvPicPr>
            <a:picLocks noChangeAspect="1"/>
          </p:cNvPicPr>
          <p:nvPr/>
        </p:nvPicPr>
        <p:blipFill>
          <a:blip r:embed="rId3"/>
          <a:stretch>
            <a:fillRect/>
          </a:stretch>
        </p:blipFill>
        <p:spPr>
          <a:xfrm>
            <a:off x="4571998" y="3029377"/>
            <a:ext cx="4445000" cy="2876550"/>
          </a:xfrm>
          <a:prstGeom prst="rect">
            <a:avLst/>
          </a:prstGeom>
        </p:spPr>
      </p:pic>
      <p:sp>
        <p:nvSpPr>
          <p:cNvPr id="5" name="投影片編號版面配置區 4">
            <a:extLst>
              <a:ext uri="{FF2B5EF4-FFF2-40B4-BE49-F238E27FC236}">
                <a16:creationId xmlns:a16="http://schemas.microsoft.com/office/drawing/2014/main" id="{93BF5941-3360-43EB-B43A-945DD39B2C8A}"/>
              </a:ext>
            </a:extLst>
          </p:cNvPr>
          <p:cNvSpPr>
            <a:spLocks noGrp="1"/>
          </p:cNvSpPr>
          <p:nvPr>
            <p:ph type="sldNum" sz="quarter" idx="12"/>
          </p:nvPr>
        </p:nvSpPr>
        <p:spPr/>
        <p:txBody>
          <a:bodyPr/>
          <a:lstStyle/>
          <a:p>
            <a:fld id="{F8A2D2AA-0FE8-4114-AED6-026211289AC6}" type="slidenum">
              <a:rPr lang="zh-TW" altLang="en-US" smtClean="0"/>
              <a:pPr/>
              <a:t>75</a:t>
            </a:fld>
            <a:endParaRPr lang="zh-TW" altLang="en-US"/>
          </a:p>
        </p:txBody>
      </p:sp>
    </p:spTree>
    <p:extLst>
      <p:ext uri="{BB962C8B-B14F-4D97-AF65-F5344CB8AC3E}">
        <p14:creationId xmlns:p14="http://schemas.microsoft.com/office/powerpoint/2010/main" val="2849999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Backbone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a:xfrm>
            <a:off x="0" y="533400"/>
            <a:ext cx="7727324" cy="6340475"/>
          </a:xfrm>
        </p:spPr>
        <p:txBody>
          <a:bodyPr/>
          <a:lstStyle/>
          <a:p>
            <a:pPr marL="268288" indent="-268288">
              <a:buNone/>
            </a:pPr>
            <a:r>
              <a:rPr lang="en-US" b="1" dirty="0"/>
              <a:t>4) 	Class label smoothing</a:t>
            </a:r>
          </a:p>
          <a:p>
            <a:pPr lvl="1"/>
            <a:r>
              <a:rPr lang="en-US" dirty="0"/>
              <a:t>Purpose:</a:t>
            </a:r>
          </a:p>
          <a:p>
            <a:pPr lvl="2"/>
            <a:r>
              <a:rPr lang="en-US" dirty="0"/>
              <a:t>A 100% confidence in a prediction may reveal that the model is memorizing the data instead of learning. (</a:t>
            </a:r>
            <a:r>
              <a:rPr lang="en-US" dirty="0">
                <a:solidFill>
                  <a:srgbClr val="FF0000"/>
                </a:solidFill>
              </a:rPr>
              <a:t>Over-fitting</a:t>
            </a:r>
            <a:r>
              <a:rPr lang="en-US" dirty="0"/>
              <a:t>)</a:t>
            </a:r>
          </a:p>
          <a:p>
            <a:pPr lvl="2"/>
            <a:r>
              <a:rPr lang="en-US" dirty="0"/>
              <a:t>Help model not much be confident on a specific class.</a:t>
            </a:r>
          </a:p>
          <a:p>
            <a:pPr lvl="1"/>
            <a:r>
              <a:rPr lang="en-US" dirty="0"/>
              <a:t>Method:</a:t>
            </a:r>
          </a:p>
          <a:p>
            <a:pPr lvl="2"/>
            <a:r>
              <a:rPr lang="en-US" dirty="0"/>
              <a:t>Adjusts the target upper bound of the prediction to a </a:t>
            </a:r>
            <a:r>
              <a:rPr lang="en-US" dirty="0">
                <a:solidFill>
                  <a:srgbClr val="FF0000"/>
                </a:solidFill>
              </a:rPr>
              <a:t>lower value 0.9 </a:t>
            </a:r>
            <a:r>
              <a:rPr lang="en-US" dirty="0"/>
              <a:t>instead of 1.0 in calculating the loss.</a:t>
            </a:r>
          </a:p>
          <a:p>
            <a:pPr lvl="2"/>
            <a:r>
              <a:rPr lang="en-US" dirty="0"/>
              <a:t>This concept </a:t>
            </a:r>
            <a:r>
              <a:rPr lang="en-US" dirty="0">
                <a:solidFill>
                  <a:srgbClr val="FF0000"/>
                </a:solidFill>
              </a:rPr>
              <a:t>mitigates overfitting</a:t>
            </a:r>
            <a:r>
              <a:rPr lang="en-US" dirty="0"/>
              <a:t>.</a:t>
            </a:r>
          </a:p>
        </p:txBody>
      </p:sp>
      <p:pic>
        <p:nvPicPr>
          <p:cNvPr id="7" name="Picture 6">
            <a:extLst>
              <a:ext uri="{FF2B5EF4-FFF2-40B4-BE49-F238E27FC236}">
                <a16:creationId xmlns:a16="http://schemas.microsoft.com/office/drawing/2014/main" id="{F24777E9-959A-4A7C-B755-2CE40FCE16D4}"/>
              </a:ext>
            </a:extLst>
          </p:cNvPr>
          <p:cNvPicPr>
            <a:picLocks noChangeAspect="1"/>
          </p:cNvPicPr>
          <p:nvPr/>
        </p:nvPicPr>
        <p:blipFill rotWithShape="1">
          <a:blip r:embed="rId2"/>
          <a:srcRect l="16006" t="9728" r="57563" b="52027"/>
          <a:stretch/>
        </p:blipFill>
        <p:spPr>
          <a:xfrm>
            <a:off x="2717442" y="3689122"/>
            <a:ext cx="1854558" cy="1468193"/>
          </a:xfrm>
          <a:prstGeom prst="rect">
            <a:avLst/>
          </a:prstGeom>
        </p:spPr>
      </p:pic>
      <p:cxnSp>
        <p:nvCxnSpPr>
          <p:cNvPr id="10" name="Straight Arrow Connector 9">
            <a:extLst>
              <a:ext uri="{FF2B5EF4-FFF2-40B4-BE49-F238E27FC236}">
                <a16:creationId xmlns:a16="http://schemas.microsoft.com/office/drawing/2014/main" id="{C79B6DB2-A897-4D0D-8BED-DC292646C0EC}"/>
              </a:ext>
            </a:extLst>
          </p:cNvPr>
          <p:cNvCxnSpPr/>
          <p:nvPr/>
        </p:nvCxnSpPr>
        <p:spPr>
          <a:xfrm>
            <a:off x="4726545" y="5009882"/>
            <a:ext cx="605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952E48-3BE7-4EC1-BB70-64341C22CECD}"/>
              </a:ext>
            </a:extLst>
          </p:cNvPr>
          <p:cNvSpPr txBox="1"/>
          <p:nvPr/>
        </p:nvSpPr>
        <p:spPr>
          <a:xfrm>
            <a:off x="5421357" y="4799458"/>
            <a:ext cx="92845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Dog 0.9</a:t>
            </a:r>
          </a:p>
        </p:txBody>
      </p:sp>
      <p:sp>
        <p:nvSpPr>
          <p:cNvPr id="5" name="投影片編號版面配置區 4">
            <a:extLst>
              <a:ext uri="{FF2B5EF4-FFF2-40B4-BE49-F238E27FC236}">
                <a16:creationId xmlns:a16="http://schemas.microsoft.com/office/drawing/2014/main" id="{6998A3EA-8AA7-4973-B955-66DB96F4C7ED}"/>
              </a:ext>
            </a:extLst>
          </p:cNvPr>
          <p:cNvSpPr>
            <a:spLocks noGrp="1"/>
          </p:cNvSpPr>
          <p:nvPr>
            <p:ph type="sldNum" sz="quarter" idx="12"/>
          </p:nvPr>
        </p:nvSpPr>
        <p:spPr/>
        <p:txBody>
          <a:bodyPr/>
          <a:lstStyle/>
          <a:p>
            <a:fld id="{F8A2D2AA-0FE8-4114-AED6-026211289AC6}" type="slidenum">
              <a:rPr lang="zh-TW" altLang="en-US" smtClean="0"/>
              <a:pPr/>
              <a:t>76</a:t>
            </a:fld>
            <a:endParaRPr lang="zh-TW" altLang="en-US"/>
          </a:p>
        </p:txBody>
      </p:sp>
    </p:spTree>
    <p:extLst>
      <p:ext uri="{BB962C8B-B14F-4D97-AF65-F5344CB8AC3E}">
        <p14:creationId xmlns:p14="http://schemas.microsoft.com/office/powerpoint/2010/main" val="3357955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Backbone - Bag of Specials (</a:t>
            </a:r>
            <a:r>
              <a:rPr lang="en-US" dirty="0" err="1"/>
              <a:t>BoS</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1) 	Swish and Mish activation</a:t>
            </a:r>
          </a:p>
          <a:p>
            <a:pPr lvl="1"/>
            <a:r>
              <a:rPr lang="en-US" dirty="0">
                <a:solidFill>
                  <a:srgbClr val="00B0F0"/>
                </a:solidFill>
              </a:rPr>
              <a:t>Swish</a:t>
            </a:r>
            <a:r>
              <a:rPr lang="en-US" dirty="0"/>
              <a:t>: Shows better performance than </a:t>
            </a:r>
            <a:r>
              <a:rPr lang="en-US" dirty="0" err="1"/>
              <a:t>ReLU</a:t>
            </a:r>
            <a:r>
              <a:rPr lang="en-US" dirty="0"/>
              <a:t> and many other activation functions.</a:t>
            </a:r>
          </a:p>
          <a:p>
            <a:pPr lvl="1"/>
            <a:r>
              <a:rPr lang="en-US" dirty="0">
                <a:solidFill>
                  <a:srgbClr val="00B0F0"/>
                </a:solidFill>
              </a:rPr>
              <a:t>Mish</a:t>
            </a:r>
            <a:r>
              <a:rPr lang="en-US" dirty="0"/>
              <a:t>: Outperform in many deep networks across different datasets.</a:t>
            </a:r>
          </a:p>
          <a:p>
            <a:pPr lvl="1"/>
            <a:r>
              <a:rPr lang="en-US" dirty="0"/>
              <a:t>Using Mish for the CSPDarknet53 and the detector, it increases the accuracy of both in YOLOv4.</a:t>
            </a:r>
          </a:p>
        </p:txBody>
      </p:sp>
      <p:pic>
        <p:nvPicPr>
          <p:cNvPr id="5" name="Picture 4">
            <a:extLst>
              <a:ext uri="{FF2B5EF4-FFF2-40B4-BE49-F238E27FC236}">
                <a16:creationId xmlns:a16="http://schemas.microsoft.com/office/drawing/2014/main" id="{8519BA8E-39F9-E643-B250-752BEEAAFE10}"/>
              </a:ext>
            </a:extLst>
          </p:cNvPr>
          <p:cNvPicPr>
            <a:picLocks noChangeAspect="1"/>
          </p:cNvPicPr>
          <p:nvPr/>
        </p:nvPicPr>
        <p:blipFill rotWithShape="1">
          <a:blip r:embed="rId2"/>
          <a:srcRect l="21822" r="28156"/>
          <a:stretch/>
        </p:blipFill>
        <p:spPr>
          <a:xfrm>
            <a:off x="189961" y="2132759"/>
            <a:ext cx="4112001" cy="3382071"/>
          </a:xfrm>
          <a:prstGeom prst="rect">
            <a:avLst/>
          </a:prstGeom>
        </p:spPr>
      </p:pic>
      <p:pic>
        <p:nvPicPr>
          <p:cNvPr id="7" name="Picture 6">
            <a:extLst>
              <a:ext uri="{FF2B5EF4-FFF2-40B4-BE49-F238E27FC236}">
                <a16:creationId xmlns:a16="http://schemas.microsoft.com/office/drawing/2014/main" id="{C51C1ED7-9FE2-E944-8C13-4A933B6F4841}"/>
              </a:ext>
            </a:extLst>
          </p:cNvPr>
          <p:cNvPicPr>
            <a:picLocks noChangeAspect="1"/>
          </p:cNvPicPr>
          <p:nvPr/>
        </p:nvPicPr>
        <p:blipFill rotWithShape="1">
          <a:blip r:embed="rId3"/>
          <a:srcRect l="20348" r="28037"/>
          <a:stretch/>
        </p:blipFill>
        <p:spPr>
          <a:xfrm>
            <a:off x="4842039" y="2132759"/>
            <a:ext cx="4112000" cy="4233697"/>
          </a:xfrm>
          <a:prstGeom prst="rect">
            <a:avLst/>
          </a:prstGeom>
        </p:spPr>
      </p:pic>
      <p:sp>
        <p:nvSpPr>
          <p:cNvPr id="6" name="TextBox 5">
            <a:extLst>
              <a:ext uri="{FF2B5EF4-FFF2-40B4-BE49-F238E27FC236}">
                <a16:creationId xmlns:a16="http://schemas.microsoft.com/office/drawing/2014/main" id="{378954E7-06C1-4A0F-A0E5-81BF241A3717}"/>
              </a:ext>
            </a:extLst>
          </p:cNvPr>
          <p:cNvSpPr txBox="1"/>
          <p:nvPr/>
        </p:nvSpPr>
        <p:spPr>
          <a:xfrm>
            <a:off x="187228" y="1763427"/>
            <a:ext cx="4112001" cy="369332"/>
          </a:xfrm>
          <a:prstGeom prst="rect">
            <a:avLst/>
          </a:prstGeom>
          <a:noFill/>
        </p:spPr>
        <p:txBody>
          <a:bodyPr wrap="square" rtlCol="0">
            <a:spAutoFit/>
          </a:bodyPr>
          <a:lstStyle/>
          <a:p>
            <a:pPr algn="ctr"/>
            <a:r>
              <a:rPr lang="en-US" i="1" dirty="0">
                <a:solidFill>
                  <a:srgbClr val="FF0000"/>
                </a:solidFill>
              </a:rPr>
              <a:t>Swish Activation Function</a:t>
            </a:r>
          </a:p>
        </p:txBody>
      </p:sp>
      <p:sp>
        <p:nvSpPr>
          <p:cNvPr id="8" name="TextBox 7">
            <a:extLst>
              <a:ext uri="{FF2B5EF4-FFF2-40B4-BE49-F238E27FC236}">
                <a16:creationId xmlns:a16="http://schemas.microsoft.com/office/drawing/2014/main" id="{9A732F08-56A1-4D49-A0A6-CE778763BACF}"/>
              </a:ext>
            </a:extLst>
          </p:cNvPr>
          <p:cNvSpPr txBox="1"/>
          <p:nvPr/>
        </p:nvSpPr>
        <p:spPr>
          <a:xfrm>
            <a:off x="4839306" y="1763427"/>
            <a:ext cx="4111999" cy="369332"/>
          </a:xfrm>
          <a:prstGeom prst="rect">
            <a:avLst/>
          </a:prstGeom>
          <a:noFill/>
        </p:spPr>
        <p:txBody>
          <a:bodyPr wrap="square" rtlCol="0">
            <a:spAutoFit/>
          </a:bodyPr>
          <a:lstStyle/>
          <a:p>
            <a:pPr algn="ctr"/>
            <a:r>
              <a:rPr lang="en-US" i="1" dirty="0">
                <a:solidFill>
                  <a:srgbClr val="FF0000"/>
                </a:solidFill>
              </a:rPr>
              <a:t>Mish Activation Function</a:t>
            </a:r>
          </a:p>
        </p:txBody>
      </p:sp>
      <p:sp>
        <p:nvSpPr>
          <p:cNvPr id="9" name="文字方塊 8">
            <a:extLst>
              <a:ext uri="{FF2B5EF4-FFF2-40B4-BE49-F238E27FC236}">
                <a16:creationId xmlns:a16="http://schemas.microsoft.com/office/drawing/2014/main" id="{FFEFC0C7-5110-45C3-B4CA-268796167781}"/>
              </a:ext>
            </a:extLst>
          </p:cNvPr>
          <p:cNvSpPr txBox="1"/>
          <p:nvPr/>
        </p:nvSpPr>
        <p:spPr>
          <a:xfrm>
            <a:off x="5584081" y="1112752"/>
            <a:ext cx="3094173" cy="240066"/>
          </a:xfrm>
          <a:prstGeom prst="rect">
            <a:avLst/>
          </a:prstGeom>
          <a:noFill/>
          <a:ln>
            <a:noFill/>
          </a:ln>
        </p:spPr>
        <p:txBody>
          <a:bodyPr wrap="square" rtlCol="0">
            <a:spAutoFit/>
          </a:bodyPr>
          <a:lstStyle/>
          <a:p>
            <a:pPr>
              <a:lnSpc>
                <a:spcPct val="80000"/>
              </a:lnSpc>
            </a:pPr>
            <a:r>
              <a:rPr lang="zh-TW" altLang="en-US" sz="12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Mish outperforms both Swish and </a:t>
            </a:r>
            <a:r>
              <a:rPr lang="en-US" altLang="zh-TW" sz="1200" dirty="0" err="1">
                <a:solidFill>
                  <a:srgbClr val="7030A0"/>
                </a:solidFill>
                <a:latin typeface="Times New Roman" panose="02020603050405020304" pitchFamily="18" charset="0"/>
                <a:cs typeface="Times New Roman" panose="02020603050405020304" pitchFamily="18" charset="0"/>
              </a:rPr>
              <a:t>ReLU</a:t>
            </a:r>
            <a:r>
              <a:rPr lang="en-US" altLang="zh-TW" sz="1200" dirty="0">
                <a:solidFill>
                  <a:srgbClr val="7030A0"/>
                </a:solidFill>
                <a:latin typeface="Times New Roman" panose="02020603050405020304" pitchFamily="18" charset="0"/>
                <a:cs typeface="Times New Roman" panose="02020603050405020304" pitchFamily="18" charset="0"/>
              </a:rPr>
              <a:t>.</a:t>
            </a:r>
          </a:p>
        </p:txBody>
      </p:sp>
      <p:sp>
        <p:nvSpPr>
          <p:cNvPr id="10" name="文字方塊 9">
            <a:extLst>
              <a:ext uri="{FF2B5EF4-FFF2-40B4-BE49-F238E27FC236}">
                <a16:creationId xmlns:a16="http://schemas.microsoft.com/office/drawing/2014/main" id="{C2DE2835-D706-4051-872F-FB3431954FF2}"/>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11" name="投影片編號版面配置區 10">
            <a:extLst>
              <a:ext uri="{FF2B5EF4-FFF2-40B4-BE49-F238E27FC236}">
                <a16:creationId xmlns:a16="http://schemas.microsoft.com/office/drawing/2014/main" id="{43D8E958-498A-4191-BFC3-8BAD15FA60D9}"/>
              </a:ext>
            </a:extLst>
          </p:cNvPr>
          <p:cNvSpPr>
            <a:spLocks noGrp="1"/>
          </p:cNvSpPr>
          <p:nvPr>
            <p:ph type="sldNum" sz="quarter" idx="12"/>
          </p:nvPr>
        </p:nvSpPr>
        <p:spPr/>
        <p:txBody>
          <a:bodyPr/>
          <a:lstStyle/>
          <a:p>
            <a:fld id="{F8A2D2AA-0FE8-4114-AED6-026211289AC6}" type="slidenum">
              <a:rPr lang="zh-TW" altLang="en-US" smtClean="0"/>
              <a:pPr/>
              <a:t>77</a:t>
            </a:fld>
            <a:endParaRPr lang="zh-TW" altLang="en-US"/>
          </a:p>
        </p:txBody>
      </p:sp>
    </p:spTree>
    <p:extLst>
      <p:ext uri="{BB962C8B-B14F-4D97-AF65-F5344CB8AC3E}">
        <p14:creationId xmlns:p14="http://schemas.microsoft.com/office/powerpoint/2010/main" val="1621944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Backbone - Bag of Specials (</a:t>
            </a:r>
            <a:r>
              <a:rPr lang="en-US" dirty="0" err="1"/>
              <a:t>BoS</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a:xfrm>
            <a:off x="0" y="572877"/>
            <a:ext cx="9144000" cy="6285122"/>
          </a:xfrm>
        </p:spPr>
        <p:txBody>
          <a:bodyPr/>
          <a:lstStyle/>
          <a:p>
            <a:pPr marL="268288" indent="-268288">
              <a:buNone/>
            </a:pPr>
            <a:r>
              <a:rPr lang="en-US" dirty="0"/>
              <a:t>2</a:t>
            </a:r>
            <a:r>
              <a:rPr lang="en-US" b="1" dirty="0"/>
              <a:t>) 	Cross-stage partial connections (CSP)</a:t>
            </a:r>
          </a:p>
          <a:p>
            <a:pPr lvl="1"/>
            <a:r>
              <a:rPr lang="x-none" altLang="zh-TW" b="1" dirty="0"/>
              <a:t>C</a:t>
            </a:r>
            <a:r>
              <a:rPr lang="en-US" altLang="zh-TW" b="1" dirty="0" err="1"/>
              <a:t>SPNet</a:t>
            </a:r>
            <a:r>
              <a:rPr lang="en-US" altLang="zh-TW" b="1" dirty="0"/>
              <a:t> </a:t>
            </a:r>
            <a:r>
              <a:rPr lang="en-US" altLang="zh-TW" dirty="0"/>
              <a:t>separates the input feature maps of the </a:t>
            </a:r>
            <a:r>
              <a:rPr lang="en-US" altLang="zh-TW" dirty="0" err="1"/>
              <a:t>DenseBlock</a:t>
            </a:r>
            <a:r>
              <a:rPr lang="en-US" altLang="zh-TW" dirty="0"/>
              <a:t> into two parts. </a:t>
            </a:r>
          </a:p>
          <a:p>
            <a:pPr marL="919162" lvl="2" indent="-342900">
              <a:buAutoNum type="arabicParenBoth"/>
            </a:pPr>
            <a:r>
              <a:rPr lang="en-US" altLang="zh-TW" dirty="0"/>
              <a:t>The first part </a:t>
            </a:r>
            <a:r>
              <a:rPr lang="en-US" altLang="zh-TW" i="1" dirty="0"/>
              <a:t>x₀’</a:t>
            </a:r>
            <a:r>
              <a:rPr lang="en-US" altLang="zh-TW" dirty="0"/>
              <a:t> </a:t>
            </a:r>
            <a:r>
              <a:rPr lang="en-US" altLang="zh-TW" dirty="0">
                <a:solidFill>
                  <a:srgbClr val="FF0000"/>
                </a:solidFill>
              </a:rPr>
              <a:t>bypasses the </a:t>
            </a:r>
            <a:r>
              <a:rPr lang="en-US" altLang="zh-TW" dirty="0" err="1">
                <a:solidFill>
                  <a:srgbClr val="FF0000"/>
                </a:solidFill>
              </a:rPr>
              <a:t>DenseBlock</a:t>
            </a:r>
            <a:r>
              <a:rPr lang="en-US" altLang="zh-TW" dirty="0">
                <a:solidFill>
                  <a:srgbClr val="FF0000"/>
                </a:solidFill>
              </a:rPr>
              <a:t> </a:t>
            </a:r>
            <a:r>
              <a:rPr lang="en-US" altLang="zh-TW" dirty="0"/>
              <a:t>and becomes </a:t>
            </a:r>
            <a:r>
              <a:rPr lang="en-US" altLang="zh-TW" dirty="0">
                <a:solidFill>
                  <a:srgbClr val="FF0000"/>
                </a:solidFill>
              </a:rPr>
              <a:t>part of the input </a:t>
            </a:r>
            <a:r>
              <a:rPr lang="en-US" altLang="zh-TW" dirty="0"/>
              <a:t>to the next transition layer. </a:t>
            </a:r>
          </a:p>
          <a:p>
            <a:pPr marL="919162" lvl="2" indent="-342900">
              <a:buAutoNum type="arabicParenBoth"/>
            </a:pPr>
            <a:r>
              <a:rPr lang="en-US" altLang="zh-TW" dirty="0"/>
              <a:t>The second part </a:t>
            </a:r>
            <a:r>
              <a:rPr lang="en-US" altLang="zh-TW" i="1" dirty="0"/>
              <a:t>x₀’’ </a:t>
            </a:r>
            <a:r>
              <a:rPr lang="en-US" altLang="zh-TW" dirty="0"/>
              <a:t>will </a:t>
            </a:r>
            <a:r>
              <a:rPr lang="en-US" altLang="zh-TW" dirty="0">
                <a:solidFill>
                  <a:srgbClr val="FF0000"/>
                </a:solidFill>
              </a:rPr>
              <a:t>go through the Dense block </a:t>
            </a:r>
            <a:r>
              <a:rPr lang="en-US" altLang="zh-TW" dirty="0"/>
              <a:t>as below</a:t>
            </a:r>
          </a:p>
        </p:txBody>
      </p:sp>
      <p:sp>
        <p:nvSpPr>
          <p:cNvPr id="10" name="文字方塊 9">
            <a:extLst>
              <a:ext uri="{FF2B5EF4-FFF2-40B4-BE49-F238E27FC236}">
                <a16:creationId xmlns:a16="http://schemas.microsoft.com/office/drawing/2014/main" id="{C2DE2835-D706-4051-872F-FB3431954FF2}"/>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grpSp>
        <p:nvGrpSpPr>
          <p:cNvPr id="18" name="群組 17">
            <a:extLst>
              <a:ext uri="{FF2B5EF4-FFF2-40B4-BE49-F238E27FC236}">
                <a16:creationId xmlns:a16="http://schemas.microsoft.com/office/drawing/2014/main" id="{94F1F62E-6E30-4E98-AB56-03CB5CA5718D}"/>
              </a:ext>
            </a:extLst>
          </p:cNvPr>
          <p:cNvGrpSpPr/>
          <p:nvPr/>
        </p:nvGrpSpPr>
        <p:grpSpPr>
          <a:xfrm>
            <a:off x="517689" y="1723877"/>
            <a:ext cx="8108623" cy="2432859"/>
            <a:chOff x="306375" y="3563316"/>
            <a:chExt cx="8108623" cy="2432859"/>
          </a:xfrm>
        </p:grpSpPr>
        <p:pic>
          <p:nvPicPr>
            <p:cNvPr id="12" name="Picture 9">
              <a:extLst>
                <a:ext uri="{FF2B5EF4-FFF2-40B4-BE49-F238E27FC236}">
                  <a16:creationId xmlns:a16="http://schemas.microsoft.com/office/drawing/2014/main" id="{BBABB729-9CA6-4F29-B253-79A2D0380076}"/>
                </a:ext>
              </a:extLst>
            </p:cNvPr>
            <p:cNvPicPr>
              <a:picLocks noChangeAspect="1"/>
            </p:cNvPicPr>
            <p:nvPr/>
          </p:nvPicPr>
          <p:blipFill rotWithShape="1">
            <a:blip r:embed="rId2"/>
            <a:srcRect l="51927" r="24646"/>
            <a:stretch/>
          </p:blipFill>
          <p:spPr>
            <a:xfrm>
              <a:off x="306375" y="3828293"/>
              <a:ext cx="1481068" cy="2050102"/>
            </a:xfrm>
            <a:prstGeom prst="rect">
              <a:avLst/>
            </a:prstGeom>
          </p:spPr>
        </p:pic>
        <p:pic>
          <p:nvPicPr>
            <p:cNvPr id="14" name="Picture 11">
              <a:extLst>
                <a:ext uri="{FF2B5EF4-FFF2-40B4-BE49-F238E27FC236}">
                  <a16:creationId xmlns:a16="http://schemas.microsoft.com/office/drawing/2014/main" id="{578034EA-29A8-466E-A819-B84477432025}"/>
                </a:ext>
              </a:extLst>
            </p:cNvPr>
            <p:cNvPicPr>
              <a:picLocks noChangeAspect="1"/>
            </p:cNvPicPr>
            <p:nvPr/>
          </p:nvPicPr>
          <p:blipFill rotWithShape="1">
            <a:blip r:embed="rId3"/>
            <a:srcRect l="49719" t="-1476" r="281" b="1476"/>
            <a:stretch/>
          </p:blipFill>
          <p:spPr>
            <a:xfrm>
              <a:off x="2083656" y="3563316"/>
              <a:ext cx="6331342" cy="2155973"/>
            </a:xfrm>
            <a:prstGeom prst="rect">
              <a:avLst/>
            </a:prstGeom>
          </p:spPr>
        </p:pic>
        <p:sp>
          <p:nvSpPr>
            <p:cNvPr id="15" name="TextBox 5">
              <a:extLst>
                <a:ext uri="{FF2B5EF4-FFF2-40B4-BE49-F238E27FC236}">
                  <a16:creationId xmlns:a16="http://schemas.microsoft.com/office/drawing/2014/main" id="{CAA3523C-7318-463A-8D62-2F51058C116D}"/>
                </a:ext>
              </a:extLst>
            </p:cNvPr>
            <p:cNvSpPr txBox="1"/>
            <p:nvPr/>
          </p:nvSpPr>
          <p:spPr>
            <a:xfrm>
              <a:off x="1805358" y="5484336"/>
              <a:ext cx="2139692" cy="461665"/>
            </a:xfrm>
            <a:prstGeom prst="rect">
              <a:avLst/>
            </a:prstGeom>
            <a:noFill/>
          </p:spPr>
          <p:txBody>
            <a:bodyPr wrap="square" rtlCol="0">
              <a:spAutoFit/>
            </a:bodyPr>
            <a:lstStyle/>
            <a:p>
              <a:r>
                <a:rPr lang="en-US" sz="1200" i="1" dirty="0">
                  <a:solidFill>
                    <a:srgbClr val="FF0000"/>
                  </a:solidFill>
                </a:rPr>
                <a:t>The other part of feature maps bypasses the </a:t>
              </a:r>
              <a:r>
                <a:rPr lang="en-US" sz="1200" i="1" dirty="0" err="1">
                  <a:solidFill>
                    <a:srgbClr val="FF0000"/>
                  </a:solidFill>
                </a:rPr>
                <a:t>DenseBlock</a:t>
              </a:r>
              <a:endParaRPr lang="en-US" sz="1200" i="1" dirty="0">
                <a:solidFill>
                  <a:srgbClr val="FF0000"/>
                </a:solidFill>
              </a:endParaRPr>
            </a:p>
          </p:txBody>
        </p:sp>
        <p:sp>
          <p:nvSpPr>
            <p:cNvPr id="16" name="TextBox 13">
              <a:extLst>
                <a:ext uri="{FF2B5EF4-FFF2-40B4-BE49-F238E27FC236}">
                  <a16:creationId xmlns:a16="http://schemas.microsoft.com/office/drawing/2014/main" id="{CE188621-3D97-4C0A-A55B-C2A5CDB05191}"/>
                </a:ext>
              </a:extLst>
            </p:cNvPr>
            <p:cNvSpPr txBox="1"/>
            <p:nvPr/>
          </p:nvSpPr>
          <p:spPr>
            <a:xfrm>
              <a:off x="6429882" y="5534510"/>
              <a:ext cx="1758676" cy="461665"/>
            </a:xfrm>
            <a:prstGeom prst="rect">
              <a:avLst/>
            </a:prstGeom>
            <a:noFill/>
          </p:spPr>
          <p:txBody>
            <a:bodyPr wrap="square" rtlCol="0">
              <a:spAutoFit/>
            </a:bodyPr>
            <a:lstStyle/>
            <a:p>
              <a:r>
                <a:rPr lang="en-US" sz="1200" i="1" dirty="0">
                  <a:solidFill>
                    <a:srgbClr val="FF0000"/>
                  </a:solidFill>
                </a:rPr>
                <a:t>Become a part of input to the next transition layer.</a:t>
              </a:r>
            </a:p>
          </p:txBody>
        </p:sp>
      </p:grpSp>
      <p:sp>
        <p:nvSpPr>
          <p:cNvPr id="5" name="投影片編號版面配置區 4">
            <a:extLst>
              <a:ext uri="{FF2B5EF4-FFF2-40B4-BE49-F238E27FC236}">
                <a16:creationId xmlns:a16="http://schemas.microsoft.com/office/drawing/2014/main" id="{20C06DEF-31B0-4191-8EB7-47F29911C041}"/>
              </a:ext>
            </a:extLst>
          </p:cNvPr>
          <p:cNvSpPr>
            <a:spLocks noGrp="1"/>
          </p:cNvSpPr>
          <p:nvPr>
            <p:ph type="sldNum" sz="quarter" idx="12"/>
          </p:nvPr>
        </p:nvSpPr>
        <p:spPr/>
        <p:txBody>
          <a:bodyPr/>
          <a:lstStyle/>
          <a:p>
            <a:fld id="{F8A2D2AA-0FE8-4114-AED6-026211289AC6}" type="slidenum">
              <a:rPr lang="zh-TW" altLang="en-US" smtClean="0"/>
              <a:pPr/>
              <a:t>78</a:t>
            </a:fld>
            <a:endParaRPr lang="zh-TW" altLang="en-US"/>
          </a:p>
        </p:txBody>
      </p:sp>
      <p:sp>
        <p:nvSpPr>
          <p:cNvPr id="13" name="TextBox 15">
            <a:extLst>
              <a:ext uri="{FF2B5EF4-FFF2-40B4-BE49-F238E27FC236}">
                <a16:creationId xmlns:a16="http://schemas.microsoft.com/office/drawing/2014/main" id="{727B8AE6-4A85-4E43-A14B-4EBDC0C0576D}"/>
              </a:ext>
            </a:extLst>
          </p:cNvPr>
          <p:cNvSpPr txBox="1"/>
          <p:nvPr/>
        </p:nvSpPr>
        <p:spPr>
          <a:xfrm>
            <a:off x="1895463" y="2047292"/>
            <a:ext cx="1241966" cy="646331"/>
          </a:xfrm>
          <a:prstGeom prst="rect">
            <a:avLst/>
          </a:prstGeom>
          <a:noFill/>
        </p:spPr>
        <p:txBody>
          <a:bodyPr wrap="square" rtlCol="0">
            <a:spAutoFit/>
          </a:bodyPr>
          <a:lstStyle/>
          <a:p>
            <a:r>
              <a:rPr lang="en-US" sz="1200" i="1" dirty="0">
                <a:solidFill>
                  <a:srgbClr val="FF0000"/>
                </a:solidFill>
              </a:rPr>
              <a:t>A part of feature maps go through the Dense Block</a:t>
            </a:r>
          </a:p>
        </p:txBody>
      </p:sp>
    </p:spTree>
    <p:extLst>
      <p:ext uri="{BB962C8B-B14F-4D97-AF65-F5344CB8AC3E}">
        <p14:creationId xmlns:p14="http://schemas.microsoft.com/office/powerpoint/2010/main" val="3921130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a:xfrm>
            <a:off x="0" y="1"/>
            <a:ext cx="9144000" cy="533399"/>
          </a:xfrm>
        </p:spPr>
        <p:txBody>
          <a:bodyPr/>
          <a:lstStyle/>
          <a:p>
            <a:r>
              <a:rPr lang="x-none" dirty="0"/>
              <a:t>3.3</a:t>
            </a:r>
            <a:r>
              <a:rPr lang="en-US" dirty="0"/>
              <a:t>.3</a:t>
            </a:r>
            <a:r>
              <a:rPr lang="x-none" dirty="0"/>
              <a:t> </a:t>
            </a:r>
            <a:r>
              <a:rPr lang="en-US" dirty="0"/>
              <a:t>Methodology: For Backbone - Bag of Specials (</a:t>
            </a:r>
            <a:r>
              <a:rPr lang="en-US" dirty="0" err="1"/>
              <a:t>BoS</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3) 	Multi-input weighted residual connections (</a:t>
            </a:r>
            <a:r>
              <a:rPr lang="en-US" b="1" dirty="0" err="1"/>
              <a:t>MiWRC</a:t>
            </a:r>
            <a:r>
              <a:rPr lang="en-US" b="1" dirty="0"/>
              <a:t>) – (1/2)</a:t>
            </a:r>
          </a:p>
          <a:p>
            <a:pPr lvl="1"/>
            <a:r>
              <a:rPr lang="en-US" dirty="0"/>
              <a:t>For the past few years, researchers have paid a lot of attention to what feature maps will be fed into a layer. Sometimes, we break away from the tradition that only the previous layer is used.</a:t>
            </a:r>
          </a:p>
          <a:p>
            <a:pPr lvl="1"/>
            <a:r>
              <a:rPr lang="en-US" dirty="0"/>
              <a:t>How layers are connected becomes more important now, in particular for object detectors. We have discussed FPN and PAN so far as examples. The diagram (d) below shows another neck design called </a:t>
            </a:r>
            <a:r>
              <a:rPr lang="en-US" dirty="0" err="1"/>
              <a:t>BiFPN</a:t>
            </a:r>
            <a:r>
              <a:rPr lang="en-US" dirty="0"/>
              <a:t> that has better accuracy and efficiency trade-offs according to the </a:t>
            </a:r>
            <a:r>
              <a:rPr lang="en-US" dirty="0" err="1"/>
              <a:t>BiFPN</a:t>
            </a:r>
            <a:r>
              <a:rPr lang="en-US" dirty="0"/>
              <a:t> </a:t>
            </a:r>
            <a:r>
              <a:rPr lang="en-US" dirty="0">
                <a:hlinkClick r:id="rId2"/>
              </a:rPr>
              <a:t>paper</a:t>
            </a:r>
            <a:r>
              <a:rPr lang="en-US" dirty="0"/>
              <a:t>.</a:t>
            </a:r>
          </a:p>
        </p:txBody>
      </p:sp>
      <p:pic>
        <p:nvPicPr>
          <p:cNvPr id="6" name="Picture 5">
            <a:extLst>
              <a:ext uri="{FF2B5EF4-FFF2-40B4-BE49-F238E27FC236}">
                <a16:creationId xmlns:a16="http://schemas.microsoft.com/office/drawing/2014/main" id="{F54ADB6A-F60C-E242-8402-13E95D9E2815}"/>
              </a:ext>
            </a:extLst>
          </p:cNvPr>
          <p:cNvPicPr>
            <a:picLocks noChangeAspect="1"/>
          </p:cNvPicPr>
          <p:nvPr/>
        </p:nvPicPr>
        <p:blipFill>
          <a:blip r:embed="rId3"/>
          <a:stretch>
            <a:fillRect/>
          </a:stretch>
        </p:blipFill>
        <p:spPr>
          <a:xfrm>
            <a:off x="411957" y="2524001"/>
            <a:ext cx="8320085" cy="2888258"/>
          </a:xfrm>
          <a:prstGeom prst="rect">
            <a:avLst/>
          </a:prstGeom>
        </p:spPr>
      </p:pic>
      <p:sp>
        <p:nvSpPr>
          <p:cNvPr id="5" name="投影片編號版面配置區 4">
            <a:extLst>
              <a:ext uri="{FF2B5EF4-FFF2-40B4-BE49-F238E27FC236}">
                <a16:creationId xmlns:a16="http://schemas.microsoft.com/office/drawing/2014/main" id="{074D77E0-4CD7-46C6-974F-A0182DB4F76E}"/>
              </a:ext>
            </a:extLst>
          </p:cNvPr>
          <p:cNvSpPr>
            <a:spLocks noGrp="1"/>
          </p:cNvSpPr>
          <p:nvPr>
            <p:ph type="sldNum" sz="quarter" idx="12"/>
          </p:nvPr>
        </p:nvSpPr>
        <p:spPr/>
        <p:txBody>
          <a:bodyPr/>
          <a:lstStyle/>
          <a:p>
            <a:fld id="{F8A2D2AA-0FE8-4114-AED6-026211289AC6}" type="slidenum">
              <a:rPr lang="zh-TW" altLang="en-US" smtClean="0"/>
              <a:pPr/>
              <a:t>79</a:t>
            </a:fld>
            <a:endParaRPr lang="zh-TW" altLang="en-US"/>
          </a:p>
        </p:txBody>
      </p:sp>
    </p:spTree>
    <p:extLst>
      <p:ext uri="{BB962C8B-B14F-4D97-AF65-F5344CB8AC3E}">
        <p14:creationId xmlns:p14="http://schemas.microsoft.com/office/powerpoint/2010/main" val="23793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3"/>
          <p:cNvGraphicFramePr>
            <a:graphicFrameLocks noGrp="1"/>
          </p:cNvGraphicFramePr>
          <p:nvPr/>
        </p:nvGraphicFramePr>
        <p:xfrm>
          <a:off x="135198" y="365762"/>
          <a:ext cx="8887798" cy="6265540"/>
        </p:xfrm>
        <a:graphic>
          <a:graphicData uri="http://schemas.openxmlformats.org/drawingml/2006/table">
            <a:tbl>
              <a:tblPr firstRow="1" bandRow="1"/>
              <a:tblGrid>
                <a:gridCol w="8887798">
                  <a:extLst>
                    <a:ext uri="{9D8B030D-6E8A-4147-A177-3AD203B41FA5}">
                      <a16:colId xmlns:a16="http://schemas.microsoft.com/office/drawing/2014/main" val="4155310270"/>
                    </a:ext>
                  </a:extLst>
                </a:gridCol>
              </a:tblGrid>
              <a:tr h="6265540">
                <a:tc>
                  <a:txBody>
                    <a:bodyPr/>
                    <a:lstStyle/>
                    <a:p>
                      <a:pPr marL="0" indent="0">
                        <a:buNone/>
                      </a:pPr>
                      <a:r>
                        <a:rPr lang="en-US" altLang="zh-TW" sz="2000" b="1" dirty="0">
                          <a:solidFill>
                            <a:srgbClr val="00B0F0"/>
                          </a:solidFill>
                        </a:rPr>
                        <a:t>3.</a:t>
                      </a:r>
                      <a:r>
                        <a:rPr lang="en-US" altLang="zh-TW" sz="2000" b="1" baseline="0" dirty="0">
                          <a:solidFill>
                            <a:srgbClr val="00B0F0"/>
                          </a:solidFill>
                        </a:rPr>
                        <a:t> YoloV3</a:t>
                      </a:r>
                      <a:endParaRPr lang="en-US" altLang="zh-TW" sz="2000" b="1" dirty="0">
                        <a:solidFill>
                          <a:srgbClr val="00B0F0"/>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4060456"/>
                  </a:ext>
                </a:extLst>
              </a:tr>
            </a:tbl>
          </a:graphicData>
        </a:graphic>
      </p:graphicFrame>
      <p:sp>
        <p:nvSpPr>
          <p:cNvPr id="2" name="標題 1"/>
          <p:cNvSpPr>
            <a:spLocks noGrp="1"/>
          </p:cNvSpPr>
          <p:nvPr>
            <p:ph type="title"/>
          </p:nvPr>
        </p:nvSpPr>
        <p:spPr>
          <a:xfrm>
            <a:off x="0" y="-15043"/>
            <a:ext cx="8458200" cy="419675"/>
          </a:xfrm>
        </p:spPr>
        <p:txBody>
          <a:bodyPr>
            <a:noAutofit/>
          </a:bodyPr>
          <a:lstStyle/>
          <a:p>
            <a:r>
              <a:rPr lang="en-US" altLang="zh-TW" sz="2400" dirty="0">
                <a:latin typeface="Times New Roman" panose="02020603050405020304" pitchFamily="18" charset="0"/>
                <a:cs typeface="Times New Roman" panose="02020603050405020304" pitchFamily="18" charset="0"/>
              </a:rPr>
              <a:t>0.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YoloV3</a:t>
            </a:r>
            <a:endParaRPr lang="en-US" altLang="zh-TW" sz="2400" dirty="0">
              <a:solidFill>
                <a:srgbClr val="FF0000"/>
              </a:solidFill>
              <a:latin typeface="Times New Roman" panose="02020603050405020304" pitchFamily="18" charset="0"/>
              <a:cs typeface="Times New Roman" panose="02020603050405020304" pitchFamily="18" charset="0"/>
            </a:endParaRPr>
          </a:p>
        </p:txBody>
      </p:sp>
      <p:sp>
        <p:nvSpPr>
          <p:cNvPr id="118" name="Rectangle 117"/>
          <p:cNvSpPr/>
          <p:nvPr/>
        </p:nvSpPr>
        <p:spPr>
          <a:xfrm>
            <a:off x="0" y="6584380"/>
            <a:ext cx="5513533" cy="276999"/>
          </a:xfrm>
          <a:prstGeom prst="rect">
            <a:avLst/>
          </a:prstGeom>
        </p:spPr>
        <p:txBody>
          <a:bodyPr wrap="square">
            <a:spAutoFit/>
          </a:bodyPr>
          <a:lstStyle/>
          <a:p>
            <a:r>
              <a:rPr lang="en-US" sz="1200" i="1" dirty="0">
                <a:latin typeface="Times New Roman" panose="02020603050405020304" pitchFamily="18" charset="0"/>
                <a:cs typeface="Times New Roman" panose="02020603050405020304" pitchFamily="18" charset="0"/>
              </a:rPr>
              <a:t>[Ref] https://towardsdatascience.com/yolo-v3-object-detection-53fb7d3bfe6b</a:t>
            </a:r>
          </a:p>
        </p:txBody>
      </p:sp>
      <p:sp>
        <p:nvSpPr>
          <p:cNvPr id="27" name="Rectangle 26"/>
          <p:cNvSpPr/>
          <p:nvPr/>
        </p:nvSpPr>
        <p:spPr>
          <a:xfrm>
            <a:off x="126571" y="5966138"/>
            <a:ext cx="3668321" cy="646331"/>
          </a:xfrm>
          <a:prstGeom prst="rect">
            <a:avLst/>
          </a:prstGeom>
          <a:ln>
            <a:solidFill>
              <a:srgbClr val="00B0F0"/>
            </a:solidFill>
          </a:ln>
        </p:spPr>
        <p:txBody>
          <a:bodyPr wrap="square">
            <a:spAutoFit/>
          </a:bodyPr>
          <a:lstStyle/>
          <a:p>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x</a:t>
            </a:r>
            <a:r>
              <a:rPr lang="en-US" sz="1200" dirty="0">
                <a:solidFill>
                  <a:srgbClr val="FF0000"/>
                </a:solidFill>
                <a:latin typeface="Times New Roman" panose="02020603050405020304" pitchFamily="18" charset="0"/>
                <a:cs typeface="Times New Roman" panose="02020603050405020304" pitchFamily="18" charset="0"/>
              </a:rPr>
              <a:t>, t</a:t>
            </a:r>
            <a:r>
              <a:rPr lang="en-US" sz="1200" baseline="-25000" dirty="0">
                <a:solidFill>
                  <a:srgbClr val="FF0000"/>
                </a:solidFill>
                <a:latin typeface="Times New Roman" panose="02020603050405020304" pitchFamily="18" charset="0"/>
                <a:cs typeface="Times New Roman" panose="02020603050405020304" pitchFamily="18" charset="0"/>
              </a:rPr>
              <a:t>y</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w</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h</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O</a:t>
            </a:r>
            <a:r>
              <a:rPr lang="en-US" sz="1200" baseline="-25000" dirty="0">
                <a:solidFill>
                  <a:srgbClr val="FF0000"/>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 Geo. Inform (Cell coordinate).</a:t>
            </a:r>
          </a:p>
          <a:p>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x</a:t>
            </a:r>
            <a:r>
              <a:rPr lang="en-US" sz="1200" dirty="0">
                <a:solidFill>
                  <a:srgbClr val="FF0000"/>
                </a:solidFill>
                <a:latin typeface="Times New Roman" panose="02020603050405020304" pitchFamily="18" charset="0"/>
                <a:cs typeface="Times New Roman" panose="02020603050405020304" pitchFamily="18" charset="0"/>
              </a:rPr>
              <a:t>, b</a:t>
            </a:r>
            <a:r>
              <a:rPr lang="en-US" sz="1200" baseline="-25000" dirty="0">
                <a:solidFill>
                  <a:srgbClr val="FF0000"/>
                </a:solidFill>
                <a:latin typeface="Times New Roman" panose="02020603050405020304" pitchFamily="18" charset="0"/>
                <a:cs typeface="Times New Roman" panose="02020603050405020304" pitchFamily="18" charset="0"/>
              </a:rPr>
              <a:t>y</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w</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h</a:t>
            </a:r>
            <a:r>
              <a:rPr lang="en-US" sz="1200" dirty="0">
                <a:solidFill>
                  <a:srgbClr val="FF0000"/>
                </a:solidFill>
                <a:latin typeface="Times New Roman" panose="02020603050405020304" pitchFamily="18" charset="0"/>
                <a:cs typeface="Times New Roman" panose="02020603050405020304" pitchFamily="18" charset="0"/>
              </a:rPr>
              <a:t>, 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 Geo. Inform (Image coordinate).</a:t>
            </a:r>
          </a:p>
          <a:p>
            <a:r>
              <a:rPr lang="en-US" sz="1200" dirty="0">
                <a:solidFill>
                  <a:srgbClr val="FF0000"/>
                </a:solidFill>
                <a:latin typeface="Times New Roman" panose="02020603050405020304" pitchFamily="18" charset="0"/>
                <a:cs typeface="Times New Roman" panose="02020603050405020304" pitchFamily="18" charset="0"/>
              </a:rPr>
              <a:t>pc</a:t>
            </a:r>
            <a:r>
              <a:rPr lang="en-US" sz="1200" baseline="-25000" dirty="0">
                <a:solidFill>
                  <a:srgbClr val="FF0000"/>
                </a:solidFill>
                <a:latin typeface="Times New Roman" panose="02020603050405020304" pitchFamily="18" charset="0"/>
                <a:cs typeface="Times New Roman" panose="02020603050405020304" pitchFamily="18" charset="0"/>
              </a:rPr>
              <a:t>0</a:t>
            </a:r>
            <a:r>
              <a:rPr lang="en-US" sz="1200" dirty="0">
                <a:solidFill>
                  <a:srgbClr val="FF0000"/>
                </a:solidFill>
                <a:latin typeface="Times New Roman" panose="02020603050405020304" pitchFamily="18" charset="0"/>
                <a:cs typeface="Times New Roman" panose="02020603050405020304" pitchFamily="18" charset="0"/>
              </a:rPr>
              <a:t>, pc</a:t>
            </a:r>
            <a:r>
              <a:rPr lang="en-US" sz="1200" baseline="-25000" dirty="0">
                <a:solidFill>
                  <a:srgbClr val="FF0000"/>
                </a:solidFill>
                <a:latin typeface="Times New Roman" panose="02020603050405020304" pitchFamily="18" charset="0"/>
                <a:cs typeface="Times New Roman" panose="02020603050405020304" pitchFamily="18" charset="0"/>
              </a:rPr>
              <a:t>2</a:t>
            </a:r>
            <a:r>
              <a:rPr lang="en-US" sz="1200" dirty="0">
                <a:solidFill>
                  <a:srgbClr val="FF0000"/>
                </a:solidFill>
                <a:latin typeface="Times New Roman" panose="02020603050405020304" pitchFamily="18" charset="0"/>
                <a:cs typeface="Times New Roman" panose="02020603050405020304" pitchFamily="18" charset="0"/>
              </a:rPr>
              <a:t>, …, pc</a:t>
            </a:r>
            <a:r>
              <a:rPr lang="en-US" sz="1200" baseline="-25000" dirty="0">
                <a:solidFill>
                  <a:srgbClr val="FF0000"/>
                </a:solidFill>
                <a:latin typeface="Times New Roman" panose="02020603050405020304" pitchFamily="18" charset="0"/>
                <a:cs typeface="Times New Roman" panose="02020603050405020304" pitchFamily="18" charset="0"/>
              </a:rPr>
              <a:t>79</a:t>
            </a:r>
            <a:r>
              <a:rPr lang="en-US" sz="1200" dirty="0">
                <a:latin typeface="Times New Roman" panose="02020603050405020304" pitchFamily="18" charset="0"/>
                <a:cs typeface="Times New Roman" panose="02020603050405020304" pitchFamily="18" charset="0"/>
              </a:rPr>
              <a:t>: Probabilities of object classes /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a:t>
            </a:r>
            <a:endParaRPr lang="en-US" sz="1200" b="1" baseline="-25000" dirty="0">
              <a:latin typeface="Times New Roman" panose="02020603050405020304" pitchFamily="18" charset="0"/>
              <a:cs typeface="Times New Roman" panose="02020603050405020304" pitchFamily="18" charset="0"/>
            </a:endParaRPr>
          </a:p>
        </p:txBody>
      </p:sp>
      <p:pic>
        <p:nvPicPr>
          <p:cNvPr id="55" name="Picture 54"/>
          <p:cNvPicPr>
            <a:picLocks noChangeAspect="1"/>
          </p:cNvPicPr>
          <p:nvPr/>
        </p:nvPicPr>
        <p:blipFill>
          <a:blip r:embed="rId3">
            <a:clrChange>
              <a:clrFrom>
                <a:srgbClr val="FFFFFF"/>
              </a:clrFrom>
              <a:clrTo>
                <a:srgbClr val="FFFFFF">
                  <a:alpha val="0"/>
                </a:srgbClr>
              </a:clrTo>
            </a:clrChange>
          </a:blip>
          <a:stretch>
            <a:fillRect/>
          </a:stretch>
        </p:blipFill>
        <p:spPr>
          <a:xfrm>
            <a:off x="341986" y="808472"/>
            <a:ext cx="8705850" cy="4320690"/>
          </a:xfrm>
          <a:prstGeom prst="rect">
            <a:avLst/>
          </a:prstGeom>
        </p:spPr>
      </p:pic>
      <p:sp>
        <p:nvSpPr>
          <p:cNvPr id="103" name="TextBox 102"/>
          <p:cNvSpPr txBox="1"/>
          <p:nvPr/>
        </p:nvSpPr>
        <p:spPr>
          <a:xfrm>
            <a:off x="3621056" y="1872255"/>
            <a:ext cx="1303789"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(1.2) Up-sampling</a:t>
            </a:r>
          </a:p>
        </p:txBody>
      </p:sp>
      <p:sp>
        <p:nvSpPr>
          <p:cNvPr id="105" name="TextBox 104"/>
          <p:cNvSpPr txBox="1"/>
          <p:nvPr/>
        </p:nvSpPr>
        <p:spPr>
          <a:xfrm>
            <a:off x="3105952" y="902167"/>
            <a:ext cx="3471431"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(1.3) Skip connection from 61</a:t>
            </a:r>
            <a:r>
              <a:rPr lang="en-US" sz="1200" baseline="30000" dirty="0">
                <a:solidFill>
                  <a:srgbClr val="00B0F0"/>
                </a:solidFill>
                <a:latin typeface="Times New Roman" panose="02020603050405020304" pitchFamily="18" charset="0"/>
                <a:cs typeface="Times New Roman" panose="02020603050405020304" pitchFamily="18" charset="0"/>
              </a:rPr>
              <a:t>st</a:t>
            </a:r>
            <a:r>
              <a:rPr lang="en-US" sz="1200" dirty="0">
                <a:solidFill>
                  <a:srgbClr val="00B0F0"/>
                </a:solidFill>
                <a:latin typeface="Times New Roman" panose="02020603050405020304" pitchFamily="18" charset="0"/>
                <a:cs typeface="Times New Roman" panose="02020603050405020304" pitchFamily="18" charset="0"/>
              </a:rPr>
              <a:t> layer</a:t>
            </a:r>
          </a:p>
        </p:txBody>
      </p:sp>
      <p:sp>
        <p:nvSpPr>
          <p:cNvPr id="106" name="TextBox 105"/>
          <p:cNvSpPr txBox="1"/>
          <p:nvPr/>
        </p:nvSpPr>
        <p:spPr>
          <a:xfrm>
            <a:off x="3033513" y="625168"/>
            <a:ext cx="4100518"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(1.3) Skip connection from 36</a:t>
            </a:r>
            <a:r>
              <a:rPr lang="en-US" sz="1200" baseline="30000" dirty="0">
                <a:solidFill>
                  <a:srgbClr val="00B0F0"/>
                </a:solidFill>
                <a:latin typeface="Times New Roman" panose="02020603050405020304" pitchFamily="18" charset="0"/>
                <a:cs typeface="Times New Roman" panose="02020603050405020304" pitchFamily="18" charset="0"/>
              </a:rPr>
              <a:t>th</a:t>
            </a:r>
            <a:r>
              <a:rPr lang="en-US" sz="1200" dirty="0">
                <a:solidFill>
                  <a:srgbClr val="00B0F0"/>
                </a:solidFill>
                <a:latin typeface="Times New Roman" panose="02020603050405020304" pitchFamily="18" charset="0"/>
                <a:cs typeface="Times New Roman" panose="02020603050405020304" pitchFamily="18" charset="0"/>
              </a:rPr>
              <a:t> layer</a:t>
            </a:r>
          </a:p>
        </p:txBody>
      </p:sp>
      <p:sp>
        <p:nvSpPr>
          <p:cNvPr id="117" name="TextBox 116"/>
          <p:cNvSpPr txBox="1"/>
          <p:nvPr/>
        </p:nvSpPr>
        <p:spPr>
          <a:xfrm>
            <a:off x="909230" y="1952607"/>
            <a:ext cx="1542490"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(1.1) Residual Blocks</a:t>
            </a:r>
          </a:p>
        </p:txBody>
      </p:sp>
      <p:sp>
        <p:nvSpPr>
          <p:cNvPr id="119" name="TextBox 118"/>
          <p:cNvSpPr txBox="1"/>
          <p:nvPr/>
        </p:nvSpPr>
        <p:spPr>
          <a:xfrm>
            <a:off x="5950741" y="1857889"/>
            <a:ext cx="1303789"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(1.2) Up-sampling</a:t>
            </a:r>
          </a:p>
        </p:txBody>
      </p:sp>
      <p:pic>
        <p:nvPicPr>
          <p:cNvPr id="25" name="Picture 24"/>
          <p:cNvPicPr>
            <a:picLocks noChangeAspect="1"/>
          </p:cNvPicPr>
          <p:nvPr/>
        </p:nvPicPr>
        <p:blipFill>
          <a:blip r:embed="rId4"/>
          <a:stretch>
            <a:fillRect/>
          </a:stretch>
        </p:blipFill>
        <p:spPr>
          <a:xfrm>
            <a:off x="2625250" y="2962176"/>
            <a:ext cx="417570" cy="438520"/>
          </a:xfrm>
          <a:prstGeom prst="rect">
            <a:avLst/>
          </a:prstGeom>
        </p:spPr>
      </p:pic>
      <p:sp>
        <p:nvSpPr>
          <p:cNvPr id="30" name="Rectangle 29"/>
          <p:cNvSpPr/>
          <p:nvPr/>
        </p:nvSpPr>
        <p:spPr>
          <a:xfrm>
            <a:off x="99891" y="3081867"/>
            <a:ext cx="4146673" cy="276999"/>
          </a:xfrm>
          <a:prstGeom prst="rect">
            <a:avLst/>
          </a:prstGeom>
        </p:spPr>
        <p:txBody>
          <a:bodyPr wrap="square">
            <a:spAutoFit/>
          </a:bodyPr>
          <a:lstStyle/>
          <a:p>
            <a:pPr marL="228600" indent="-228600"/>
            <a:endParaRPr lang="en-US" sz="1200" dirty="0">
              <a:latin typeface="Times New Roman" panose="02020603050405020304" pitchFamily="18" charset="0"/>
              <a:cs typeface="Times New Roman" panose="02020603050405020304" pitchFamily="18" charset="0"/>
            </a:endParaRPr>
          </a:p>
        </p:txBody>
      </p:sp>
      <p:sp>
        <p:nvSpPr>
          <p:cNvPr id="48" name="Down Arrow 47"/>
          <p:cNvSpPr/>
          <p:nvPr/>
        </p:nvSpPr>
        <p:spPr>
          <a:xfrm flipH="1">
            <a:off x="221823" y="2161358"/>
            <a:ext cx="173783" cy="1091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4" name="TextBox 73"/>
              <p:cNvSpPr txBox="1"/>
              <p:nvPr/>
            </p:nvSpPr>
            <p:spPr>
              <a:xfrm>
                <a:off x="3580769" y="4463285"/>
                <a:ext cx="2729148" cy="2298578"/>
              </a:xfrm>
              <a:prstGeom prst="rect">
                <a:avLst/>
              </a:prstGeom>
              <a:noFill/>
            </p:spPr>
            <p:txBody>
              <a:bodyPr wrap="square" rtlCol="0">
                <a:spAutoFit/>
              </a:bodyPr>
              <a:lstStyle/>
              <a:p>
                <a:pPr marL="228600" indent="-228600"/>
                <a:r>
                  <a:rPr lang="en-US" sz="1200" dirty="0">
                    <a:solidFill>
                      <a:srgbClr val="00B0F0"/>
                    </a:solidFill>
                    <a:latin typeface="Times New Roman" panose="02020603050405020304" pitchFamily="18" charset="0"/>
                    <a:cs typeface="Times New Roman" panose="02020603050405020304" pitchFamily="18" charset="0"/>
                  </a:rPr>
                  <a:t>  3.	Object Detection </a:t>
                </a:r>
                <a:r>
                  <a:rPr lang="en-US" sz="1200" dirty="0">
                    <a:solidFill>
                      <a:srgbClr val="FF0000"/>
                    </a:solidFill>
                    <a:latin typeface="Times New Roman" panose="02020603050405020304" pitchFamily="18" charset="0"/>
                    <a:cs typeface="Times New Roman" panose="02020603050405020304" pitchFamily="18" charset="0"/>
                  </a:rPr>
                  <a:t>(</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x</a:t>
                </a:r>
                <a:r>
                  <a:rPr lang="en-US" sz="1200" dirty="0">
                    <a:solidFill>
                      <a:srgbClr val="FF0000"/>
                    </a:solidFill>
                    <a:latin typeface="Times New Roman" panose="02020603050405020304" pitchFamily="18" charset="0"/>
                    <a:cs typeface="Times New Roman" panose="02020603050405020304" pitchFamily="18" charset="0"/>
                  </a:rPr>
                  <a:t>, b</a:t>
                </a:r>
                <a:r>
                  <a:rPr lang="en-US" sz="1200" baseline="-25000" dirty="0">
                    <a:solidFill>
                      <a:srgbClr val="FF0000"/>
                    </a:solidFill>
                    <a:latin typeface="Times New Roman" panose="02020603050405020304" pitchFamily="18" charset="0"/>
                    <a:cs typeface="Times New Roman" panose="02020603050405020304" pitchFamily="18" charset="0"/>
                  </a:rPr>
                  <a:t>y</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w</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h</a:t>
                </a:r>
                <a:r>
                  <a:rPr lang="en-US" sz="1200" dirty="0">
                    <a:solidFill>
                      <a:srgbClr val="FF0000"/>
                    </a:solidFill>
                    <a:latin typeface="Times New Roman" panose="02020603050405020304" pitchFamily="18" charset="0"/>
                    <a:cs typeface="Times New Roman" panose="02020603050405020304" pitchFamily="18" charset="0"/>
                  </a:rPr>
                  <a:t>, c): </a:t>
                </a:r>
              </a:p>
              <a:p>
                <a:pPr marL="406400" lvl="1"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Objectness score: </a:t>
                </a:r>
              </a:p>
              <a:p>
                <a:pPr marL="398463" lvl="1" indent="-166688"/>
                <a:r>
                  <a:rPr lang="en-US" sz="1200" dirty="0">
                    <a:latin typeface="Times New Roman" panose="02020603050405020304" pitchFamily="18" charset="0"/>
                    <a:cs typeface="Times New Roman" panose="02020603050405020304" pitchFamily="18" charset="0"/>
                  </a:rPr>
                  <a:t>	IOU (threshold = 0.5)</a:t>
                </a:r>
              </a:p>
              <a:p>
                <a:pPr marL="406400" lvl="1"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Coordinate:</a:t>
                </a:r>
              </a:p>
              <a:p>
                <a:pPr marL="574675" lvl="2" indent="-176213">
                  <a:buFont typeface="Wingdings" panose="05000000000000000000" pitchFamily="2" charset="2"/>
                  <a:buChar char="§"/>
                </a:pPr>
                <a14:m>
                  <m:oMath xmlns:m="http://schemas.openxmlformats.org/officeDocument/2006/math">
                    <m:r>
                      <m:rPr>
                        <m:sty m:val="p"/>
                      </m:rPr>
                      <a:rPr lang="en-US" altLang="zh-TW" sz="1200">
                        <a:latin typeface="Cambria Math" panose="02040503050406030204" pitchFamily="18" charset="0"/>
                      </a:rPr>
                      <m:t>b</m:t>
                    </m:r>
                    <m:r>
                      <m:rPr>
                        <m:sty m:val="p"/>
                      </m:rPr>
                      <a:rPr lang="en-US" altLang="zh-TW" sz="1200" baseline="-25000">
                        <a:latin typeface="Cambria Math" panose="02040503050406030204" pitchFamily="18" charset="0"/>
                      </a:rPr>
                      <m:t>x</m:t>
                    </m:r>
                    <m:r>
                      <a:rPr lang="en-US" altLang="zh-TW" sz="1200">
                        <a:latin typeface="Cambria Math" panose="02040503050406030204" pitchFamily="18" charset="0"/>
                      </a:rPr>
                      <m:t>= </m:t>
                    </m:r>
                    <m:r>
                      <m:rPr>
                        <m:sty m:val="p"/>
                      </m:rPr>
                      <a:rPr lang="zh-TW" altLang="en-US" sz="1200">
                        <a:latin typeface="Cambria Math" panose="02040503050406030204" pitchFamily="18" charset="0"/>
                      </a:rPr>
                      <m:t>σ</m:t>
                    </m:r>
                    <m:d>
                      <m:dPr>
                        <m:ctrlPr>
                          <a:rPr lang="en-US" altLang="zh-TW" sz="1200" i="1">
                            <a:latin typeface="Cambria Math" panose="02040503050406030204" pitchFamily="18" charset="0"/>
                          </a:rPr>
                        </m:ctrlPr>
                      </m:dPr>
                      <m:e>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x</m:t>
                        </m:r>
                      </m:e>
                    </m:d>
                    <m:r>
                      <a:rPr lang="en-US" altLang="zh-TW" sz="1200">
                        <a:latin typeface="Cambria Math" panose="02040503050406030204" pitchFamily="18" charset="0"/>
                      </a:rPr>
                      <m:t>+</m:t>
                    </m:r>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𝑐</m:t>
                        </m:r>
                      </m:e>
                      <m:sub>
                        <m:r>
                          <a:rPr lang="en-US" altLang="zh-TW" sz="1200" b="0" i="1" smtClean="0">
                            <a:latin typeface="Cambria Math" panose="02040503050406030204" pitchFamily="18" charset="0"/>
                          </a:rPr>
                          <m:t>𝑥</m:t>
                        </m:r>
                      </m:sub>
                    </m:sSub>
                  </m:oMath>
                </a14:m>
                <a:endParaRPr lang="en-US" altLang="zh-TW" sz="1200" dirty="0">
                  <a:latin typeface="Times New Roman" panose="02020603050405020304" pitchFamily="18" charset="0"/>
                  <a:cs typeface="Times New Roman" panose="02020603050405020304" pitchFamily="18" charset="0"/>
                </a:endParaRPr>
              </a:p>
              <a:p>
                <a:pPr marL="574675" lvl="2" indent="-176213">
                  <a:buFont typeface="Wingdings" panose="05000000000000000000" pitchFamily="2" charset="2"/>
                  <a:buChar char="§"/>
                </a:pPr>
                <a14:m>
                  <m:oMath xmlns:m="http://schemas.openxmlformats.org/officeDocument/2006/math">
                    <m:r>
                      <m:rPr>
                        <m:sty m:val="p"/>
                      </m:rPr>
                      <a:rPr lang="en-US" altLang="zh-TW" sz="1200">
                        <a:latin typeface="Cambria Math" panose="02040503050406030204" pitchFamily="18" charset="0"/>
                      </a:rPr>
                      <m:t>b</m:t>
                    </m:r>
                    <m:r>
                      <m:rPr>
                        <m:sty m:val="p"/>
                      </m:rPr>
                      <a:rPr lang="en-US" altLang="zh-TW" sz="1200" baseline="-25000">
                        <a:latin typeface="Cambria Math" panose="02040503050406030204" pitchFamily="18" charset="0"/>
                      </a:rPr>
                      <m:t>y</m:t>
                    </m:r>
                    <m:r>
                      <a:rPr lang="en-US" altLang="zh-TW" sz="1200">
                        <a:latin typeface="Cambria Math" panose="02040503050406030204" pitchFamily="18" charset="0"/>
                      </a:rPr>
                      <m:t>= </m:t>
                    </m:r>
                    <m:r>
                      <m:rPr>
                        <m:sty m:val="p"/>
                      </m:rPr>
                      <a:rPr lang="zh-TW" altLang="en-US" sz="1200">
                        <a:latin typeface="Cambria Math" panose="02040503050406030204" pitchFamily="18" charset="0"/>
                      </a:rPr>
                      <m:t>σ</m:t>
                    </m:r>
                    <m:d>
                      <m:dPr>
                        <m:ctrlPr>
                          <a:rPr lang="en-US" altLang="zh-TW" sz="1200" i="1">
                            <a:latin typeface="Cambria Math" panose="02040503050406030204" pitchFamily="18" charset="0"/>
                          </a:rPr>
                        </m:ctrlPr>
                      </m:dPr>
                      <m:e>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y</m:t>
                        </m:r>
                      </m:e>
                    </m:d>
                    <m:r>
                      <a:rPr lang="en-US" altLang="zh-TW" sz="1200">
                        <a:latin typeface="Cambria Math" panose="02040503050406030204" pitchFamily="18" charset="0"/>
                      </a:rPr>
                      <m:t>+</m:t>
                    </m:r>
                    <m:r>
                      <m:rPr>
                        <m:sty m:val="p"/>
                      </m:rPr>
                      <a:rPr lang="en-US" altLang="zh-TW" sz="1200">
                        <a:latin typeface="Cambria Math" panose="02040503050406030204" pitchFamily="18" charset="0"/>
                      </a:rPr>
                      <m:t>c</m:t>
                    </m:r>
                  </m:oMath>
                </a14:m>
                <a:r>
                  <a:rPr lang="en-US" altLang="zh-TW" sz="1200" baseline="-25000" dirty="0">
                    <a:latin typeface="Times New Roman" panose="02020603050405020304" pitchFamily="18" charset="0"/>
                    <a:cs typeface="Times New Roman" panose="02020603050405020304" pitchFamily="18" charset="0"/>
                  </a:rPr>
                  <a:t>y</a:t>
                </a:r>
              </a:p>
              <a:p>
                <a:pPr marL="574675" lvl="2" indent="-176213">
                  <a:buFont typeface="Wingdings" panose="05000000000000000000" pitchFamily="2" charset="2"/>
                  <a:buChar char="§"/>
                </a:pPr>
                <a14:m>
                  <m:oMath xmlns:m="http://schemas.openxmlformats.org/officeDocument/2006/math">
                    <m:r>
                      <m:rPr>
                        <m:sty m:val="p"/>
                      </m:rPr>
                      <a:rPr lang="en-US" altLang="zh-TW" sz="1200">
                        <a:latin typeface="Cambria Math" panose="02040503050406030204" pitchFamily="18" charset="0"/>
                      </a:rPr>
                      <m:t>b</m:t>
                    </m:r>
                    <m:r>
                      <m:rPr>
                        <m:sty m:val="p"/>
                      </m:rPr>
                      <a:rPr lang="en-US" altLang="zh-TW" sz="1200" baseline="-25000">
                        <a:latin typeface="Cambria Math" panose="02040503050406030204" pitchFamily="18" charset="0"/>
                      </a:rPr>
                      <m:t>w</m:t>
                    </m:r>
                    <m:r>
                      <a:rPr lang="en-US" altLang="zh-TW" sz="1200">
                        <a:latin typeface="Cambria Math" panose="02040503050406030204" pitchFamily="18" charset="0"/>
                      </a:rPr>
                      <m:t>=</m:t>
                    </m:r>
                    <m:r>
                      <m:rPr>
                        <m:sty m:val="p"/>
                      </m:rPr>
                      <a:rPr lang="en-US" altLang="zh-TW" sz="1200">
                        <a:latin typeface="Cambria Math" panose="02040503050406030204" pitchFamily="18" charset="0"/>
                      </a:rPr>
                      <m:t>p</m:t>
                    </m:r>
                    <m:sSup>
                      <m:sSupPr>
                        <m:ctrlPr>
                          <a:rPr lang="en-US" altLang="zh-TW" sz="1200" i="1">
                            <a:latin typeface="Cambria Math" panose="02040503050406030204" pitchFamily="18" charset="0"/>
                          </a:rPr>
                        </m:ctrlPr>
                      </m:sSupPr>
                      <m:e>
                        <m:r>
                          <m:rPr>
                            <m:sty m:val="p"/>
                          </m:rPr>
                          <a:rPr lang="en-US" altLang="zh-TW" sz="1200" baseline="-25000">
                            <a:latin typeface="Cambria Math" panose="02040503050406030204" pitchFamily="18" charset="0"/>
                          </a:rPr>
                          <m:t>w</m:t>
                        </m:r>
                        <m:r>
                          <m:rPr>
                            <m:sty m:val="p"/>
                          </m:rPr>
                          <a:rPr lang="en-US" altLang="zh-TW" sz="1200">
                            <a:latin typeface="Cambria Math" panose="02040503050406030204" pitchFamily="18" charset="0"/>
                          </a:rPr>
                          <m:t>e</m:t>
                        </m:r>
                      </m:e>
                      <m:sup>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w</m:t>
                        </m:r>
                      </m:sup>
                    </m:sSup>
                  </m:oMath>
                </a14:m>
                <a:endParaRPr lang="en-US" altLang="zh-TW" sz="1200" baseline="-25000" dirty="0">
                  <a:latin typeface="Times New Roman" panose="02020603050405020304" pitchFamily="18" charset="0"/>
                  <a:cs typeface="Times New Roman" panose="02020603050405020304" pitchFamily="18" charset="0"/>
                </a:endParaRPr>
              </a:p>
              <a:p>
                <a:pPr marL="574675" lvl="2" indent="-176213">
                  <a:buFont typeface="Wingdings" panose="05000000000000000000" pitchFamily="2" charset="2"/>
                  <a:buChar char="§"/>
                </a:pPr>
                <a14:m>
                  <m:oMath xmlns:m="http://schemas.openxmlformats.org/officeDocument/2006/math">
                    <m:r>
                      <m:rPr>
                        <m:sty m:val="p"/>
                      </m:rPr>
                      <a:rPr lang="en-US" altLang="zh-TW" sz="1200" smtClean="0">
                        <a:latin typeface="Cambria Math" panose="02040503050406030204" pitchFamily="18" charset="0"/>
                      </a:rPr>
                      <m:t>b</m:t>
                    </m:r>
                    <m:r>
                      <m:rPr>
                        <m:sty m:val="p"/>
                      </m:rPr>
                      <a:rPr lang="en-US" altLang="zh-TW" sz="1200" baseline="-25000">
                        <a:latin typeface="Cambria Math" panose="02040503050406030204" pitchFamily="18" charset="0"/>
                      </a:rPr>
                      <m:t>h</m:t>
                    </m:r>
                    <m:r>
                      <a:rPr lang="en-US" altLang="zh-TW" sz="1200">
                        <a:latin typeface="Cambria Math" panose="02040503050406030204" pitchFamily="18" charset="0"/>
                      </a:rPr>
                      <m:t>=</m:t>
                    </m:r>
                    <m:r>
                      <m:rPr>
                        <m:sty m:val="p"/>
                      </m:rPr>
                      <a:rPr lang="en-US" altLang="zh-TW" sz="1200">
                        <a:latin typeface="Cambria Math" panose="02040503050406030204" pitchFamily="18" charset="0"/>
                      </a:rPr>
                      <m:t>p</m:t>
                    </m:r>
                    <m:sSup>
                      <m:sSupPr>
                        <m:ctrlPr>
                          <a:rPr lang="en-US" altLang="zh-TW" sz="1200" i="1">
                            <a:latin typeface="Cambria Math" panose="02040503050406030204" pitchFamily="18" charset="0"/>
                          </a:rPr>
                        </m:ctrlPr>
                      </m:sSupPr>
                      <m:e>
                        <m:r>
                          <m:rPr>
                            <m:sty m:val="p"/>
                          </m:rPr>
                          <a:rPr lang="en-US" altLang="zh-TW" sz="1200" baseline="-25000">
                            <a:latin typeface="Cambria Math" panose="02040503050406030204" pitchFamily="18" charset="0"/>
                          </a:rPr>
                          <m:t>h</m:t>
                        </m:r>
                        <m:r>
                          <m:rPr>
                            <m:sty m:val="p"/>
                          </m:rPr>
                          <a:rPr lang="en-US" altLang="zh-TW" sz="1200">
                            <a:latin typeface="Cambria Math" panose="02040503050406030204" pitchFamily="18" charset="0"/>
                          </a:rPr>
                          <m:t>e</m:t>
                        </m:r>
                      </m:e>
                      <m:sup>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h</m:t>
                        </m:r>
                      </m:sup>
                    </m:sSup>
                  </m:oMath>
                </a14:m>
                <a:endParaRPr lang="en-US" altLang="zh-TW" sz="1200" baseline="-25000" dirty="0">
                  <a:latin typeface="Times New Roman" panose="02020603050405020304" pitchFamily="18" charset="0"/>
                  <a:cs typeface="Times New Roman" panose="02020603050405020304" pitchFamily="18" charset="0"/>
                </a:endParaRPr>
              </a:p>
              <a:p>
                <a:pPr marL="228600" indent="-228600"/>
                <a:r>
                  <a:rPr lang="en-US" sz="1200" dirty="0">
                    <a:solidFill>
                      <a:srgbClr val="00B0F0"/>
                    </a:solidFill>
                    <a:latin typeface="Times New Roman" panose="02020603050405020304" pitchFamily="18" charset="0"/>
                    <a:cs typeface="Times New Roman" panose="02020603050405020304" pitchFamily="18" charset="0"/>
                  </a:rPr>
                  <a:t>  4.	Object Classification </a:t>
                </a:r>
                <a:r>
                  <a:rPr lang="en-US" sz="1200" dirty="0">
                    <a:solidFill>
                      <a:srgbClr val="FF0000"/>
                    </a:solidFill>
                    <a:latin typeface="Times New Roman" panose="02020603050405020304" pitchFamily="18" charset="0"/>
                    <a:cs typeface="Times New Roman" panose="02020603050405020304" pitchFamily="18" charset="0"/>
                  </a:rPr>
                  <a:t>pc</a:t>
                </a:r>
                <a:r>
                  <a:rPr lang="en-US" sz="1200" baseline="-25000" dirty="0">
                    <a:solidFill>
                      <a:srgbClr val="FF0000"/>
                    </a:solidFill>
                    <a:latin typeface="Times New Roman" panose="02020603050405020304" pitchFamily="18" charset="0"/>
                    <a:cs typeface="Times New Roman" panose="02020603050405020304" pitchFamily="18" charset="0"/>
                  </a:rPr>
                  <a:t>0</a:t>
                </a:r>
                <a:r>
                  <a:rPr lang="en-US" sz="1200" dirty="0">
                    <a:solidFill>
                      <a:srgbClr val="FF0000"/>
                    </a:solidFill>
                    <a:latin typeface="Times New Roman" panose="02020603050405020304" pitchFamily="18" charset="0"/>
                    <a:cs typeface="Times New Roman" panose="02020603050405020304" pitchFamily="18" charset="0"/>
                  </a:rPr>
                  <a:t>, …, pc</a:t>
                </a:r>
                <a:r>
                  <a:rPr lang="en-US" sz="1200" baseline="-25000" dirty="0">
                    <a:solidFill>
                      <a:srgbClr val="FF0000"/>
                    </a:solidFill>
                    <a:latin typeface="Times New Roman" panose="02020603050405020304" pitchFamily="18" charset="0"/>
                    <a:cs typeface="Times New Roman" panose="02020603050405020304" pitchFamily="18" charset="0"/>
                  </a:rPr>
                  <a:t>79 </a:t>
                </a:r>
                <a:r>
                  <a:rPr lang="en-US" sz="1200" dirty="0">
                    <a:solidFill>
                      <a:srgbClr val="FF0000"/>
                    </a:solidFill>
                    <a:latin typeface="Times New Roman" panose="02020603050405020304" pitchFamily="18" charset="0"/>
                    <a:cs typeface="Times New Roman" panose="02020603050405020304" pitchFamily="18" charset="0"/>
                  </a:rPr>
                  <a:t>: </a:t>
                </a:r>
              </a:p>
              <a:p>
                <a:pPr marL="406400"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Multi-label Classification. </a:t>
                </a:r>
              </a:p>
              <a:p>
                <a:pPr marL="406400"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Ex: Classify boy and girl, who partial occluded boy</a:t>
                </a:r>
              </a:p>
            </p:txBody>
          </p:sp>
        </mc:Choice>
        <mc:Fallback xmlns="">
          <p:sp>
            <p:nvSpPr>
              <p:cNvPr id="74" name="TextBox 73"/>
              <p:cNvSpPr txBox="1">
                <a:spLocks noRot="1" noChangeAspect="1" noMove="1" noResize="1" noEditPoints="1" noAdjustHandles="1" noChangeArrowheads="1" noChangeShapeType="1" noTextEdit="1"/>
              </p:cNvSpPr>
              <p:nvPr/>
            </p:nvSpPr>
            <p:spPr>
              <a:xfrm>
                <a:off x="3580769" y="4463285"/>
                <a:ext cx="2729148" cy="2298578"/>
              </a:xfrm>
              <a:prstGeom prst="rect">
                <a:avLst/>
              </a:prstGeom>
              <a:blipFill rotWithShape="0">
                <a:blip r:embed="rId5"/>
                <a:stretch>
                  <a:fillRect b="-1326"/>
                </a:stretch>
              </a:blipFill>
            </p:spPr>
            <p:txBody>
              <a:bodyPr/>
              <a:lstStyle/>
              <a:p>
                <a:r>
                  <a:rPr lang="en-US">
                    <a:noFill/>
                  </a:rPr>
                  <a:t> </a:t>
                </a:r>
              </a:p>
            </p:txBody>
          </p:sp>
        </mc:Fallback>
      </mc:AlternateContent>
      <p:sp>
        <p:nvSpPr>
          <p:cNvPr id="31" name="矩形 30"/>
          <p:cNvSpPr/>
          <p:nvPr/>
        </p:nvSpPr>
        <p:spPr>
          <a:xfrm>
            <a:off x="3692324" y="680008"/>
            <a:ext cx="2239133" cy="28714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2" name="矩形 31"/>
          <p:cNvSpPr/>
          <p:nvPr/>
        </p:nvSpPr>
        <p:spPr>
          <a:xfrm>
            <a:off x="5994852" y="680007"/>
            <a:ext cx="2945947" cy="350627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7" name="TextBox 36"/>
          <p:cNvSpPr txBox="1"/>
          <p:nvPr/>
        </p:nvSpPr>
        <p:spPr>
          <a:xfrm>
            <a:off x="3678703" y="3797140"/>
            <a:ext cx="1079490"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2 (26x26x255c)</a:t>
            </a:r>
          </a:p>
        </p:txBody>
      </p:sp>
      <p:sp>
        <p:nvSpPr>
          <p:cNvPr id="38" name="TextBox 37"/>
          <p:cNvSpPr txBox="1"/>
          <p:nvPr/>
        </p:nvSpPr>
        <p:spPr>
          <a:xfrm>
            <a:off x="2674540" y="3577922"/>
            <a:ext cx="1088655"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1 (13x13x255c)</a:t>
            </a:r>
          </a:p>
        </p:txBody>
      </p:sp>
      <p:sp>
        <p:nvSpPr>
          <p:cNvPr id="39" name="TextBox 38"/>
          <p:cNvSpPr txBox="1"/>
          <p:nvPr/>
        </p:nvSpPr>
        <p:spPr>
          <a:xfrm>
            <a:off x="6200708" y="4653389"/>
            <a:ext cx="1086852"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3 (52x52x255c)</a:t>
            </a:r>
          </a:p>
        </p:txBody>
      </p:sp>
      <p:sp>
        <p:nvSpPr>
          <p:cNvPr id="49" name="Rectangle 159"/>
          <p:cNvSpPr/>
          <p:nvPr/>
        </p:nvSpPr>
        <p:spPr>
          <a:xfrm>
            <a:off x="331842" y="2952897"/>
            <a:ext cx="2411937" cy="2828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r>
              <a:rPr lang="en-US" sz="1200" b="1" dirty="0">
                <a:solidFill>
                  <a:srgbClr val="FF0000"/>
                </a:solidFill>
                <a:latin typeface="Times New Roman" panose="02020603050405020304" pitchFamily="18" charset="0"/>
                <a:cs typeface="Times New Roman" panose="02020603050405020304" pitchFamily="18" charset="0"/>
              </a:rPr>
              <a:t>?? </a:t>
            </a:r>
            <a:r>
              <a:rPr lang="en-US" sz="1200" b="1" dirty="0">
                <a:solidFill>
                  <a:srgbClr val="00B050"/>
                </a:solidFill>
                <a:latin typeface="Times New Roman" panose="02020603050405020304" pitchFamily="18" charset="0"/>
                <a:cs typeface="Times New Roman" panose="02020603050405020304" pitchFamily="18" charset="0"/>
              </a:rPr>
              <a:t>Divide to 3 scaling grid cells:</a:t>
            </a:r>
            <a:endParaRPr lang="en-US" sz="1200" dirty="0">
              <a:solidFill>
                <a:srgbClr val="00B050"/>
              </a:solidFill>
              <a:latin typeface="Times New Roman" panose="02020603050405020304" pitchFamily="18" charset="0"/>
              <a:cs typeface="Times New Roman" panose="02020603050405020304" pitchFamily="18" charset="0"/>
            </a:endParaRPr>
          </a:p>
        </p:txBody>
      </p:sp>
      <p:pic>
        <p:nvPicPr>
          <p:cNvPr id="60" name="Picture 76"/>
          <p:cNvPicPr>
            <a:picLocks noChangeAspect="1"/>
          </p:cNvPicPr>
          <p:nvPr/>
        </p:nvPicPr>
        <p:blipFill>
          <a:blip r:embed="rId6"/>
          <a:stretch>
            <a:fillRect/>
          </a:stretch>
        </p:blipFill>
        <p:spPr>
          <a:xfrm>
            <a:off x="227233" y="3283277"/>
            <a:ext cx="671160" cy="668770"/>
          </a:xfrm>
          <a:prstGeom prst="rect">
            <a:avLst/>
          </a:prstGeom>
        </p:spPr>
      </p:pic>
      <p:sp>
        <p:nvSpPr>
          <p:cNvPr id="11" name="矩形 10"/>
          <p:cNvSpPr/>
          <p:nvPr/>
        </p:nvSpPr>
        <p:spPr>
          <a:xfrm>
            <a:off x="3706461" y="1228577"/>
            <a:ext cx="540103" cy="67893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6" name="矩形 65"/>
          <p:cNvSpPr/>
          <p:nvPr/>
        </p:nvSpPr>
        <p:spPr>
          <a:xfrm>
            <a:off x="6037280" y="997060"/>
            <a:ext cx="699569" cy="9104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4" name="Rectangle 113"/>
          <p:cNvSpPr/>
          <p:nvPr/>
        </p:nvSpPr>
        <p:spPr>
          <a:xfrm>
            <a:off x="140884" y="4253221"/>
            <a:ext cx="3616034" cy="1800493"/>
          </a:xfrm>
          <a:prstGeom prst="rect">
            <a:avLst/>
          </a:prstGeom>
          <a:ln>
            <a:noFill/>
          </a:ln>
        </p:spPr>
        <p:txBody>
          <a:bodyPr wrap="square">
            <a:spAutoFit/>
          </a:bodyPr>
          <a:lstStyle/>
          <a:p>
            <a:pPr marL="169863" lvl="3" indent="-169863">
              <a:spcBef>
                <a:spcPts val="300"/>
              </a:spcBef>
            </a:pPr>
            <a:r>
              <a:rPr lang="en-US" sz="1200" dirty="0">
                <a:solidFill>
                  <a:srgbClr val="00B0F0"/>
                </a:solidFill>
                <a:latin typeface="Times New Roman" panose="02020603050405020304" pitchFamily="18" charset="0"/>
                <a:cs typeface="Times New Roman" panose="02020603050405020304" pitchFamily="18" charset="0"/>
              </a:rPr>
              <a:t>1. 	YoloV3 Model:</a:t>
            </a:r>
          </a:p>
          <a:p>
            <a:pPr marL="347663" lvl="3" indent="-177800">
              <a:spcBef>
                <a:spcPts val="300"/>
              </a:spcBef>
              <a:buFont typeface="Courier New" panose="02070309020205020404" pitchFamily="49" charset="0"/>
              <a:buChar char="o"/>
            </a:pPr>
            <a:r>
              <a:rPr lang="en-US" altLang="zh-TW" sz="1200" dirty="0">
                <a:latin typeface="Times New Roman" panose="02020603050405020304" pitchFamily="18" charset="0"/>
                <a:cs typeface="Times New Roman" panose="02020603050405020304" pitchFamily="18" charset="0"/>
              </a:rPr>
              <a:t>Backbone: </a:t>
            </a:r>
            <a:r>
              <a:rPr lang="en-US" altLang="zh-TW" sz="1200" b="1" dirty="0">
                <a:solidFill>
                  <a:srgbClr val="00B050"/>
                </a:solidFill>
                <a:latin typeface="Times New Roman" panose="02020603050405020304" pitchFamily="18" charset="0"/>
                <a:cs typeface="Times New Roman" panose="02020603050405020304" pitchFamily="18" charset="0"/>
              </a:rPr>
              <a:t>DarkNet-53.</a:t>
            </a:r>
          </a:p>
          <a:p>
            <a:pPr marL="347663" lvl="1" indent="-177800">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75 convolutional layers.</a:t>
            </a:r>
          </a:p>
          <a:p>
            <a:pPr marL="347663" lvl="1" indent="-177800">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106 fully convolutional layers.</a:t>
            </a:r>
          </a:p>
          <a:p>
            <a:pPr marL="173038" indent="-173038"/>
            <a:r>
              <a:rPr lang="en-US" sz="1200" dirty="0">
                <a:solidFill>
                  <a:srgbClr val="00B0F0"/>
                </a:solidFill>
                <a:latin typeface="Times New Roman" panose="02020603050405020304" pitchFamily="18" charset="0"/>
                <a:cs typeface="Times New Roman" panose="02020603050405020304" pitchFamily="18" charset="0"/>
              </a:rPr>
              <a:t>2. </a:t>
            </a:r>
            <a:r>
              <a:rPr lang="en-US" sz="1200" dirty="0">
                <a:solidFill>
                  <a:srgbClr val="00B050"/>
                </a:solidFill>
                <a:latin typeface="Times New Roman" panose="02020603050405020304" pitchFamily="18" charset="0"/>
                <a:cs typeface="Times New Roman" panose="02020603050405020304" pitchFamily="18" charset="0"/>
              </a:rPr>
              <a:t>	Detection Across 3 Scaling Grid Cells:</a:t>
            </a:r>
          </a:p>
          <a:p>
            <a:pPr marL="347663" lvl="3" indent="-177800">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Output 3 Scales: 13x13, 26x26, 52x52 grid cells</a:t>
            </a:r>
          </a:p>
          <a:p>
            <a:pPr marL="347663" lvl="3" indent="-177800">
              <a:spcBef>
                <a:spcPts val="300"/>
              </a:spcBef>
              <a:buFont typeface="Courier New" panose="02070309020205020404" pitchFamily="49" charset="0"/>
              <a:buChar char="o"/>
            </a:pPr>
            <a:r>
              <a:rPr lang="en-US" sz="1000" dirty="0">
                <a:latin typeface="Times New Roman" panose="02020603050405020304" pitchFamily="18" charset="0"/>
                <a:cs typeface="Times New Roman" panose="02020603050405020304" pitchFamily="18" charset="0"/>
              </a:rPr>
              <a:t>The same number of channels for each cell at one scale</a:t>
            </a:r>
            <a:r>
              <a:rPr lang="en-US" sz="1200" dirty="0">
                <a:latin typeface="Times New Roman" panose="02020603050405020304" pitchFamily="18" charset="0"/>
                <a:cs typeface="Times New Roman" panose="02020603050405020304" pitchFamily="18" charset="0"/>
              </a:rPr>
              <a:t>:</a:t>
            </a:r>
          </a:p>
          <a:p>
            <a:pPr marL="347663" lvl="3" indent="-177800">
              <a:spcBef>
                <a:spcPts val="300"/>
              </a:spcBef>
            </a:pPr>
            <a:r>
              <a:rPr lang="en-US" sz="1200" dirty="0">
                <a:latin typeface="Times New Roman" panose="02020603050405020304" pitchFamily="18" charset="0"/>
                <a:cs typeface="Times New Roman" panose="02020603050405020304" pitchFamily="18" charset="0"/>
              </a:rPr>
              <a:t>	(4 + 1 + 80) x 3 anchor boxes/cell = 255c </a:t>
            </a:r>
          </a:p>
        </p:txBody>
      </p:sp>
      <p:sp>
        <p:nvSpPr>
          <p:cNvPr id="67" name="Rectangle 66"/>
          <p:cNvSpPr/>
          <p:nvPr/>
        </p:nvSpPr>
        <p:spPr>
          <a:xfrm>
            <a:off x="601846" y="2104370"/>
            <a:ext cx="2117835" cy="461665"/>
          </a:xfrm>
          <a:prstGeom prst="rect">
            <a:avLst/>
          </a:prstGeom>
        </p:spPr>
        <p:txBody>
          <a:bodyPr wrap="square">
            <a:spAutoFit/>
          </a:bodyPr>
          <a:lstStyle/>
          <a:p>
            <a:r>
              <a:rPr lang="en-US" sz="1200" dirty="0">
                <a:solidFill>
                  <a:srgbClr val="00B050"/>
                </a:solidFill>
                <a:latin typeface="Times New Roman" panose="02020603050405020304" pitchFamily="18" charset="0"/>
                <a:cs typeface="Times New Roman" panose="02020603050405020304" pitchFamily="18" charset="0"/>
              </a:rPr>
              <a:t>Feature extractor based on Darknet-53 model</a:t>
            </a:r>
          </a:p>
        </p:txBody>
      </p:sp>
      <p:sp>
        <p:nvSpPr>
          <p:cNvPr id="68" name="矩形 50"/>
          <p:cNvSpPr/>
          <p:nvPr/>
        </p:nvSpPr>
        <p:spPr>
          <a:xfrm>
            <a:off x="636077" y="770563"/>
            <a:ext cx="2090826" cy="1757563"/>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9" name="Picture 68"/>
          <p:cNvPicPr>
            <a:picLocks noChangeAspect="1"/>
          </p:cNvPicPr>
          <p:nvPr/>
        </p:nvPicPr>
        <p:blipFill>
          <a:blip r:embed="rId4"/>
          <a:stretch>
            <a:fillRect/>
          </a:stretch>
        </p:blipFill>
        <p:spPr>
          <a:xfrm>
            <a:off x="4567301" y="3665186"/>
            <a:ext cx="563499" cy="591770"/>
          </a:xfrm>
          <a:prstGeom prst="rect">
            <a:avLst/>
          </a:prstGeom>
        </p:spPr>
      </p:pic>
      <p:pic>
        <p:nvPicPr>
          <p:cNvPr id="70" name="Picture 69"/>
          <p:cNvPicPr>
            <a:picLocks noChangeAspect="1"/>
          </p:cNvPicPr>
          <p:nvPr/>
        </p:nvPicPr>
        <p:blipFill>
          <a:blip r:embed="rId4"/>
          <a:stretch>
            <a:fillRect/>
          </a:stretch>
        </p:blipFill>
        <p:spPr>
          <a:xfrm>
            <a:off x="7134032" y="4342421"/>
            <a:ext cx="730830" cy="767496"/>
          </a:xfrm>
          <a:prstGeom prst="rect">
            <a:avLst/>
          </a:prstGeom>
        </p:spPr>
      </p:pic>
      <p:sp>
        <p:nvSpPr>
          <p:cNvPr id="71" name="文字方塊 16"/>
          <p:cNvSpPr txBox="1"/>
          <p:nvPr/>
        </p:nvSpPr>
        <p:spPr>
          <a:xfrm>
            <a:off x="2609394" y="3366356"/>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anc1</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72" name="文字方塊 16"/>
          <p:cNvSpPr txBox="1"/>
          <p:nvPr/>
        </p:nvSpPr>
        <p:spPr>
          <a:xfrm>
            <a:off x="3107710" y="3366356"/>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cell1</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73" name="文字方塊 16"/>
          <p:cNvSpPr txBox="1"/>
          <p:nvPr/>
        </p:nvSpPr>
        <p:spPr>
          <a:xfrm>
            <a:off x="4632484" y="4197687"/>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anc2</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75" name="文字方塊 16"/>
          <p:cNvSpPr txBox="1"/>
          <p:nvPr/>
        </p:nvSpPr>
        <p:spPr>
          <a:xfrm>
            <a:off x="5334150" y="4201827"/>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cell2</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76" name="文字方塊 16"/>
          <p:cNvSpPr txBox="1"/>
          <p:nvPr/>
        </p:nvSpPr>
        <p:spPr>
          <a:xfrm>
            <a:off x="7252672" y="5066494"/>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anc3</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77" name="文字方塊 16"/>
          <p:cNvSpPr txBox="1"/>
          <p:nvPr/>
        </p:nvSpPr>
        <p:spPr>
          <a:xfrm>
            <a:off x="8157539" y="5070634"/>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cell3</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cxnSp>
        <p:nvCxnSpPr>
          <p:cNvPr id="13" name="Straight Arrow Connector 12"/>
          <p:cNvCxnSpPr>
            <a:stCxn id="25" idx="0"/>
          </p:cNvCxnSpPr>
          <p:nvPr/>
        </p:nvCxnSpPr>
        <p:spPr>
          <a:xfrm flipV="1">
            <a:off x="2834035" y="2750076"/>
            <a:ext cx="530008" cy="21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3364044" y="2711514"/>
            <a:ext cx="33154" cy="264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859247" y="3366975"/>
            <a:ext cx="670658" cy="265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5529906" y="3328414"/>
            <a:ext cx="52118" cy="336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0" idx="0"/>
          </p:cNvCxnSpPr>
          <p:nvPr/>
        </p:nvCxnSpPr>
        <p:spPr>
          <a:xfrm flipV="1">
            <a:off x="7499447" y="3892848"/>
            <a:ext cx="755313" cy="449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8254761" y="3854289"/>
            <a:ext cx="135198" cy="45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008868" y="5306095"/>
            <a:ext cx="3162162" cy="1323439"/>
          </a:xfrm>
          <a:prstGeom prst="rect">
            <a:avLst/>
          </a:prstGeom>
        </p:spPr>
        <p:txBody>
          <a:bodyPr wrap="square">
            <a:spAutoFit/>
          </a:bodyPr>
          <a:lstStyle/>
          <a:p>
            <a:pPr marL="169863" indent="-169863">
              <a:spcBef>
                <a:spcPts val="300"/>
              </a:spcBef>
            </a:pPr>
            <a:r>
              <a:rPr lang="en-US" sz="1200" dirty="0">
                <a:solidFill>
                  <a:srgbClr val="00B0F0"/>
                </a:solidFill>
                <a:latin typeface="Times New Roman" panose="02020603050405020304" pitchFamily="18" charset="0"/>
                <a:cs typeface="Times New Roman" panose="02020603050405020304" pitchFamily="18" charset="0"/>
              </a:rPr>
              <a:t>5.	</a:t>
            </a:r>
            <a:r>
              <a:rPr lang="en-US" sz="1200" dirty="0">
                <a:solidFill>
                  <a:srgbClr val="00B050"/>
                </a:solidFill>
                <a:latin typeface="Times New Roman" panose="02020603050405020304" pitchFamily="18" charset="0"/>
                <a:cs typeface="Times New Roman" panose="02020603050405020304" pitchFamily="18" charset="0"/>
              </a:rPr>
              <a:t>9 Anchor Boxes </a:t>
            </a:r>
            <a:r>
              <a:rPr lang="en-US" sz="1200" dirty="0">
                <a:latin typeface="Times New Roman" panose="02020603050405020304" pitchFamily="18" charset="0"/>
                <a:cs typeface="Times New Roman" panose="02020603050405020304" pitchFamily="18" charset="0"/>
              </a:rPr>
              <a:t>and</a:t>
            </a:r>
            <a:r>
              <a:rPr lang="en-US" sz="1200" dirty="0">
                <a:solidFill>
                  <a:srgbClr val="00B0F0"/>
                </a:solidFill>
                <a:latin typeface="Times New Roman" panose="02020603050405020304" pitchFamily="18" charset="0"/>
                <a:cs typeface="Times New Roman" panose="02020603050405020304" pitchFamily="18" charset="0"/>
              </a:rPr>
              <a:t> </a:t>
            </a:r>
            <a:r>
              <a:rPr lang="en-US" sz="1200" dirty="0">
                <a:solidFill>
                  <a:srgbClr val="00B050"/>
                </a:solidFill>
                <a:latin typeface="Times New Roman" panose="02020603050405020304" pitchFamily="18" charset="0"/>
                <a:cs typeface="Times New Roman" panose="02020603050405020304" pitchFamily="18" charset="0"/>
              </a:rPr>
              <a:t>Dimension Clusters</a:t>
            </a:r>
            <a:r>
              <a:rPr lang="en-US" sz="1200" dirty="0">
                <a:solidFill>
                  <a:srgbClr val="00B0F0"/>
                </a:solidFill>
                <a:latin typeface="Times New Roman" panose="02020603050405020304" pitchFamily="18" charset="0"/>
                <a:cs typeface="Times New Roman" panose="02020603050405020304" pitchFamily="18" charset="0"/>
              </a:rPr>
              <a:t>.</a:t>
            </a:r>
          </a:p>
          <a:p>
            <a:pPr marL="347663" indent="-174625">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a:t>
            </a:r>
            <a:r>
              <a:rPr lang="en-US" sz="1200" dirty="0">
                <a:solidFill>
                  <a:srgbClr val="00B050"/>
                </a:solidFill>
                <a:latin typeface="Times New Roman" panose="02020603050405020304" pitchFamily="18" charset="0"/>
                <a:cs typeface="Times New Roman" panose="02020603050405020304" pitchFamily="18" charset="0"/>
              </a:rPr>
              <a:t>3 Anchor Boxes/cell</a:t>
            </a: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anc1</a:t>
            </a: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anc2</a:t>
            </a: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anc3</a:t>
            </a:r>
          </a:p>
          <a:p>
            <a:pPr marL="347663" indent="-174625">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Total output bounding boxes: </a:t>
            </a:r>
          </a:p>
          <a:p>
            <a:pPr marL="347663" indent="-174625">
              <a:spcBef>
                <a:spcPts val="300"/>
              </a:spcBef>
            </a:pPr>
            <a:r>
              <a:rPr lang="en-US" sz="1200" dirty="0">
                <a:latin typeface="Times New Roman" panose="02020603050405020304" pitchFamily="18" charset="0"/>
                <a:cs typeface="Times New Roman" panose="02020603050405020304" pitchFamily="18" charset="0"/>
              </a:rPr>
              <a:t>	(13x13+26x26+52x52) cells x 3 Anchor Boxes/cell = 10,647</a:t>
            </a:r>
          </a:p>
          <a:p>
            <a:pPr marL="347663" indent="-174625">
              <a:spcBef>
                <a:spcPts val="300"/>
              </a:spcBef>
            </a:pP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00B050"/>
                </a:solidFill>
                <a:latin typeface="Times New Roman" panose="02020603050405020304" pitchFamily="18" charset="0"/>
                <a:cs typeface="Times New Roman" panose="02020603050405020304" pitchFamily="18" charset="0"/>
              </a:rPr>
              <a:t>(3 Anchor Boxes/cell at each scale grid cell)</a:t>
            </a:r>
          </a:p>
        </p:txBody>
      </p:sp>
      <p:graphicFrame>
        <p:nvGraphicFramePr>
          <p:cNvPr id="35" name="Table 34"/>
          <p:cNvGraphicFramePr>
            <a:graphicFrameLocks noGrp="1"/>
          </p:cNvGraphicFramePr>
          <p:nvPr/>
        </p:nvGraphicFramePr>
        <p:xfrm>
          <a:off x="922565" y="3191423"/>
          <a:ext cx="1923783" cy="1325880"/>
        </p:xfrm>
        <a:graphic>
          <a:graphicData uri="http://schemas.openxmlformats.org/drawingml/2006/table">
            <a:tbl>
              <a:tblPr firstRow="1" bandRow="1"/>
              <a:tblGrid>
                <a:gridCol w="727882">
                  <a:extLst>
                    <a:ext uri="{9D8B030D-6E8A-4147-A177-3AD203B41FA5}">
                      <a16:colId xmlns:a16="http://schemas.microsoft.com/office/drawing/2014/main" val="3915772399"/>
                    </a:ext>
                  </a:extLst>
                </a:gridCol>
                <a:gridCol w="1195901">
                  <a:extLst>
                    <a:ext uri="{9D8B030D-6E8A-4147-A177-3AD203B41FA5}">
                      <a16:colId xmlns:a16="http://schemas.microsoft.com/office/drawing/2014/main" val="3081982799"/>
                    </a:ext>
                  </a:extLst>
                </a:gridCol>
              </a:tblGrid>
              <a:tr h="0">
                <a:tc>
                  <a:txBody>
                    <a:bodyPr/>
                    <a:lstStyle/>
                    <a:p>
                      <a:r>
                        <a:rPr lang="en-US" sz="800" dirty="0">
                          <a:solidFill>
                            <a:srgbClr val="00B050"/>
                          </a:solidFill>
                          <a:latin typeface="Times New Roman" panose="02020603050405020304" pitchFamily="18" charset="0"/>
                          <a:cs typeface="Times New Roman" panose="02020603050405020304" pitchFamily="18" charset="0"/>
                        </a:rPr>
                        <a:t>3 Grid scales, total grids/scale</a:t>
                      </a:r>
                    </a:p>
                  </a:txBody>
                  <a:tcPr/>
                </a:tc>
                <a:tc>
                  <a:txBody>
                    <a:bodyPr/>
                    <a:lstStyle/>
                    <a:p>
                      <a:r>
                        <a:rPr lang="en-US" sz="1000" dirty="0">
                          <a:solidFill>
                            <a:srgbClr val="FF0000"/>
                          </a:solidFill>
                          <a:latin typeface="Times New Roman" panose="02020603050405020304" pitchFamily="18" charset="0"/>
                          <a:cs typeface="Times New Roman" panose="02020603050405020304" pitchFamily="18" charset="0"/>
                        </a:rPr>
                        <a:t>Cell</a:t>
                      </a:r>
                      <a:r>
                        <a:rPr lang="en-US" sz="1000" baseline="0" dirty="0">
                          <a:solidFill>
                            <a:srgbClr val="FF0000"/>
                          </a:solidFill>
                          <a:latin typeface="Times New Roman" panose="02020603050405020304" pitchFamily="18" charset="0"/>
                          <a:cs typeface="Times New Roman" panose="02020603050405020304" pitchFamily="18" charset="0"/>
                        </a:rPr>
                        <a:t> position (top-left) at image </a:t>
                      </a:r>
                      <a:r>
                        <a:rPr lang="en-US" sz="1000" baseline="0" dirty="0" err="1">
                          <a:solidFill>
                            <a:srgbClr val="FF0000"/>
                          </a:solidFill>
                          <a:latin typeface="Times New Roman" panose="02020603050405020304" pitchFamily="18" charset="0"/>
                          <a:cs typeface="Times New Roman" panose="02020603050405020304" pitchFamily="18" charset="0"/>
                        </a:rPr>
                        <a:t>coord</a:t>
                      </a:r>
                      <a:r>
                        <a:rPr lang="en-US" sz="1000" baseline="0" dirty="0">
                          <a:solidFill>
                            <a:srgbClr val="FF0000"/>
                          </a:solidFill>
                          <a:latin typeface="Times New Roman" panose="02020603050405020304" pitchFamily="18" charset="0"/>
                          <a:cs typeface="Times New Roman" panose="02020603050405020304" pitchFamily="18" charset="0"/>
                        </a:rPr>
                        <a:t>.</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5035611"/>
                  </a:ext>
                </a:extLst>
              </a:tr>
              <a:tr h="0">
                <a:tc>
                  <a:txBody>
                    <a:bodyPr/>
                    <a:lstStyle/>
                    <a:p>
                      <a:r>
                        <a:rPr lang="en-US" sz="1100" dirty="0">
                          <a:latin typeface="Times New Roman" panose="02020603050405020304" pitchFamily="18" charset="0"/>
                          <a:cs typeface="Times New Roman" panose="02020603050405020304" pitchFamily="18" charset="0"/>
                        </a:rPr>
                        <a:t>13x13</a:t>
                      </a:r>
                    </a:p>
                  </a:txBody>
                  <a:tcPr/>
                </a:tc>
                <a:tc>
                  <a:txBody>
                    <a:bodyPr/>
                    <a:lstStyle/>
                    <a:p>
                      <a:r>
                        <a:rPr lang="en-US" altLang="zh-TW" sz="1000" dirty="0">
                          <a:solidFill>
                            <a:srgbClr val="FF0000"/>
                          </a:solidFill>
                          <a:latin typeface="Times New Roman" panose="02020603050405020304" pitchFamily="18" charset="0"/>
                          <a:cs typeface="Times New Roman" panose="02020603050405020304" pitchFamily="18" charset="0"/>
                        </a:rPr>
                        <a:t>C</a:t>
                      </a:r>
                      <a:r>
                        <a:rPr lang="en-US" altLang="zh-TW" sz="1000" baseline="30000" dirty="0">
                          <a:solidFill>
                            <a:srgbClr val="FF0000"/>
                          </a:solidFill>
                          <a:latin typeface="Times New Roman" panose="02020603050405020304" pitchFamily="18" charset="0"/>
                          <a:cs typeface="Times New Roman" panose="02020603050405020304" pitchFamily="18" charset="0"/>
                        </a:rPr>
                        <a:t>cell1</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58507331"/>
                  </a:ext>
                </a:extLst>
              </a:tr>
              <a:tr h="0">
                <a:tc>
                  <a:txBody>
                    <a:bodyPr/>
                    <a:lstStyle/>
                    <a:p>
                      <a:r>
                        <a:rPr lang="en-US" sz="1100" dirty="0">
                          <a:latin typeface="Times New Roman" panose="02020603050405020304" pitchFamily="18" charset="0"/>
                          <a:cs typeface="Times New Roman" panose="02020603050405020304" pitchFamily="18" charset="0"/>
                        </a:rPr>
                        <a:t>26x26</a:t>
                      </a:r>
                    </a:p>
                  </a:txBody>
                  <a:tcPr/>
                </a:tc>
                <a:tc>
                  <a:txBody>
                    <a:bodyPr/>
                    <a:lstStyle/>
                    <a:p>
                      <a:r>
                        <a:rPr lang="en-US" altLang="zh-TW" sz="1000" dirty="0">
                          <a:solidFill>
                            <a:srgbClr val="FF0000"/>
                          </a:solidFill>
                          <a:latin typeface="Times New Roman" panose="02020603050405020304" pitchFamily="18" charset="0"/>
                          <a:cs typeface="Times New Roman" panose="02020603050405020304" pitchFamily="18" charset="0"/>
                        </a:rPr>
                        <a:t>C</a:t>
                      </a:r>
                      <a:r>
                        <a:rPr lang="en-US" altLang="zh-TW" sz="1000" baseline="30000" dirty="0">
                          <a:solidFill>
                            <a:srgbClr val="FF0000"/>
                          </a:solidFill>
                          <a:latin typeface="Times New Roman" panose="02020603050405020304" pitchFamily="18" charset="0"/>
                          <a:cs typeface="Times New Roman" panose="02020603050405020304" pitchFamily="18" charset="0"/>
                        </a:rPr>
                        <a:t>cell2</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36718544"/>
                  </a:ext>
                </a:extLst>
              </a:tr>
              <a:tr h="0">
                <a:tc>
                  <a:txBody>
                    <a:bodyPr/>
                    <a:lstStyle/>
                    <a:p>
                      <a:r>
                        <a:rPr lang="en-US" sz="1100" dirty="0">
                          <a:latin typeface="Times New Roman" panose="02020603050405020304" pitchFamily="18" charset="0"/>
                          <a:cs typeface="Times New Roman" panose="02020603050405020304" pitchFamily="18" charset="0"/>
                        </a:rPr>
                        <a:t>52x52</a:t>
                      </a:r>
                    </a:p>
                  </a:txBody>
                  <a:tcPr/>
                </a:tc>
                <a:tc>
                  <a:txBody>
                    <a:bodyPr/>
                    <a:lstStyle/>
                    <a:p>
                      <a:r>
                        <a:rPr lang="en-US" altLang="zh-TW" sz="1000" dirty="0">
                          <a:solidFill>
                            <a:srgbClr val="FF0000"/>
                          </a:solidFill>
                          <a:latin typeface="Times New Roman" panose="02020603050405020304" pitchFamily="18" charset="0"/>
                          <a:cs typeface="Times New Roman" panose="02020603050405020304" pitchFamily="18" charset="0"/>
                        </a:rPr>
                        <a:t>C</a:t>
                      </a:r>
                      <a:r>
                        <a:rPr lang="en-US" altLang="zh-TW" sz="1000" baseline="30000" dirty="0">
                          <a:solidFill>
                            <a:srgbClr val="FF0000"/>
                          </a:solidFill>
                          <a:latin typeface="Times New Roman" panose="02020603050405020304" pitchFamily="18" charset="0"/>
                          <a:cs typeface="Times New Roman" panose="02020603050405020304" pitchFamily="18" charset="0"/>
                        </a:rPr>
                        <a:t>cell3</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490056"/>
                  </a:ext>
                </a:extLst>
              </a:tr>
            </a:tbl>
          </a:graphicData>
        </a:graphic>
      </p:graphicFrame>
      <p:cxnSp>
        <p:nvCxnSpPr>
          <p:cNvPr id="6" name="直線接點 5"/>
          <p:cNvCxnSpPr/>
          <p:nvPr/>
        </p:nvCxnSpPr>
        <p:spPr>
          <a:xfrm>
            <a:off x="574157" y="680007"/>
            <a:ext cx="3006611"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p:cNvCxnSpPr/>
          <p:nvPr/>
        </p:nvCxnSpPr>
        <p:spPr>
          <a:xfrm flipH="1">
            <a:off x="553767" y="650955"/>
            <a:ext cx="9046" cy="231786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574157" y="2914736"/>
            <a:ext cx="3093327" cy="2777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2463958" y="3505434"/>
            <a:ext cx="557625" cy="246221"/>
          </a:xfrm>
          <a:prstGeom prst="rect">
            <a:avLst/>
          </a:prstGeom>
          <a:noFill/>
        </p:spPr>
        <p:txBody>
          <a:bodyPr wrap="square" rtlCol="0">
            <a:spAutoFit/>
          </a:bodyPr>
          <a:lstStyle/>
          <a:p>
            <a:r>
              <a:rPr lang="en-US" sz="1000" dirty="0">
                <a:solidFill>
                  <a:srgbClr val="FF0000"/>
                </a:solidFill>
              </a:rPr>
              <a:t>??o/P</a:t>
            </a:r>
          </a:p>
        </p:txBody>
      </p:sp>
      <p:sp>
        <p:nvSpPr>
          <p:cNvPr id="63" name="文字方塊 62"/>
          <p:cNvSpPr txBox="1"/>
          <p:nvPr/>
        </p:nvSpPr>
        <p:spPr>
          <a:xfrm>
            <a:off x="3794893" y="3633961"/>
            <a:ext cx="557625" cy="246221"/>
          </a:xfrm>
          <a:prstGeom prst="rect">
            <a:avLst/>
          </a:prstGeom>
          <a:noFill/>
        </p:spPr>
        <p:txBody>
          <a:bodyPr wrap="square" rtlCol="0">
            <a:spAutoFit/>
          </a:bodyPr>
          <a:lstStyle/>
          <a:p>
            <a:r>
              <a:rPr lang="en-US" sz="1000" dirty="0">
                <a:solidFill>
                  <a:srgbClr val="FF0000"/>
                </a:solidFill>
              </a:rPr>
              <a:t>??o/P</a:t>
            </a:r>
          </a:p>
        </p:txBody>
      </p:sp>
      <p:sp>
        <p:nvSpPr>
          <p:cNvPr id="64" name="文字方塊 63"/>
          <p:cNvSpPr txBox="1"/>
          <p:nvPr/>
        </p:nvSpPr>
        <p:spPr>
          <a:xfrm>
            <a:off x="6209496" y="4498337"/>
            <a:ext cx="557625" cy="246221"/>
          </a:xfrm>
          <a:prstGeom prst="rect">
            <a:avLst/>
          </a:prstGeom>
          <a:noFill/>
        </p:spPr>
        <p:txBody>
          <a:bodyPr wrap="square" rtlCol="0">
            <a:spAutoFit/>
          </a:bodyPr>
          <a:lstStyle/>
          <a:p>
            <a:r>
              <a:rPr lang="en-US" sz="1000" dirty="0">
                <a:solidFill>
                  <a:srgbClr val="FF0000"/>
                </a:solidFill>
              </a:rPr>
              <a:t>??o/P</a:t>
            </a:r>
          </a:p>
        </p:txBody>
      </p:sp>
      <p:sp>
        <p:nvSpPr>
          <p:cNvPr id="21" name="矩形 20"/>
          <p:cNvSpPr/>
          <p:nvPr/>
        </p:nvSpPr>
        <p:spPr>
          <a:xfrm>
            <a:off x="2532499" y="2928624"/>
            <a:ext cx="1113994" cy="1085124"/>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矩形 81"/>
          <p:cNvSpPr/>
          <p:nvPr/>
        </p:nvSpPr>
        <p:spPr>
          <a:xfrm>
            <a:off x="3794893" y="3552757"/>
            <a:ext cx="2145190" cy="85192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矩形 82"/>
          <p:cNvSpPr/>
          <p:nvPr/>
        </p:nvSpPr>
        <p:spPr>
          <a:xfrm>
            <a:off x="6209495" y="4200659"/>
            <a:ext cx="2731303" cy="1085124"/>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直線接點 84"/>
          <p:cNvCxnSpPr/>
          <p:nvPr/>
        </p:nvCxnSpPr>
        <p:spPr>
          <a:xfrm flipH="1">
            <a:off x="3637633" y="657967"/>
            <a:ext cx="9046" cy="231786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86" name="Picture 7"/>
          <p:cNvPicPr>
            <a:picLocks noChangeAspect="1"/>
          </p:cNvPicPr>
          <p:nvPr/>
        </p:nvPicPr>
        <p:blipFill>
          <a:blip r:embed="rId7"/>
          <a:stretch>
            <a:fillRect/>
          </a:stretch>
        </p:blipFill>
        <p:spPr>
          <a:xfrm>
            <a:off x="1660764" y="2482175"/>
            <a:ext cx="973927" cy="413181"/>
          </a:xfrm>
          <a:prstGeom prst="rect">
            <a:avLst/>
          </a:prstGeom>
        </p:spPr>
      </p:pic>
      <p:sp>
        <p:nvSpPr>
          <p:cNvPr id="4" name="投影片編號版面配置區 3">
            <a:extLst>
              <a:ext uri="{FF2B5EF4-FFF2-40B4-BE49-F238E27FC236}">
                <a16:creationId xmlns:a16="http://schemas.microsoft.com/office/drawing/2014/main" id="{E1464595-D468-44FE-A256-1652CA8C39F2}"/>
              </a:ext>
            </a:extLst>
          </p:cNvPr>
          <p:cNvSpPr>
            <a:spLocks noGrp="1"/>
          </p:cNvSpPr>
          <p:nvPr>
            <p:ph type="sldNum" sz="quarter" idx="12"/>
          </p:nvPr>
        </p:nvSpPr>
        <p:spPr/>
        <p:txBody>
          <a:bodyPr/>
          <a:lstStyle/>
          <a:p>
            <a:fld id="{F8A2D2AA-0FE8-4114-AED6-026211289AC6}" type="slidenum">
              <a:rPr lang="zh-TW" altLang="en-US" smtClean="0"/>
              <a:pPr/>
              <a:t>8</a:t>
            </a:fld>
            <a:endParaRPr lang="zh-TW" altLang="en-US"/>
          </a:p>
        </p:txBody>
      </p:sp>
    </p:spTree>
    <p:extLst>
      <p:ext uri="{BB962C8B-B14F-4D97-AF65-F5344CB8AC3E}">
        <p14:creationId xmlns:p14="http://schemas.microsoft.com/office/powerpoint/2010/main" val="25944701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a:xfrm>
            <a:off x="0" y="27994"/>
            <a:ext cx="9144000" cy="484742"/>
          </a:xfrm>
        </p:spPr>
        <p:txBody>
          <a:bodyPr/>
          <a:lstStyle/>
          <a:p>
            <a:r>
              <a:rPr lang="x-none" dirty="0"/>
              <a:t>3.3</a:t>
            </a:r>
            <a:r>
              <a:rPr lang="en-US" dirty="0"/>
              <a:t>.3</a:t>
            </a:r>
            <a:r>
              <a:rPr lang="x-none" dirty="0"/>
              <a:t> </a:t>
            </a:r>
            <a:r>
              <a:rPr lang="en-US" dirty="0"/>
              <a:t>Methodology: For Backbone - Bag of Specials (</a:t>
            </a:r>
            <a:r>
              <a:rPr lang="en-US" dirty="0" err="1"/>
              <a:t>BoS</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dirty="0"/>
              <a:t>3</a:t>
            </a:r>
            <a:r>
              <a:rPr lang="en-US" b="1" dirty="0"/>
              <a:t>) 	Multi-input weighted residual connections (</a:t>
            </a:r>
            <a:r>
              <a:rPr lang="en-US" b="1" dirty="0" err="1"/>
              <a:t>MiWRC</a:t>
            </a:r>
            <a:r>
              <a:rPr lang="en-US" b="1" dirty="0"/>
              <a:t>) - (2/2)</a:t>
            </a:r>
          </a:p>
          <a:p>
            <a:pPr lvl="1"/>
            <a:r>
              <a:rPr lang="en-US" dirty="0"/>
              <a:t>In YOLOv4, it compares its performance with the </a:t>
            </a:r>
            <a:r>
              <a:rPr lang="en-US" dirty="0" err="1"/>
              <a:t>EfficientDet</a:t>
            </a:r>
            <a:r>
              <a:rPr lang="en-US" dirty="0"/>
              <a:t> which is considered as one of the state-of-the-art technology by YOLOv4. So let’s spend some time studying it. As shown below, </a:t>
            </a:r>
            <a:r>
              <a:rPr lang="en-US" dirty="0" err="1"/>
              <a:t>EfficientDet</a:t>
            </a:r>
            <a:r>
              <a:rPr lang="en-US" dirty="0"/>
              <a:t> uses the </a:t>
            </a:r>
            <a:r>
              <a:rPr lang="en-US" dirty="0" err="1"/>
              <a:t>EfficientNet</a:t>
            </a:r>
            <a:r>
              <a:rPr lang="en-US" dirty="0"/>
              <a:t> as the backbone feature extractor and </a:t>
            </a:r>
            <a:r>
              <a:rPr lang="en-US" dirty="0" err="1"/>
              <a:t>BiFPN</a:t>
            </a:r>
            <a:r>
              <a:rPr lang="en-US" dirty="0"/>
              <a:t> as the neck.</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As a reference, the diagram below is the architecture for the </a:t>
            </a:r>
            <a:r>
              <a:rPr lang="en-US" dirty="0" err="1"/>
              <a:t>EfficientNet</a:t>
            </a:r>
            <a:r>
              <a:rPr lang="en-US" dirty="0"/>
              <a:t> which builds on the </a:t>
            </a:r>
            <a:r>
              <a:rPr lang="en-US" dirty="0" err="1"/>
              <a:t>MBConv</a:t>
            </a:r>
            <a:r>
              <a:rPr lang="en-US" dirty="0"/>
              <a:t> layers that compose of the inverted residual block.</a:t>
            </a:r>
          </a:p>
        </p:txBody>
      </p:sp>
      <p:pic>
        <p:nvPicPr>
          <p:cNvPr id="5" name="Picture 4">
            <a:extLst>
              <a:ext uri="{FF2B5EF4-FFF2-40B4-BE49-F238E27FC236}">
                <a16:creationId xmlns:a16="http://schemas.microsoft.com/office/drawing/2014/main" id="{D86448BB-9D38-9D41-94EE-F2DFB74D5897}"/>
              </a:ext>
            </a:extLst>
          </p:cNvPr>
          <p:cNvPicPr>
            <a:picLocks noChangeAspect="1"/>
          </p:cNvPicPr>
          <p:nvPr/>
        </p:nvPicPr>
        <p:blipFill>
          <a:blip r:embed="rId2"/>
          <a:stretch>
            <a:fillRect/>
          </a:stretch>
        </p:blipFill>
        <p:spPr>
          <a:xfrm>
            <a:off x="1507703" y="1576386"/>
            <a:ext cx="5811362" cy="2133600"/>
          </a:xfrm>
          <a:prstGeom prst="rect">
            <a:avLst/>
          </a:prstGeom>
        </p:spPr>
      </p:pic>
      <p:pic>
        <p:nvPicPr>
          <p:cNvPr id="7" name="Picture 6">
            <a:extLst>
              <a:ext uri="{FF2B5EF4-FFF2-40B4-BE49-F238E27FC236}">
                <a16:creationId xmlns:a16="http://schemas.microsoft.com/office/drawing/2014/main" id="{B820EC64-7DC5-BD4F-A675-F542D80EB7C0}"/>
              </a:ext>
            </a:extLst>
          </p:cNvPr>
          <p:cNvPicPr>
            <a:picLocks noChangeAspect="1"/>
          </p:cNvPicPr>
          <p:nvPr/>
        </p:nvPicPr>
        <p:blipFill>
          <a:blip r:embed="rId3"/>
          <a:stretch>
            <a:fillRect/>
          </a:stretch>
        </p:blipFill>
        <p:spPr>
          <a:xfrm>
            <a:off x="533400" y="4192006"/>
            <a:ext cx="7581900" cy="2133600"/>
          </a:xfrm>
          <a:prstGeom prst="rect">
            <a:avLst/>
          </a:prstGeom>
        </p:spPr>
      </p:pic>
      <p:sp>
        <p:nvSpPr>
          <p:cNvPr id="8" name="Rectangle 7">
            <a:extLst>
              <a:ext uri="{FF2B5EF4-FFF2-40B4-BE49-F238E27FC236}">
                <a16:creationId xmlns:a16="http://schemas.microsoft.com/office/drawing/2014/main" id="{C6ED263A-386E-B243-86EF-8EC4F203BF11}"/>
              </a:ext>
            </a:extLst>
          </p:cNvPr>
          <p:cNvSpPr/>
          <p:nvPr/>
        </p:nvSpPr>
        <p:spPr>
          <a:xfrm>
            <a:off x="282742" y="6345200"/>
            <a:ext cx="6537158" cy="461665"/>
          </a:xfrm>
          <a:prstGeom prst="rect">
            <a:avLst/>
          </a:prstGeom>
        </p:spPr>
        <p:txBody>
          <a:bodyPr wrap="square">
            <a:spAutoFit/>
          </a:bodyPr>
          <a:lstStyle/>
          <a:p>
            <a:r>
              <a:rPr lang="en-US" sz="1200" dirty="0">
                <a:hlinkClick r:id="rId4"/>
              </a:rPr>
              <a:t>https://medium.com/@jonathan_hui/yolov4-c9901eaa8e61</a:t>
            </a:r>
            <a:endParaRPr lang="en-US" sz="1200" dirty="0"/>
          </a:p>
          <a:p>
            <a:r>
              <a:rPr lang="en-US" sz="1200" dirty="0">
                <a:hlinkClick r:id="rId5"/>
              </a:rPr>
              <a:t>https://paperswithcode.com/method/inverted-residual-block</a:t>
            </a:r>
            <a:endParaRPr lang="en-US" sz="1200" dirty="0"/>
          </a:p>
        </p:txBody>
      </p:sp>
      <p:pic>
        <p:nvPicPr>
          <p:cNvPr id="1026" name="Picture 2" descr="https://paperswithcode.com/media/methods/Screen_Shot_2020-06-06_at_10.08.25_PM.png">
            <a:extLst>
              <a:ext uri="{FF2B5EF4-FFF2-40B4-BE49-F238E27FC236}">
                <a16:creationId xmlns:a16="http://schemas.microsoft.com/office/drawing/2014/main" id="{C532A014-9233-4354-B233-B92E39146E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24" r="6933" b="61697"/>
          <a:stretch/>
        </p:blipFill>
        <p:spPr bwMode="auto">
          <a:xfrm>
            <a:off x="4963687" y="5281614"/>
            <a:ext cx="3378310" cy="105514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8F28522A-7402-44DB-BAB3-7C0F511EF0AB}"/>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10" name="文字方塊 9">
            <a:extLst>
              <a:ext uri="{FF2B5EF4-FFF2-40B4-BE49-F238E27FC236}">
                <a16:creationId xmlns:a16="http://schemas.microsoft.com/office/drawing/2014/main" id="{B7E80C4B-887E-45B4-9847-776646FF0CB7}"/>
              </a:ext>
            </a:extLst>
          </p:cNvPr>
          <p:cNvSpPr txBox="1"/>
          <p:nvPr/>
        </p:nvSpPr>
        <p:spPr>
          <a:xfrm>
            <a:off x="3822017" y="3474142"/>
            <a:ext cx="4293283" cy="240066"/>
          </a:xfrm>
          <a:prstGeom prst="rect">
            <a:avLst/>
          </a:prstGeom>
          <a:noFill/>
          <a:ln>
            <a:noFill/>
          </a:ln>
        </p:spPr>
        <p:txBody>
          <a:bodyPr wrap="square" rtlCol="0">
            <a:spAutoFit/>
          </a:bodyPr>
          <a:lstStyle/>
          <a:p>
            <a:pPr>
              <a:lnSpc>
                <a:spcPct val="80000"/>
              </a:lnSpc>
            </a:pPr>
            <a:r>
              <a:rPr lang="zh-TW" altLang="en-US" sz="12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I think this is used in </a:t>
            </a:r>
            <a:r>
              <a:rPr lang="en-US" altLang="zh-TW" sz="1200" dirty="0" err="1">
                <a:solidFill>
                  <a:srgbClr val="7030A0"/>
                </a:solidFill>
                <a:latin typeface="Times New Roman" panose="02020603050405020304" pitchFamily="18" charset="0"/>
                <a:cs typeface="Times New Roman" panose="02020603050405020304" pitchFamily="18" charset="0"/>
              </a:rPr>
              <a:t>EfficientDet</a:t>
            </a:r>
            <a:r>
              <a:rPr lang="en-US" altLang="zh-TW" sz="1200" dirty="0">
                <a:solidFill>
                  <a:srgbClr val="7030A0"/>
                </a:solidFill>
                <a:latin typeface="Times New Roman" panose="02020603050405020304" pitchFamily="18" charset="0"/>
                <a:cs typeface="Times New Roman" panose="02020603050405020304" pitchFamily="18" charset="0"/>
              </a:rPr>
              <a:t>, not in YOLOv4.</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0473CCA6-360F-457F-B01D-10F83EFBA54D}"/>
              </a:ext>
            </a:extLst>
          </p:cNvPr>
          <p:cNvSpPr>
            <a:spLocks noGrp="1"/>
          </p:cNvSpPr>
          <p:nvPr>
            <p:ph type="sldNum" sz="quarter" idx="12"/>
          </p:nvPr>
        </p:nvSpPr>
        <p:spPr/>
        <p:txBody>
          <a:bodyPr/>
          <a:lstStyle/>
          <a:p>
            <a:fld id="{F8A2D2AA-0FE8-4114-AED6-026211289AC6}" type="slidenum">
              <a:rPr lang="zh-TW" altLang="en-US" smtClean="0"/>
              <a:pPr/>
              <a:t>80</a:t>
            </a:fld>
            <a:endParaRPr lang="zh-TW" altLang="en-US"/>
          </a:p>
        </p:txBody>
      </p:sp>
    </p:spTree>
    <p:extLst>
      <p:ext uri="{BB962C8B-B14F-4D97-AF65-F5344CB8AC3E}">
        <p14:creationId xmlns:p14="http://schemas.microsoft.com/office/powerpoint/2010/main" val="1750567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Backbone - Bag of Specials (</a:t>
            </a:r>
            <a:r>
              <a:rPr lang="en-US" dirty="0" err="1"/>
              <a:t>BoS</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2) 	Multi-input weighted residual connections (</a:t>
            </a:r>
            <a:r>
              <a:rPr lang="en-US" b="1" dirty="0" err="1"/>
              <a:t>MiWRC</a:t>
            </a:r>
            <a:r>
              <a:rPr lang="en-US" b="1" dirty="0"/>
              <a:t>) - (2/2)</a:t>
            </a:r>
          </a:p>
          <a:p>
            <a:pPr lvl="1"/>
            <a:r>
              <a:rPr lang="en-US" dirty="0"/>
              <a:t>In YOLOv4, it compares its performance with the </a:t>
            </a:r>
            <a:r>
              <a:rPr lang="en-US" dirty="0" err="1"/>
              <a:t>EfficientDet</a:t>
            </a:r>
            <a:r>
              <a:rPr lang="en-US" dirty="0"/>
              <a:t> which is considered as one of the state-of-the-art technology by YOLOv4. So let’s spend some time studying it. As shown below, </a:t>
            </a:r>
            <a:r>
              <a:rPr lang="en-US" dirty="0" err="1"/>
              <a:t>EfficientDet</a:t>
            </a:r>
            <a:r>
              <a:rPr lang="en-US" dirty="0"/>
              <a:t> uses the </a:t>
            </a:r>
            <a:r>
              <a:rPr lang="en-US" dirty="0" err="1"/>
              <a:t>EfficientNet</a:t>
            </a:r>
            <a:r>
              <a:rPr lang="en-US" dirty="0"/>
              <a:t> as the backbone feature extractor and </a:t>
            </a:r>
            <a:r>
              <a:rPr lang="en-US" dirty="0" err="1"/>
              <a:t>BiFPN</a:t>
            </a:r>
            <a:r>
              <a:rPr lang="en-US" dirty="0"/>
              <a:t> as the neck.</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As a reference, the diagram below is the architecture for the </a:t>
            </a:r>
            <a:r>
              <a:rPr lang="en-US" dirty="0" err="1"/>
              <a:t>EfficientNet</a:t>
            </a:r>
            <a:r>
              <a:rPr lang="en-US" dirty="0"/>
              <a:t> which builds on the </a:t>
            </a:r>
            <a:r>
              <a:rPr lang="en-US" dirty="0" err="1"/>
              <a:t>MBConv</a:t>
            </a:r>
            <a:r>
              <a:rPr lang="en-US" dirty="0"/>
              <a:t> layers that compose of the inverted residual block.</a:t>
            </a:r>
          </a:p>
        </p:txBody>
      </p:sp>
      <p:pic>
        <p:nvPicPr>
          <p:cNvPr id="5" name="Picture 4">
            <a:extLst>
              <a:ext uri="{FF2B5EF4-FFF2-40B4-BE49-F238E27FC236}">
                <a16:creationId xmlns:a16="http://schemas.microsoft.com/office/drawing/2014/main" id="{D86448BB-9D38-9D41-94EE-F2DFB74D5897}"/>
              </a:ext>
            </a:extLst>
          </p:cNvPr>
          <p:cNvPicPr>
            <a:picLocks noChangeAspect="1"/>
          </p:cNvPicPr>
          <p:nvPr/>
        </p:nvPicPr>
        <p:blipFill>
          <a:blip r:embed="rId2"/>
          <a:stretch>
            <a:fillRect/>
          </a:stretch>
        </p:blipFill>
        <p:spPr>
          <a:xfrm>
            <a:off x="1507703" y="1576386"/>
            <a:ext cx="5811362" cy="2133600"/>
          </a:xfrm>
          <a:prstGeom prst="rect">
            <a:avLst/>
          </a:prstGeom>
        </p:spPr>
      </p:pic>
      <p:pic>
        <p:nvPicPr>
          <p:cNvPr id="7" name="Picture 6">
            <a:extLst>
              <a:ext uri="{FF2B5EF4-FFF2-40B4-BE49-F238E27FC236}">
                <a16:creationId xmlns:a16="http://schemas.microsoft.com/office/drawing/2014/main" id="{B820EC64-7DC5-BD4F-A675-F542D80EB7C0}"/>
              </a:ext>
            </a:extLst>
          </p:cNvPr>
          <p:cNvPicPr>
            <a:picLocks noChangeAspect="1"/>
          </p:cNvPicPr>
          <p:nvPr/>
        </p:nvPicPr>
        <p:blipFill>
          <a:blip r:embed="rId3"/>
          <a:stretch>
            <a:fillRect/>
          </a:stretch>
        </p:blipFill>
        <p:spPr>
          <a:xfrm>
            <a:off x="533400" y="4359273"/>
            <a:ext cx="7581900" cy="2133600"/>
          </a:xfrm>
          <a:prstGeom prst="rect">
            <a:avLst/>
          </a:prstGeom>
        </p:spPr>
      </p:pic>
      <p:sp>
        <p:nvSpPr>
          <p:cNvPr id="8" name="Rectangle 7">
            <a:extLst>
              <a:ext uri="{FF2B5EF4-FFF2-40B4-BE49-F238E27FC236}">
                <a16:creationId xmlns:a16="http://schemas.microsoft.com/office/drawing/2014/main" id="{C6ED263A-386E-B243-86EF-8EC4F203BF11}"/>
              </a:ext>
            </a:extLst>
          </p:cNvPr>
          <p:cNvSpPr/>
          <p:nvPr/>
        </p:nvSpPr>
        <p:spPr>
          <a:xfrm>
            <a:off x="282742" y="6510378"/>
            <a:ext cx="6537158" cy="369332"/>
          </a:xfrm>
          <a:prstGeom prst="rect">
            <a:avLst/>
          </a:prstGeom>
        </p:spPr>
        <p:txBody>
          <a:bodyPr wrap="square">
            <a:spAutoFit/>
          </a:bodyPr>
          <a:lstStyle/>
          <a:p>
            <a:r>
              <a:rPr lang="en-US" dirty="0">
                <a:hlinkClick r:id="rId4"/>
              </a:rPr>
              <a:t>https://medium.com/@jonathan_hui/yolov4-c9901eaa8e61</a:t>
            </a:r>
            <a:endParaRPr lang="x-none" dirty="0"/>
          </a:p>
        </p:txBody>
      </p:sp>
      <p:sp>
        <p:nvSpPr>
          <p:cNvPr id="6" name="投影片編號版面配置區 5">
            <a:extLst>
              <a:ext uri="{FF2B5EF4-FFF2-40B4-BE49-F238E27FC236}">
                <a16:creationId xmlns:a16="http://schemas.microsoft.com/office/drawing/2014/main" id="{D8AF8809-06CE-4EFC-B814-D25CA6F6EA59}"/>
              </a:ext>
            </a:extLst>
          </p:cNvPr>
          <p:cNvSpPr>
            <a:spLocks noGrp="1"/>
          </p:cNvSpPr>
          <p:nvPr>
            <p:ph type="sldNum" sz="quarter" idx="12"/>
          </p:nvPr>
        </p:nvSpPr>
        <p:spPr/>
        <p:txBody>
          <a:bodyPr/>
          <a:lstStyle/>
          <a:p>
            <a:fld id="{F8A2D2AA-0FE8-4114-AED6-026211289AC6}" type="slidenum">
              <a:rPr lang="zh-TW" altLang="en-US" smtClean="0"/>
              <a:pPr/>
              <a:t>81</a:t>
            </a:fld>
            <a:endParaRPr lang="zh-TW" altLang="en-US"/>
          </a:p>
        </p:txBody>
      </p:sp>
    </p:spTree>
    <p:extLst>
      <p:ext uri="{BB962C8B-B14F-4D97-AF65-F5344CB8AC3E}">
        <p14:creationId xmlns:p14="http://schemas.microsoft.com/office/powerpoint/2010/main" val="37313775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a:xfrm>
            <a:off x="-1" y="533400"/>
            <a:ext cx="8826760" cy="6340475"/>
          </a:xfrm>
        </p:spPr>
        <p:txBody>
          <a:bodyPr/>
          <a:lstStyle/>
          <a:p>
            <a:pPr marL="268288" indent="-268288">
              <a:buNone/>
            </a:pPr>
            <a:r>
              <a:rPr lang="en-US" b="1" dirty="0"/>
              <a:t>1) 	</a:t>
            </a:r>
            <a:r>
              <a:rPr lang="en-US" b="1" dirty="0" err="1"/>
              <a:t>CIoU</a:t>
            </a:r>
            <a:r>
              <a:rPr lang="en-US" b="1" dirty="0"/>
              <a:t>-Loss – (1/2):</a:t>
            </a:r>
          </a:p>
          <a:p>
            <a:pPr lvl="1"/>
            <a:r>
              <a:rPr lang="en-US" dirty="0" err="1">
                <a:solidFill>
                  <a:srgbClr val="FF0000"/>
                </a:solidFill>
              </a:rPr>
              <a:t>IoU</a:t>
            </a:r>
            <a:r>
              <a:rPr lang="en-US" dirty="0">
                <a:solidFill>
                  <a:srgbClr val="FF0000"/>
                </a:solidFill>
              </a:rPr>
              <a:t> Loss</a:t>
            </a:r>
            <a:r>
              <a:rPr lang="en-US" dirty="0"/>
              <a:t>: could not help back-propagation due to zero value when the ground truth box and the prediction do not overlap.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solidFill>
                  <a:srgbClr val="FF0000"/>
                </a:solidFill>
              </a:rPr>
              <a:t>Generalized </a:t>
            </a:r>
            <a:r>
              <a:rPr lang="en-US" dirty="0" err="1">
                <a:solidFill>
                  <a:srgbClr val="FF0000"/>
                </a:solidFill>
              </a:rPr>
              <a:t>IoU</a:t>
            </a:r>
            <a:r>
              <a:rPr lang="en-US" dirty="0">
                <a:solidFill>
                  <a:srgbClr val="FF0000"/>
                </a:solidFill>
              </a:rPr>
              <a:t> (</a:t>
            </a:r>
            <a:r>
              <a:rPr lang="en-US" dirty="0" err="1">
                <a:solidFill>
                  <a:srgbClr val="FF0000"/>
                </a:solidFill>
              </a:rPr>
              <a:t>GIoU</a:t>
            </a:r>
            <a:r>
              <a:rPr lang="en-US" dirty="0">
                <a:solidFill>
                  <a:srgbClr val="FF0000"/>
                </a:solidFill>
              </a:rPr>
              <a:t>) </a:t>
            </a:r>
            <a:r>
              <a:rPr lang="en-US" dirty="0"/>
              <a:t>fixes this by refining the loss but requires more iterations than theoretically needed</a:t>
            </a:r>
          </a:p>
          <a:p>
            <a:pPr lvl="1"/>
            <a:endParaRPr lang="en-US" dirty="0"/>
          </a:p>
          <a:p>
            <a:pPr lvl="1"/>
            <a:endParaRPr lang="en-US" dirty="0"/>
          </a:p>
          <a:p>
            <a:pPr lvl="1"/>
            <a:endParaRPr lang="en-US" dirty="0"/>
          </a:p>
          <a:p>
            <a:pPr marL="457200" lvl="1" indent="0">
              <a:buNone/>
            </a:pPr>
            <a:endParaRPr lang="en-US" dirty="0"/>
          </a:p>
          <a:p>
            <a:pPr lvl="1"/>
            <a:r>
              <a:rPr lang="en-US" dirty="0">
                <a:solidFill>
                  <a:srgbClr val="FF0000"/>
                </a:solidFill>
              </a:rPr>
              <a:t>Distance-</a:t>
            </a:r>
            <a:r>
              <a:rPr lang="en-US" dirty="0" err="1">
                <a:solidFill>
                  <a:srgbClr val="FF0000"/>
                </a:solidFill>
              </a:rPr>
              <a:t>IoU</a:t>
            </a:r>
            <a:r>
              <a:rPr lang="en-US" dirty="0">
                <a:solidFill>
                  <a:srgbClr val="FF0000"/>
                </a:solidFill>
              </a:rPr>
              <a:t> Loss (</a:t>
            </a:r>
            <a:r>
              <a:rPr lang="en-US" dirty="0" err="1">
                <a:solidFill>
                  <a:srgbClr val="FF0000"/>
                </a:solidFill>
              </a:rPr>
              <a:t>DIoU</a:t>
            </a:r>
            <a:r>
              <a:rPr lang="en-US" dirty="0">
                <a:solidFill>
                  <a:srgbClr val="FF0000"/>
                </a:solidFill>
              </a:rPr>
              <a:t>) </a:t>
            </a:r>
            <a:r>
              <a:rPr lang="en-US" dirty="0"/>
              <a:t>introduces a new goal to reduce the central points separation between the two boxes.</a:t>
            </a:r>
          </a:p>
          <a:p>
            <a:endParaRPr lang="en-US" dirty="0"/>
          </a:p>
          <a:p>
            <a:pPr lvl="1"/>
            <a:endParaRPr lang="en-US" dirty="0"/>
          </a:p>
        </p:txBody>
      </p:sp>
      <p:sp>
        <p:nvSpPr>
          <p:cNvPr id="4" name="Slide Number Placeholder 3">
            <a:extLst>
              <a:ext uri="{FF2B5EF4-FFF2-40B4-BE49-F238E27FC236}">
                <a16:creationId xmlns:a16="http://schemas.microsoft.com/office/drawing/2014/main" id="{4DED2C3E-46D6-4A45-A0C2-70D082FE6804}"/>
              </a:ext>
            </a:extLst>
          </p:cNvPr>
          <p:cNvSpPr>
            <a:spLocks noGrp="1"/>
          </p:cNvSpPr>
          <p:nvPr>
            <p:ph type="sldNum" sz="quarter" idx="12"/>
          </p:nvPr>
        </p:nvSpPr>
        <p:spPr/>
        <p:txBody>
          <a:bodyPr/>
          <a:lstStyle/>
          <a:p>
            <a:fld id="{083F7B5E-FD80-4641-A603-BA16A27B6C4A}" type="slidenum">
              <a:rPr lang="en-US" smtClean="0"/>
              <a:t>82</a:t>
            </a:fld>
            <a:endParaRPr lang="en-US"/>
          </a:p>
        </p:txBody>
      </p:sp>
      <p:pic>
        <p:nvPicPr>
          <p:cNvPr id="6" name="Picture 5">
            <a:extLst>
              <a:ext uri="{FF2B5EF4-FFF2-40B4-BE49-F238E27FC236}">
                <a16:creationId xmlns:a16="http://schemas.microsoft.com/office/drawing/2014/main" id="{DE566AD1-1FA0-D94C-B566-47C1CBEFD41B}"/>
              </a:ext>
            </a:extLst>
          </p:cNvPr>
          <p:cNvPicPr>
            <a:picLocks noChangeAspect="1"/>
          </p:cNvPicPr>
          <p:nvPr/>
        </p:nvPicPr>
        <p:blipFill rotWithShape="1">
          <a:blip r:embed="rId2"/>
          <a:srcRect l="35579" r="22185"/>
          <a:stretch/>
        </p:blipFill>
        <p:spPr>
          <a:xfrm>
            <a:off x="2383613" y="1044455"/>
            <a:ext cx="4129157" cy="1767757"/>
          </a:xfrm>
          <a:prstGeom prst="rect">
            <a:avLst/>
          </a:prstGeom>
        </p:spPr>
      </p:pic>
      <p:pic>
        <p:nvPicPr>
          <p:cNvPr id="9" name="Picture 8">
            <a:extLst>
              <a:ext uri="{FF2B5EF4-FFF2-40B4-BE49-F238E27FC236}">
                <a16:creationId xmlns:a16="http://schemas.microsoft.com/office/drawing/2014/main" id="{D052D0F7-7557-4345-B05C-6FFCC95EE35F}"/>
              </a:ext>
            </a:extLst>
          </p:cNvPr>
          <p:cNvPicPr>
            <a:picLocks noChangeAspect="1"/>
          </p:cNvPicPr>
          <p:nvPr/>
        </p:nvPicPr>
        <p:blipFill rotWithShape="1">
          <a:blip r:embed="rId3"/>
          <a:srcRect l="31092" r="23567"/>
          <a:stretch/>
        </p:blipFill>
        <p:spPr>
          <a:xfrm>
            <a:off x="2235202" y="3047708"/>
            <a:ext cx="4277569" cy="974883"/>
          </a:xfrm>
          <a:prstGeom prst="rect">
            <a:avLst/>
          </a:prstGeom>
        </p:spPr>
      </p:pic>
      <p:pic>
        <p:nvPicPr>
          <p:cNvPr id="10" name="Picture 9">
            <a:extLst>
              <a:ext uri="{FF2B5EF4-FFF2-40B4-BE49-F238E27FC236}">
                <a16:creationId xmlns:a16="http://schemas.microsoft.com/office/drawing/2014/main" id="{C1AA28B8-048B-4E5D-831E-860B6E98C962}"/>
              </a:ext>
            </a:extLst>
          </p:cNvPr>
          <p:cNvPicPr>
            <a:picLocks noChangeAspect="1"/>
          </p:cNvPicPr>
          <p:nvPr/>
        </p:nvPicPr>
        <p:blipFill rotWithShape="1">
          <a:blip r:embed="rId4"/>
          <a:srcRect l="14721" r="12754"/>
          <a:stretch/>
        </p:blipFill>
        <p:spPr>
          <a:xfrm>
            <a:off x="1822597" y="4360046"/>
            <a:ext cx="4683459" cy="2177173"/>
          </a:xfrm>
          <a:prstGeom prst="rect">
            <a:avLst/>
          </a:prstGeom>
        </p:spPr>
      </p:pic>
      <p:sp>
        <p:nvSpPr>
          <p:cNvPr id="11" name="文字方塊 10">
            <a:extLst>
              <a:ext uri="{FF2B5EF4-FFF2-40B4-BE49-F238E27FC236}">
                <a16:creationId xmlns:a16="http://schemas.microsoft.com/office/drawing/2014/main" id="{B3D3830B-923C-474A-8E8B-F43DB9693AAC}"/>
              </a:ext>
            </a:extLst>
          </p:cNvPr>
          <p:cNvSpPr txBox="1"/>
          <p:nvPr/>
        </p:nvSpPr>
        <p:spPr>
          <a:xfrm>
            <a:off x="5596035" y="3022445"/>
            <a:ext cx="3151939" cy="307777"/>
          </a:xfrm>
          <a:prstGeom prst="rect">
            <a:avLst/>
          </a:prstGeom>
          <a:noFill/>
        </p:spPr>
        <p:txBody>
          <a:bodyPr wrap="square">
            <a:spAutoFit/>
          </a:bodyPr>
          <a:lstStyle/>
          <a:p>
            <a:r>
              <a:rPr lang="zh-TW" altLang="en-US" sz="1400" dirty="0">
                <a:solidFill>
                  <a:srgbClr val="7030A0"/>
                </a:solidFill>
                <a:latin typeface="Times New Roman" panose="02020603050405020304" pitchFamily="18" charset="0"/>
                <a:cs typeface="Times New Roman" panose="02020603050405020304" pitchFamily="18" charset="0"/>
              </a:rPr>
              <a:t>文</a:t>
            </a:r>
            <a:r>
              <a:rPr lang="en-US" altLang="zh-TW" sz="1400" dirty="0">
                <a:solidFill>
                  <a:srgbClr val="7030A0"/>
                </a:solidFill>
                <a:latin typeface="Times New Roman" panose="02020603050405020304" pitchFamily="18" charset="0"/>
                <a:cs typeface="Times New Roman" panose="02020603050405020304" pitchFamily="18" charset="0"/>
              </a:rPr>
              <a:t>:</a:t>
            </a:r>
            <a:r>
              <a:rPr lang="zh-TW" altLang="en-US" sz="1400" dirty="0">
                <a:solidFill>
                  <a:srgbClr val="7030A0"/>
                </a:solidFill>
                <a:latin typeface="Times New Roman" panose="02020603050405020304" pitchFamily="18" charset="0"/>
                <a:cs typeface="Times New Roman" panose="02020603050405020304" pitchFamily="18" charset="0"/>
              </a:rPr>
              <a:t> </a:t>
            </a:r>
            <a:r>
              <a:rPr lang="en-US" altLang="zh-TW" sz="1400" dirty="0">
                <a:solidFill>
                  <a:srgbClr val="7030A0"/>
                </a:solidFill>
                <a:latin typeface="Times New Roman" panose="02020603050405020304" pitchFamily="18" charset="0"/>
                <a:cs typeface="Times New Roman" panose="02020603050405020304" pitchFamily="18" charset="0"/>
              </a:rPr>
              <a:t>considers the </a:t>
            </a:r>
            <a:r>
              <a:rPr lang="en-US" altLang="zh-TW" sz="1400" dirty="0">
                <a:solidFill>
                  <a:srgbClr val="FF0000"/>
                </a:solidFill>
                <a:latin typeface="Times New Roman" panose="02020603050405020304" pitchFamily="18" charset="0"/>
                <a:cs typeface="Times New Roman" panose="02020603050405020304" pitchFamily="18" charset="0"/>
              </a:rPr>
              <a:t>shape and orientation</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DEA49E74-978C-4421-84E0-EE709AA0EC8E}"/>
              </a:ext>
            </a:extLst>
          </p:cNvPr>
          <p:cNvSpPr txBox="1"/>
          <p:nvPr/>
        </p:nvSpPr>
        <p:spPr>
          <a:xfrm>
            <a:off x="5596034" y="4386037"/>
            <a:ext cx="3151939" cy="307777"/>
          </a:xfrm>
          <a:prstGeom prst="rect">
            <a:avLst/>
          </a:prstGeom>
          <a:noFill/>
        </p:spPr>
        <p:txBody>
          <a:bodyPr wrap="square">
            <a:spAutoFit/>
          </a:bodyPr>
          <a:lstStyle/>
          <a:p>
            <a:r>
              <a:rPr lang="zh-TW" altLang="en-US" sz="1400" dirty="0">
                <a:solidFill>
                  <a:srgbClr val="7030A0"/>
                </a:solidFill>
                <a:latin typeface="Times New Roman" panose="02020603050405020304" pitchFamily="18" charset="0"/>
                <a:cs typeface="Times New Roman" panose="02020603050405020304" pitchFamily="18" charset="0"/>
              </a:rPr>
              <a:t>文</a:t>
            </a:r>
            <a:r>
              <a:rPr lang="en-US" altLang="zh-TW" sz="1400" dirty="0">
                <a:solidFill>
                  <a:srgbClr val="7030A0"/>
                </a:solidFill>
                <a:latin typeface="Times New Roman" panose="02020603050405020304" pitchFamily="18" charset="0"/>
                <a:cs typeface="Times New Roman" panose="02020603050405020304" pitchFamily="18" charset="0"/>
              </a:rPr>
              <a:t>:</a:t>
            </a:r>
            <a:r>
              <a:rPr lang="zh-TW" altLang="en-US" sz="1400" dirty="0">
                <a:solidFill>
                  <a:srgbClr val="7030A0"/>
                </a:solidFill>
                <a:latin typeface="Times New Roman" panose="02020603050405020304" pitchFamily="18" charset="0"/>
                <a:cs typeface="Times New Roman" panose="02020603050405020304" pitchFamily="18" charset="0"/>
              </a:rPr>
              <a:t> </a:t>
            </a:r>
            <a:r>
              <a:rPr lang="en-US" altLang="zh-TW" sz="1400" dirty="0">
                <a:solidFill>
                  <a:srgbClr val="7030A0"/>
                </a:solidFill>
                <a:latin typeface="Times New Roman" panose="02020603050405020304" pitchFamily="18" charset="0"/>
                <a:cs typeface="Times New Roman" panose="02020603050405020304" pitchFamily="18" charset="0"/>
              </a:rPr>
              <a:t>considers the </a:t>
            </a:r>
            <a:r>
              <a:rPr lang="en-US" altLang="zh-TW" sz="1400" dirty="0">
                <a:solidFill>
                  <a:srgbClr val="FF0000"/>
                </a:solidFill>
                <a:latin typeface="Times New Roman" panose="02020603050405020304" pitchFamily="18" charset="0"/>
                <a:cs typeface="Times New Roman" panose="02020603050405020304" pitchFamily="18" charset="0"/>
              </a:rPr>
              <a:t>distance</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C0FCA0C9-6032-41D4-8BB9-147CB93BCD83}"/>
              </a:ext>
            </a:extLst>
          </p:cNvPr>
          <p:cNvPicPr>
            <a:picLocks noChangeAspect="1"/>
          </p:cNvPicPr>
          <p:nvPr/>
        </p:nvPicPr>
        <p:blipFill>
          <a:blip r:embed="rId5"/>
          <a:stretch>
            <a:fillRect/>
          </a:stretch>
        </p:blipFill>
        <p:spPr>
          <a:xfrm>
            <a:off x="6884422" y="4815947"/>
            <a:ext cx="1444232" cy="1119686"/>
          </a:xfrm>
          <a:prstGeom prst="rect">
            <a:avLst/>
          </a:prstGeom>
        </p:spPr>
      </p:pic>
      <p:sp>
        <p:nvSpPr>
          <p:cNvPr id="14" name="文字方塊 13">
            <a:extLst>
              <a:ext uri="{FF2B5EF4-FFF2-40B4-BE49-F238E27FC236}">
                <a16:creationId xmlns:a16="http://schemas.microsoft.com/office/drawing/2014/main" id="{ED996452-A88F-482B-B9ED-E562BE1FC565}"/>
              </a:ext>
            </a:extLst>
          </p:cNvPr>
          <p:cNvSpPr txBox="1"/>
          <p:nvPr/>
        </p:nvSpPr>
        <p:spPr>
          <a:xfrm>
            <a:off x="4718919" y="4822632"/>
            <a:ext cx="1681882" cy="240066"/>
          </a:xfrm>
          <a:prstGeom prst="rect">
            <a:avLst/>
          </a:prstGeom>
          <a:noFill/>
          <a:ln>
            <a:noFill/>
          </a:ln>
        </p:spPr>
        <p:txBody>
          <a:bodyPr wrap="square" rtlCol="0">
            <a:spAutoFit/>
          </a:bodyPr>
          <a:lstStyle/>
          <a:p>
            <a:pPr>
              <a:lnSpc>
                <a:spcPct val="80000"/>
              </a:lnSpc>
            </a:pPr>
            <a:r>
              <a:rPr lang="zh-TW" altLang="en-US" sz="12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Normalized distance</a:t>
            </a:r>
          </a:p>
        </p:txBody>
      </p:sp>
      <p:sp>
        <p:nvSpPr>
          <p:cNvPr id="15" name="文字方塊 14">
            <a:extLst>
              <a:ext uri="{FF2B5EF4-FFF2-40B4-BE49-F238E27FC236}">
                <a16:creationId xmlns:a16="http://schemas.microsoft.com/office/drawing/2014/main" id="{26AC6F23-30D3-4800-9AB8-0775B4101CA3}"/>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Tree>
    <p:extLst>
      <p:ext uri="{BB962C8B-B14F-4D97-AF65-F5344CB8AC3E}">
        <p14:creationId xmlns:p14="http://schemas.microsoft.com/office/powerpoint/2010/main" val="2577960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a:xfrm>
            <a:off x="-1" y="533400"/>
            <a:ext cx="8525815" cy="6340475"/>
          </a:xfrm>
        </p:spPr>
        <p:txBody>
          <a:bodyPr/>
          <a:lstStyle/>
          <a:p>
            <a:pPr marL="268288" indent="-268288">
              <a:buNone/>
            </a:pPr>
            <a:r>
              <a:rPr lang="en-US" b="1" dirty="0"/>
              <a:t>1) 	</a:t>
            </a:r>
            <a:r>
              <a:rPr lang="en-US" b="1" dirty="0" err="1"/>
              <a:t>CIoU</a:t>
            </a:r>
            <a:r>
              <a:rPr lang="en-US" b="1" dirty="0"/>
              <a:t>-Loss – (1/2):</a:t>
            </a:r>
          </a:p>
          <a:p>
            <a:pPr lvl="1"/>
            <a:r>
              <a:rPr lang="en-US" dirty="0" err="1">
                <a:solidFill>
                  <a:srgbClr val="FF0000"/>
                </a:solidFill>
              </a:rPr>
              <a:t>IoU</a:t>
            </a:r>
            <a:r>
              <a:rPr lang="en-US" dirty="0">
                <a:solidFill>
                  <a:srgbClr val="FF0000"/>
                </a:solidFill>
              </a:rPr>
              <a:t> Loss</a:t>
            </a:r>
            <a:r>
              <a:rPr lang="en-US" dirty="0"/>
              <a:t>: could not help back-propagate due to zero value when the ground truth box and the prediction do not overlap.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solidFill>
                  <a:srgbClr val="FF0000"/>
                </a:solidFill>
              </a:rPr>
              <a:t>Generalized </a:t>
            </a:r>
            <a:r>
              <a:rPr lang="en-US" dirty="0" err="1">
                <a:solidFill>
                  <a:srgbClr val="FF0000"/>
                </a:solidFill>
              </a:rPr>
              <a:t>IoU</a:t>
            </a:r>
            <a:r>
              <a:rPr lang="en-US" dirty="0">
                <a:solidFill>
                  <a:srgbClr val="FF0000"/>
                </a:solidFill>
              </a:rPr>
              <a:t> (</a:t>
            </a:r>
            <a:r>
              <a:rPr lang="en-US" dirty="0" err="1">
                <a:solidFill>
                  <a:srgbClr val="FF0000"/>
                </a:solidFill>
              </a:rPr>
              <a:t>GIoU</a:t>
            </a:r>
            <a:r>
              <a:rPr lang="en-US" dirty="0">
                <a:solidFill>
                  <a:srgbClr val="FF0000"/>
                </a:solidFill>
              </a:rPr>
              <a:t>) </a:t>
            </a:r>
            <a:r>
              <a:rPr lang="en-US" dirty="0"/>
              <a:t>fixes this by refining the loss but requires more iterations than theoretically needed</a:t>
            </a:r>
          </a:p>
          <a:p>
            <a:pPr lvl="1"/>
            <a:endParaRPr lang="en-US" dirty="0"/>
          </a:p>
          <a:p>
            <a:pPr lvl="1"/>
            <a:endParaRPr lang="en-US" dirty="0"/>
          </a:p>
          <a:p>
            <a:pPr marL="457200" lvl="1" indent="0">
              <a:buNone/>
            </a:pPr>
            <a:endParaRPr lang="en-US" dirty="0"/>
          </a:p>
          <a:p>
            <a:pPr lvl="1"/>
            <a:endParaRPr lang="en-US" dirty="0"/>
          </a:p>
          <a:p>
            <a:pPr lvl="1"/>
            <a:r>
              <a:rPr lang="en-US" dirty="0">
                <a:solidFill>
                  <a:srgbClr val="FF0000"/>
                </a:solidFill>
              </a:rPr>
              <a:t>Distance-</a:t>
            </a:r>
            <a:r>
              <a:rPr lang="en-US" dirty="0" err="1">
                <a:solidFill>
                  <a:srgbClr val="FF0000"/>
                </a:solidFill>
              </a:rPr>
              <a:t>IoU</a:t>
            </a:r>
            <a:r>
              <a:rPr lang="en-US" dirty="0">
                <a:solidFill>
                  <a:srgbClr val="FF0000"/>
                </a:solidFill>
              </a:rPr>
              <a:t> Loss (</a:t>
            </a:r>
            <a:r>
              <a:rPr lang="en-US" dirty="0" err="1">
                <a:solidFill>
                  <a:srgbClr val="FF0000"/>
                </a:solidFill>
              </a:rPr>
              <a:t>DIoU</a:t>
            </a:r>
            <a:r>
              <a:rPr lang="en-US" dirty="0">
                <a:solidFill>
                  <a:srgbClr val="FF0000"/>
                </a:solidFill>
              </a:rPr>
              <a:t>) </a:t>
            </a:r>
            <a:r>
              <a:rPr lang="en-US" dirty="0"/>
              <a:t>introduces a new goal to reduce the central points separation between the two boxes.</a:t>
            </a:r>
          </a:p>
          <a:p>
            <a:endParaRPr lang="en-US" dirty="0"/>
          </a:p>
          <a:p>
            <a:pPr lvl="1"/>
            <a:endParaRPr lang="en-US" dirty="0"/>
          </a:p>
        </p:txBody>
      </p:sp>
      <p:sp>
        <p:nvSpPr>
          <p:cNvPr id="4" name="Slide Number Placeholder 3">
            <a:extLst>
              <a:ext uri="{FF2B5EF4-FFF2-40B4-BE49-F238E27FC236}">
                <a16:creationId xmlns:a16="http://schemas.microsoft.com/office/drawing/2014/main" id="{4DED2C3E-46D6-4A45-A0C2-70D082FE6804}"/>
              </a:ext>
            </a:extLst>
          </p:cNvPr>
          <p:cNvSpPr>
            <a:spLocks noGrp="1"/>
          </p:cNvSpPr>
          <p:nvPr>
            <p:ph type="sldNum" sz="quarter" idx="12"/>
          </p:nvPr>
        </p:nvSpPr>
        <p:spPr/>
        <p:txBody>
          <a:bodyPr/>
          <a:lstStyle/>
          <a:p>
            <a:fld id="{083F7B5E-FD80-4641-A603-BA16A27B6C4A}" type="slidenum">
              <a:rPr lang="en-US" smtClean="0"/>
              <a:t>83</a:t>
            </a:fld>
            <a:endParaRPr lang="en-US"/>
          </a:p>
        </p:txBody>
      </p:sp>
      <p:pic>
        <p:nvPicPr>
          <p:cNvPr id="6" name="Picture 5">
            <a:extLst>
              <a:ext uri="{FF2B5EF4-FFF2-40B4-BE49-F238E27FC236}">
                <a16:creationId xmlns:a16="http://schemas.microsoft.com/office/drawing/2014/main" id="{DE566AD1-1FA0-D94C-B566-47C1CBEFD41B}"/>
              </a:ext>
            </a:extLst>
          </p:cNvPr>
          <p:cNvPicPr>
            <a:picLocks noChangeAspect="1"/>
          </p:cNvPicPr>
          <p:nvPr/>
        </p:nvPicPr>
        <p:blipFill rotWithShape="1">
          <a:blip r:embed="rId2"/>
          <a:srcRect l="35579" r="22185"/>
          <a:stretch/>
        </p:blipFill>
        <p:spPr>
          <a:xfrm>
            <a:off x="2383613" y="1053786"/>
            <a:ext cx="4129157" cy="1767757"/>
          </a:xfrm>
          <a:prstGeom prst="rect">
            <a:avLst/>
          </a:prstGeom>
        </p:spPr>
      </p:pic>
      <p:pic>
        <p:nvPicPr>
          <p:cNvPr id="9" name="Picture 8">
            <a:extLst>
              <a:ext uri="{FF2B5EF4-FFF2-40B4-BE49-F238E27FC236}">
                <a16:creationId xmlns:a16="http://schemas.microsoft.com/office/drawing/2014/main" id="{D052D0F7-7557-4345-B05C-6FFCC95EE35F}"/>
              </a:ext>
            </a:extLst>
          </p:cNvPr>
          <p:cNvPicPr>
            <a:picLocks noChangeAspect="1"/>
          </p:cNvPicPr>
          <p:nvPr/>
        </p:nvPicPr>
        <p:blipFill rotWithShape="1">
          <a:blip r:embed="rId3"/>
          <a:srcRect l="31092" r="23567"/>
          <a:stretch/>
        </p:blipFill>
        <p:spPr>
          <a:xfrm>
            <a:off x="2235202" y="3075700"/>
            <a:ext cx="4277569" cy="974883"/>
          </a:xfrm>
          <a:prstGeom prst="rect">
            <a:avLst/>
          </a:prstGeom>
        </p:spPr>
      </p:pic>
      <p:pic>
        <p:nvPicPr>
          <p:cNvPr id="10" name="Picture 9">
            <a:extLst>
              <a:ext uri="{FF2B5EF4-FFF2-40B4-BE49-F238E27FC236}">
                <a16:creationId xmlns:a16="http://schemas.microsoft.com/office/drawing/2014/main" id="{C1AA28B8-048B-4E5D-831E-860B6E98C962}"/>
              </a:ext>
            </a:extLst>
          </p:cNvPr>
          <p:cNvPicPr>
            <a:picLocks noChangeAspect="1"/>
          </p:cNvPicPr>
          <p:nvPr/>
        </p:nvPicPr>
        <p:blipFill rotWithShape="1">
          <a:blip r:embed="rId4"/>
          <a:srcRect l="14721" r="12754"/>
          <a:stretch/>
        </p:blipFill>
        <p:spPr>
          <a:xfrm>
            <a:off x="1822597" y="4583982"/>
            <a:ext cx="4683459" cy="2177173"/>
          </a:xfrm>
          <a:prstGeom prst="rect">
            <a:avLst/>
          </a:prstGeom>
        </p:spPr>
      </p:pic>
    </p:spTree>
    <p:extLst>
      <p:ext uri="{BB962C8B-B14F-4D97-AF65-F5344CB8AC3E}">
        <p14:creationId xmlns:p14="http://schemas.microsoft.com/office/powerpoint/2010/main" val="41364331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1) 	</a:t>
            </a:r>
            <a:r>
              <a:rPr lang="en-US" b="1" dirty="0" err="1"/>
              <a:t>CIoU</a:t>
            </a:r>
            <a:r>
              <a:rPr lang="en-US" b="1" dirty="0"/>
              <a:t>-Loss – (2/2):</a:t>
            </a:r>
          </a:p>
          <a:p>
            <a:pPr lvl="1"/>
            <a:r>
              <a:rPr lang="en-US" dirty="0">
                <a:solidFill>
                  <a:srgbClr val="00B0F0"/>
                </a:solidFill>
              </a:rPr>
              <a:t>Complete </a:t>
            </a:r>
            <a:r>
              <a:rPr lang="en-US" dirty="0" err="1">
                <a:solidFill>
                  <a:srgbClr val="00B0F0"/>
                </a:solidFill>
              </a:rPr>
              <a:t>IoU</a:t>
            </a:r>
            <a:r>
              <a:rPr lang="en-US" dirty="0">
                <a:solidFill>
                  <a:srgbClr val="00B0F0"/>
                </a:solidFill>
              </a:rPr>
              <a:t> Loss (</a:t>
            </a:r>
            <a:r>
              <a:rPr lang="en-US" dirty="0" err="1">
                <a:solidFill>
                  <a:srgbClr val="00B0F0"/>
                </a:solidFill>
              </a:rPr>
              <a:t>CIoU</a:t>
            </a:r>
            <a:r>
              <a:rPr lang="en-US" dirty="0">
                <a:solidFill>
                  <a:srgbClr val="00B0F0"/>
                </a:solidFill>
              </a:rPr>
              <a:t>) </a:t>
            </a:r>
            <a:r>
              <a:rPr lang="en-US" dirty="0"/>
              <a:t>is introduced to:</a:t>
            </a:r>
          </a:p>
          <a:p>
            <a:pPr lvl="2"/>
            <a:r>
              <a:rPr lang="en-US" dirty="0"/>
              <a:t>Increase the </a:t>
            </a:r>
            <a:r>
              <a:rPr lang="en-US" dirty="0">
                <a:solidFill>
                  <a:srgbClr val="FF0000"/>
                </a:solidFill>
              </a:rPr>
              <a:t>overlapping area </a:t>
            </a:r>
            <a:r>
              <a:rPr lang="en-US" dirty="0"/>
              <a:t>of the ground truth box and the predicted box.</a:t>
            </a:r>
          </a:p>
          <a:p>
            <a:pPr lvl="2"/>
            <a:r>
              <a:rPr lang="en-US" dirty="0"/>
              <a:t>Minimize their </a:t>
            </a:r>
            <a:r>
              <a:rPr lang="en-US" dirty="0">
                <a:solidFill>
                  <a:srgbClr val="FF0000"/>
                </a:solidFill>
              </a:rPr>
              <a:t>central point distance</a:t>
            </a:r>
            <a:r>
              <a:rPr lang="en-US" dirty="0"/>
              <a:t>.</a:t>
            </a:r>
          </a:p>
          <a:p>
            <a:pPr lvl="2"/>
            <a:r>
              <a:rPr lang="en-US" dirty="0"/>
              <a:t>Maintain the </a:t>
            </a:r>
            <a:r>
              <a:rPr lang="en-US" dirty="0">
                <a:solidFill>
                  <a:srgbClr val="FF0000"/>
                </a:solidFill>
              </a:rPr>
              <a:t>consistency of the boxes’ aspect ratio</a:t>
            </a:r>
            <a:r>
              <a:rPr lang="en-US" dirty="0"/>
              <a:t>.</a:t>
            </a:r>
          </a:p>
          <a:p>
            <a:pPr lvl="1"/>
            <a:endParaRPr lang="en-US" dirty="0"/>
          </a:p>
        </p:txBody>
      </p:sp>
      <p:grpSp>
        <p:nvGrpSpPr>
          <p:cNvPr id="8" name="Group 7">
            <a:extLst>
              <a:ext uri="{FF2B5EF4-FFF2-40B4-BE49-F238E27FC236}">
                <a16:creationId xmlns:a16="http://schemas.microsoft.com/office/drawing/2014/main" id="{8F8EA354-1C9F-4B8A-82E3-0188282C4548}"/>
              </a:ext>
            </a:extLst>
          </p:cNvPr>
          <p:cNvGrpSpPr/>
          <p:nvPr/>
        </p:nvGrpSpPr>
        <p:grpSpPr>
          <a:xfrm>
            <a:off x="2060620" y="1942939"/>
            <a:ext cx="5022761" cy="4683746"/>
            <a:chOff x="1815919" y="1991689"/>
            <a:chExt cx="5022761" cy="4683746"/>
          </a:xfrm>
        </p:grpSpPr>
        <p:pic>
          <p:nvPicPr>
            <p:cNvPr id="5" name="Picture 4">
              <a:extLst>
                <a:ext uri="{FF2B5EF4-FFF2-40B4-BE49-F238E27FC236}">
                  <a16:creationId xmlns:a16="http://schemas.microsoft.com/office/drawing/2014/main" id="{A0AC1C5A-CE7C-7C4D-90FE-0DC2C1376500}"/>
                </a:ext>
              </a:extLst>
            </p:cNvPr>
            <p:cNvPicPr>
              <a:picLocks noChangeAspect="1"/>
            </p:cNvPicPr>
            <p:nvPr/>
          </p:nvPicPr>
          <p:blipFill rotWithShape="1">
            <a:blip r:embed="rId2"/>
            <a:srcRect l="19257" r="19464"/>
            <a:stretch/>
          </p:blipFill>
          <p:spPr>
            <a:xfrm>
              <a:off x="1815919" y="1991689"/>
              <a:ext cx="5022761" cy="4683746"/>
            </a:xfrm>
            <a:prstGeom prst="rect">
              <a:avLst/>
            </a:prstGeom>
          </p:spPr>
        </p:pic>
        <p:sp>
          <p:nvSpPr>
            <p:cNvPr id="7" name="Rectangle 6">
              <a:extLst>
                <a:ext uri="{FF2B5EF4-FFF2-40B4-BE49-F238E27FC236}">
                  <a16:creationId xmlns:a16="http://schemas.microsoft.com/office/drawing/2014/main" id="{19B51CCD-A7E1-46CD-A270-740ED73611B7}"/>
                </a:ext>
              </a:extLst>
            </p:cNvPr>
            <p:cNvSpPr/>
            <p:nvPr/>
          </p:nvSpPr>
          <p:spPr>
            <a:xfrm>
              <a:off x="2588655" y="5383369"/>
              <a:ext cx="3245475" cy="48939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投影片編號版面配置區 5">
            <a:extLst>
              <a:ext uri="{FF2B5EF4-FFF2-40B4-BE49-F238E27FC236}">
                <a16:creationId xmlns:a16="http://schemas.microsoft.com/office/drawing/2014/main" id="{363BD691-4666-4B9D-8B8C-812C6348E7CF}"/>
              </a:ext>
            </a:extLst>
          </p:cNvPr>
          <p:cNvSpPr>
            <a:spLocks noGrp="1"/>
          </p:cNvSpPr>
          <p:nvPr>
            <p:ph type="sldNum" sz="quarter" idx="12"/>
          </p:nvPr>
        </p:nvSpPr>
        <p:spPr/>
        <p:txBody>
          <a:bodyPr/>
          <a:lstStyle/>
          <a:p>
            <a:fld id="{F8A2D2AA-0FE8-4114-AED6-026211289AC6}" type="slidenum">
              <a:rPr lang="zh-TW" altLang="en-US" smtClean="0"/>
              <a:pPr/>
              <a:t>84</a:t>
            </a:fld>
            <a:endParaRPr lang="zh-TW" altLang="en-US"/>
          </a:p>
        </p:txBody>
      </p:sp>
    </p:spTree>
    <p:extLst>
      <p:ext uri="{BB962C8B-B14F-4D97-AF65-F5344CB8AC3E}">
        <p14:creationId xmlns:p14="http://schemas.microsoft.com/office/powerpoint/2010/main" val="3127458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a:xfrm>
            <a:off x="0" y="533400"/>
            <a:ext cx="8409904" cy="6340475"/>
          </a:xfrm>
        </p:spPr>
        <p:txBody>
          <a:bodyPr>
            <a:normAutofit/>
          </a:bodyPr>
          <a:lstStyle/>
          <a:p>
            <a:pPr marL="268288" indent="-268288">
              <a:buNone/>
            </a:pPr>
            <a:r>
              <a:rPr lang="en-US" b="1" dirty="0"/>
              <a:t>2) 	</a:t>
            </a:r>
            <a:r>
              <a:rPr lang="en-US" b="1" dirty="0" err="1"/>
              <a:t>CmBN</a:t>
            </a:r>
            <a:r>
              <a:rPr lang="en-US" b="1" dirty="0"/>
              <a:t>:</a:t>
            </a:r>
          </a:p>
          <a:p>
            <a:pPr lvl="1"/>
            <a:r>
              <a:rPr lang="en-US" dirty="0"/>
              <a:t>Problem: </a:t>
            </a:r>
          </a:p>
          <a:p>
            <a:pPr lvl="2"/>
            <a:r>
              <a:rPr lang="en-US" dirty="0"/>
              <a:t>The original Batch normalization collects the mean and the variance of the samples within a mini-batch to whiten the layer input. </a:t>
            </a:r>
          </a:p>
          <a:p>
            <a:pPr lvl="2"/>
            <a:r>
              <a:rPr lang="en-US" dirty="0"/>
              <a:t>If the mini-batch size is small, these </a:t>
            </a:r>
            <a:r>
              <a:rPr lang="en-US" dirty="0">
                <a:solidFill>
                  <a:srgbClr val="FF0000"/>
                </a:solidFill>
              </a:rPr>
              <a:t>estimations will be noisy</a:t>
            </a:r>
            <a:r>
              <a:rPr lang="en-US" dirty="0"/>
              <a:t>. </a:t>
            </a:r>
          </a:p>
          <a:p>
            <a:pPr lvl="1"/>
            <a:r>
              <a:rPr lang="en-US" dirty="0"/>
              <a:t>Method: </a:t>
            </a:r>
          </a:p>
          <a:p>
            <a:pPr lvl="2"/>
            <a:r>
              <a:rPr lang="en-US" dirty="0"/>
              <a:t>Collects statistics only between mini-batches within a single batch.</a:t>
            </a:r>
          </a:p>
          <a:p>
            <a:pPr lvl="2"/>
            <a:r>
              <a:rPr lang="en-US" dirty="0" err="1"/>
              <a:t>CmBN</a:t>
            </a:r>
            <a:r>
              <a:rPr lang="en-US" dirty="0"/>
              <a:t> is a modified option that collects statistics only between mini-batches within a single batch.</a:t>
            </a:r>
          </a:p>
        </p:txBody>
      </p:sp>
      <p:pic>
        <p:nvPicPr>
          <p:cNvPr id="8" name="Content Placeholder 5" descr="A screenshot of a cell phone&#10;&#10;Description automatically generated">
            <a:extLst>
              <a:ext uri="{FF2B5EF4-FFF2-40B4-BE49-F238E27FC236}">
                <a16:creationId xmlns:a16="http://schemas.microsoft.com/office/drawing/2014/main" id="{83A48FB8-9429-4119-AF32-631989E0A8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568" y="2726988"/>
            <a:ext cx="5122781" cy="3923832"/>
          </a:xfrm>
          <a:prstGeom prst="rect">
            <a:avLst/>
          </a:prstGeom>
        </p:spPr>
      </p:pic>
      <p:sp>
        <p:nvSpPr>
          <p:cNvPr id="5" name="投影片編號版面配置區 4">
            <a:extLst>
              <a:ext uri="{FF2B5EF4-FFF2-40B4-BE49-F238E27FC236}">
                <a16:creationId xmlns:a16="http://schemas.microsoft.com/office/drawing/2014/main" id="{9B9D4BE6-7FE1-4691-BE4B-C718DBF4DD76}"/>
              </a:ext>
            </a:extLst>
          </p:cNvPr>
          <p:cNvSpPr>
            <a:spLocks noGrp="1"/>
          </p:cNvSpPr>
          <p:nvPr>
            <p:ph type="sldNum" sz="quarter" idx="12"/>
          </p:nvPr>
        </p:nvSpPr>
        <p:spPr/>
        <p:txBody>
          <a:bodyPr/>
          <a:lstStyle/>
          <a:p>
            <a:fld id="{F8A2D2AA-0FE8-4114-AED6-026211289AC6}" type="slidenum">
              <a:rPr lang="zh-TW" altLang="en-US" smtClean="0"/>
              <a:pPr/>
              <a:t>85</a:t>
            </a:fld>
            <a:endParaRPr lang="zh-TW" altLang="en-US"/>
          </a:p>
        </p:txBody>
      </p:sp>
    </p:spTree>
    <p:extLst>
      <p:ext uri="{BB962C8B-B14F-4D97-AF65-F5344CB8AC3E}">
        <p14:creationId xmlns:p14="http://schemas.microsoft.com/office/powerpoint/2010/main" val="28108265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3) 	</a:t>
            </a:r>
            <a:r>
              <a:rPr lang="en-US" b="1" dirty="0" err="1"/>
              <a:t>DropBlock</a:t>
            </a:r>
            <a:r>
              <a:rPr lang="en-US" b="1" dirty="0"/>
              <a:t> regularization:</a:t>
            </a:r>
          </a:p>
          <a:p>
            <a:pPr lvl="1"/>
            <a:r>
              <a:rPr lang="en-US" dirty="0"/>
              <a:t>Force the model to </a:t>
            </a:r>
            <a:r>
              <a:rPr lang="en-US" dirty="0">
                <a:solidFill>
                  <a:srgbClr val="FF0000"/>
                </a:solidFill>
              </a:rPr>
              <a:t>learn from a variety of features </a:t>
            </a:r>
            <a:r>
              <a:rPr lang="en-US" dirty="0"/>
              <a:t>instead of being too confident on a few.</a:t>
            </a:r>
          </a:p>
          <a:p>
            <a:pPr lvl="1"/>
            <a:endParaRPr lang="en-US" dirty="0"/>
          </a:p>
          <a:p>
            <a:pPr lvl="1"/>
            <a:endParaRPr lang="en-US" dirty="0"/>
          </a:p>
          <a:p>
            <a:pPr lvl="1"/>
            <a:endParaRPr lang="en-US" dirty="0"/>
          </a:p>
          <a:p>
            <a:pPr lvl="1"/>
            <a:endParaRPr lang="en-US" dirty="0"/>
          </a:p>
          <a:p>
            <a:pPr marL="457200" lvl="1" indent="0">
              <a:buNone/>
            </a:pPr>
            <a:endParaRPr lang="en-US" dirty="0"/>
          </a:p>
          <a:p>
            <a:pPr marL="268288" indent="-268288">
              <a:buNone/>
            </a:pPr>
            <a:r>
              <a:rPr lang="en-US" altLang="zh-TW" dirty="0"/>
              <a:t>4)  Mosaic Data Augmentation</a:t>
            </a:r>
          </a:p>
          <a:p>
            <a:pPr marL="687600" indent="-230400">
              <a:spcBef>
                <a:spcPts val="500"/>
              </a:spcBef>
              <a:buFont typeface="Wingdings" panose="05000000000000000000" pitchFamily="2" charset="2"/>
              <a:buChar char=""/>
            </a:pPr>
            <a:r>
              <a:rPr lang="en-US" altLang="zh-TW" b="0" dirty="0"/>
              <a:t>Allows detection of objects outside their normal context.</a:t>
            </a:r>
          </a:p>
          <a:p>
            <a:pPr marL="457200" indent="0">
              <a:spcBef>
                <a:spcPts val="500"/>
              </a:spcBef>
              <a:buNone/>
            </a:pPr>
            <a:endParaRPr lang="en-US" altLang="zh-TW" b="0" dirty="0"/>
          </a:p>
          <a:p>
            <a:pPr marL="457200" indent="0">
              <a:spcBef>
                <a:spcPts val="500"/>
              </a:spcBef>
              <a:buNone/>
            </a:pPr>
            <a:endParaRPr lang="en-US" altLang="zh-TW" b="0" dirty="0"/>
          </a:p>
          <a:p>
            <a:pPr marL="457200" indent="0">
              <a:spcBef>
                <a:spcPts val="500"/>
              </a:spcBef>
              <a:buNone/>
            </a:pPr>
            <a:endParaRPr lang="en-US" altLang="zh-TW" b="0" dirty="0"/>
          </a:p>
          <a:p>
            <a:pPr marL="457200" indent="0">
              <a:spcBef>
                <a:spcPts val="500"/>
              </a:spcBef>
              <a:buNone/>
            </a:pPr>
            <a:endParaRPr lang="en-US" altLang="zh-TW" b="0" dirty="0"/>
          </a:p>
          <a:p>
            <a:pPr marL="457200" indent="0">
              <a:spcBef>
                <a:spcPts val="500"/>
              </a:spcBef>
              <a:buNone/>
            </a:pPr>
            <a:endParaRPr lang="en-US" altLang="zh-TW" b="0" dirty="0"/>
          </a:p>
          <a:p>
            <a:pPr marL="268288" indent="-268288">
              <a:buNone/>
            </a:pPr>
            <a:r>
              <a:rPr lang="en-US" altLang="zh-TW" dirty="0"/>
              <a:t>5)  Self-Adversarial Training (SAT):</a:t>
            </a:r>
          </a:p>
          <a:p>
            <a:pPr lvl="1"/>
            <a:r>
              <a:rPr lang="en-US" altLang="zh-TW" dirty="0"/>
              <a:t>Self-Adversarial Training (SAT) also represents a new data augmentation technique that operates in 2 forward backward stages:</a:t>
            </a:r>
          </a:p>
          <a:p>
            <a:pPr lvl="2"/>
            <a:r>
              <a:rPr lang="en-US" altLang="zh-TW" dirty="0"/>
              <a:t>In the 1st stage:</a:t>
            </a:r>
          </a:p>
          <a:p>
            <a:pPr lvl="3"/>
            <a:r>
              <a:rPr lang="en-US" altLang="zh-TW" dirty="0"/>
              <a:t>The neural network </a:t>
            </a:r>
            <a:r>
              <a:rPr lang="en-US" altLang="zh-TW" dirty="0">
                <a:solidFill>
                  <a:srgbClr val="FF0000"/>
                </a:solidFill>
              </a:rPr>
              <a:t>alters the original image </a:t>
            </a:r>
            <a:r>
              <a:rPr lang="en-US" altLang="zh-TW" dirty="0"/>
              <a:t>instead of the network weights. </a:t>
            </a:r>
          </a:p>
          <a:p>
            <a:pPr lvl="3"/>
            <a:r>
              <a:rPr lang="en-US" altLang="zh-TW" dirty="0"/>
              <a:t>The neural network executes </a:t>
            </a:r>
            <a:r>
              <a:rPr lang="en-US" altLang="zh-TW" dirty="0">
                <a:solidFill>
                  <a:srgbClr val="FF0000"/>
                </a:solidFill>
              </a:rPr>
              <a:t>an adversarial attack </a:t>
            </a:r>
            <a:r>
              <a:rPr lang="en-US" altLang="zh-TW" dirty="0"/>
              <a:t>on itself, altering the original image to create </a:t>
            </a:r>
            <a:r>
              <a:rPr lang="en-US" altLang="zh-TW" dirty="0">
                <a:solidFill>
                  <a:srgbClr val="FF0000"/>
                </a:solidFill>
              </a:rPr>
              <a:t>the deception </a:t>
            </a:r>
            <a:r>
              <a:rPr lang="en-US" altLang="zh-TW" dirty="0"/>
              <a:t>that there is no desired object on the image. </a:t>
            </a:r>
          </a:p>
          <a:p>
            <a:pPr lvl="2"/>
            <a:r>
              <a:rPr lang="en-US" altLang="zh-TW" dirty="0"/>
              <a:t>In the 2nd stage:</a:t>
            </a:r>
          </a:p>
          <a:p>
            <a:pPr lvl="3"/>
            <a:r>
              <a:rPr lang="en-US" altLang="zh-TW" dirty="0"/>
              <a:t>The neural network is trained to </a:t>
            </a:r>
            <a:r>
              <a:rPr lang="en-US" altLang="zh-TW" dirty="0">
                <a:solidFill>
                  <a:srgbClr val="FF0000"/>
                </a:solidFill>
              </a:rPr>
              <a:t>detect an object </a:t>
            </a:r>
            <a:r>
              <a:rPr lang="en-US" altLang="zh-TW" dirty="0"/>
              <a:t>on this modified image in the normal way.</a:t>
            </a:r>
          </a:p>
          <a:p>
            <a:pPr marL="0" indent="0">
              <a:buNone/>
            </a:pPr>
            <a:endParaRPr lang="en-US" dirty="0"/>
          </a:p>
          <a:p>
            <a:pPr lvl="1"/>
            <a:endParaRPr lang="en-US" dirty="0"/>
          </a:p>
          <a:p>
            <a:pPr lvl="1"/>
            <a:endParaRPr lang="en-US" dirty="0"/>
          </a:p>
          <a:p>
            <a:pPr lvl="1"/>
            <a:endParaRPr lang="en-US" dirty="0"/>
          </a:p>
          <a:p>
            <a:pPr lvl="1"/>
            <a:endParaRPr lang="en-US" dirty="0"/>
          </a:p>
          <a:p>
            <a:pPr marL="287338" lvl="1" indent="0">
              <a:buNone/>
            </a:pPr>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FE46B5FD-35C8-B148-8EB6-F30CFC6B7D2A}"/>
              </a:ext>
            </a:extLst>
          </p:cNvPr>
          <p:cNvPicPr>
            <a:picLocks noChangeAspect="1"/>
          </p:cNvPicPr>
          <p:nvPr/>
        </p:nvPicPr>
        <p:blipFill rotWithShape="1">
          <a:blip r:embed="rId2"/>
          <a:srcRect l="2705"/>
          <a:stretch/>
        </p:blipFill>
        <p:spPr>
          <a:xfrm>
            <a:off x="2459665" y="1070695"/>
            <a:ext cx="4224670" cy="1377073"/>
          </a:xfrm>
          <a:prstGeom prst="rect">
            <a:avLst/>
          </a:prstGeom>
        </p:spPr>
      </p:pic>
      <p:sp>
        <p:nvSpPr>
          <p:cNvPr id="25" name="文字方塊 24">
            <a:extLst>
              <a:ext uri="{FF2B5EF4-FFF2-40B4-BE49-F238E27FC236}">
                <a16:creationId xmlns:a16="http://schemas.microsoft.com/office/drawing/2014/main" id="{65B17A1A-D3DB-4987-8EC4-45F3CB1E92D3}"/>
              </a:ext>
            </a:extLst>
          </p:cNvPr>
          <p:cNvSpPr txBox="1"/>
          <p:nvPr/>
        </p:nvSpPr>
        <p:spPr>
          <a:xfrm>
            <a:off x="2810434" y="606995"/>
            <a:ext cx="3942300" cy="240066"/>
          </a:xfrm>
          <a:prstGeom prst="rect">
            <a:avLst/>
          </a:prstGeom>
          <a:noFill/>
          <a:ln>
            <a:noFill/>
          </a:ln>
        </p:spPr>
        <p:txBody>
          <a:bodyPr wrap="square" rtlCol="0">
            <a:spAutoFit/>
          </a:bodyPr>
          <a:lstStyle/>
          <a:p>
            <a:pPr>
              <a:lnSpc>
                <a:spcPct val="80000"/>
              </a:lnSpc>
            </a:pPr>
            <a:r>
              <a:rPr lang="zh-TW" altLang="en-US" sz="12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This is also used in backbone. </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pic>
        <p:nvPicPr>
          <p:cNvPr id="28" name="Picture 4">
            <a:extLst>
              <a:ext uri="{FF2B5EF4-FFF2-40B4-BE49-F238E27FC236}">
                <a16:creationId xmlns:a16="http://schemas.microsoft.com/office/drawing/2014/main" id="{FE4A47EF-A28D-454B-9EA0-67264605EFD6}"/>
              </a:ext>
            </a:extLst>
          </p:cNvPr>
          <p:cNvPicPr>
            <a:picLocks noChangeAspect="1"/>
          </p:cNvPicPr>
          <p:nvPr/>
        </p:nvPicPr>
        <p:blipFill rotWithShape="1">
          <a:blip r:embed="rId3"/>
          <a:srcRect t="1012" b="54050"/>
          <a:stretch/>
        </p:blipFill>
        <p:spPr>
          <a:xfrm>
            <a:off x="865963" y="2945586"/>
            <a:ext cx="7412074" cy="1351355"/>
          </a:xfrm>
          <a:prstGeom prst="rect">
            <a:avLst/>
          </a:prstGeom>
        </p:spPr>
      </p:pic>
      <p:sp>
        <p:nvSpPr>
          <p:cNvPr id="31" name="文字方塊 30">
            <a:extLst>
              <a:ext uri="{FF2B5EF4-FFF2-40B4-BE49-F238E27FC236}">
                <a16:creationId xmlns:a16="http://schemas.microsoft.com/office/drawing/2014/main" id="{3C7065E8-DC1C-4298-916D-FCEAC6C98DE7}"/>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5" name="投影片編號版面配置區 4">
            <a:extLst>
              <a:ext uri="{FF2B5EF4-FFF2-40B4-BE49-F238E27FC236}">
                <a16:creationId xmlns:a16="http://schemas.microsoft.com/office/drawing/2014/main" id="{2BEC075D-8EE2-4E7E-ACF8-E3FCE068579D}"/>
              </a:ext>
            </a:extLst>
          </p:cNvPr>
          <p:cNvSpPr>
            <a:spLocks noGrp="1"/>
          </p:cNvSpPr>
          <p:nvPr>
            <p:ph type="sldNum" sz="quarter" idx="12"/>
          </p:nvPr>
        </p:nvSpPr>
        <p:spPr/>
        <p:txBody>
          <a:bodyPr/>
          <a:lstStyle/>
          <a:p>
            <a:fld id="{F8A2D2AA-0FE8-4114-AED6-026211289AC6}" type="slidenum">
              <a:rPr lang="zh-TW" altLang="en-US" smtClean="0"/>
              <a:pPr/>
              <a:t>86</a:t>
            </a:fld>
            <a:endParaRPr lang="zh-TW" altLang="en-US"/>
          </a:p>
        </p:txBody>
      </p:sp>
    </p:spTree>
    <p:extLst>
      <p:ext uri="{BB962C8B-B14F-4D97-AF65-F5344CB8AC3E}">
        <p14:creationId xmlns:p14="http://schemas.microsoft.com/office/powerpoint/2010/main" val="34708874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6) 	Eliminate grid sensitivity </a:t>
            </a:r>
          </a:p>
          <a:p>
            <a:pPr lvl="1"/>
            <a:r>
              <a:rPr lang="en-US" dirty="0"/>
              <a:t>The boundary box </a:t>
            </a:r>
            <a:r>
              <a:rPr lang="en-US" i="1" dirty="0"/>
              <a:t>b</a:t>
            </a:r>
            <a:r>
              <a:rPr lang="en-US" dirty="0"/>
              <a:t> is computed as: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For the case bₓ = cₓ and bₓ = cₓ+1, we need extremely high tₓ absolute values. But we can multiply </a:t>
            </a:r>
            <a:r>
              <a:rPr lang="el-GR" altLang="zh-TW" dirty="0"/>
              <a:t>σ</a:t>
            </a:r>
            <a:r>
              <a:rPr lang="el-GR" dirty="0"/>
              <a:t> </a:t>
            </a:r>
            <a:r>
              <a:rPr lang="en-US" dirty="0"/>
              <a:t>with a scaling factor (&gt;1.0) to make it easier.</a:t>
            </a:r>
          </a:p>
          <a:p>
            <a:pPr lvl="1"/>
            <a:r>
              <a:rPr lang="en-US" dirty="0"/>
              <a:t>Here are the changes in source code:</a:t>
            </a:r>
          </a:p>
        </p:txBody>
      </p:sp>
      <p:pic>
        <p:nvPicPr>
          <p:cNvPr id="5" name="Picture 4">
            <a:extLst>
              <a:ext uri="{FF2B5EF4-FFF2-40B4-BE49-F238E27FC236}">
                <a16:creationId xmlns:a16="http://schemas.microsoft.com/office/drawing/2014/main" id="{A0A627D3-998B-5442-AC13-0685DF7F5F8C}"/>
              </a:ext>
            </a:extLst>
          </p:cNvPr>
          <p:cNvPicPr>
            <a:picLocks noChangeAspect="1"/>
          </p:cNvPicPr>
          <p:nvPr/>
        </p:nvPicPr>
        <p:blipFill>
          <a:blip r:embed="rId2"/>
          <a:stretch>
            <a:fillRect/>
          </a:stretch>
        </p:blipFill>
        <p:spPr>
          <a:xfrm>
            <a:off x="1118720" y="1109331"/>
            <a:ext cx="2924325" cy="1675220"/>
          </a:xfrm>
          <a:prstGeom prst="rect">
            <a:avLst/>
          </a:prstGeom>
        </p:spPr>
      </p:pic>
      <p:pic>
        <p:nvPicPr>
          <p:cNvPr id="6" name="Picture 5">
            <a:extLst>
              <a:ext uri="{FF2B5EF4-FFF2-40B4-BE49-F238E27FC236}">
                <a16:creationId xmlns:a16="http://schemas.microsoft.com/office/drawing/2014/main" id="{5A713928-4B1D-8C42-955A-7E77CBE5FA0C}"/>
              </a:ext>
            </a:extLst>
          </p:cNvPr>
          <p:cNvPicPr>
            <a:picLocks noChangeAspect="1"/>
          </p:cNvPicPr>
          <p:nvPr/>
        </p:nvPicPr>
        <p:blipFill>
          <a:blip r:embed="rId3"/>
          <a:stretch>
            <a:fillRect/>
          </a:stretch>
        </p:blipFill>
        <p:spPr>
          <a:xfrm>
            <a:off x="758081" y="3630635"/>
            <a:ext cx="5471695" cy="2782748"/>
          </a:xfrm>
          <a:prstGeom prst="rect">
            <a:avLst/>
          </a:prstGeom>
        </p:spPr>
      </p:pic>
      <p:sp>
        <p:nvSpPr>
          <p:cNvPr id="7" name="矩形 6">
            <a:extLst>
              <a:ext uri="{FF2B5EF4-FFF2-40B4-BE49-F238E27FC236}">
                <a16:creationId xmlns:a16="http://schemas.microsoft.com/office/drawing/2014/main" id="{DF3C627E-D523-41B5-96D1-C23F0A94AB2E}"/>
              </a:ext>
            </a:extLst>
          </p:cNvPr>
          <p:cNvSpPr/>
          <p:nvPr/>
        </p:nvSpPr>
        <p:spPr>
          <a:xfrm>
            <a:off x="4319117" y="766719"/>
            <a:ext cx="2784737" cy="276999"/>
          </a:xfrm>
          <a:prstGeom prst="rect">
            <a:avLst/>
          </a:prstGeom>
        </p:spPr>
        <p:txBody>
          <a:bodyPr wrap="none">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 </a:t>
            </a:r>
            <a:r>
              <a:rPr lang="el-GR" altLang="zh-TW" sz="1200" dirty="0">
                <a:solidFill>
                  <a:srgbClr val="7030A0"/>
                </a:solidFill>
                <a:latin typeface="Times New Roman" panose="02020603050405020304" pitchFamily="18" charset="0"/>
                <a:cs typeface="Times New Roman" panose="02020603050405020304" pitchFamily="18" charset="0"/>
              </a:rPr>
              <a:t>σ</a:t>
            </a:r>
            <a:r>
              <a:rPr lang="en-US" altLang="zh-TW" sz="1200" dirty="0">
                <a:solidFill>
                  <a:srgbClr val="7030A0"/>
                </a:solidFill>
                <a:latin typeface="Times New Roman" panose="02020603050405020304" pitchFamily="18" charset="0"/>
                <a:cs typeface="Times New Roman" panose="02020603050405020304" pitchFamily="18" charset="0"/>
              </a:rPr>
              <a:t>: logistic function (sigmoid function)</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14837D21-EEBD-4215-B6D0-3D0D5F2E4FA4}"/>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pic>
        <p:nvPicPr>
          <p:cNvPr id="9" name="Picture 2" descr="Activation Functions for Deep Learning | by Mehmet Toprak | Medium">
            <a:extLst>
              <a:ext uri="{FF2B5EF4-FFF2-40B4-BE49-F238E27FC236}">
                <a16:creationId xmlns:a16="http://schemas.microsoft.com/office/drawing/2014/main" id="{26BD624C-CDF8-44EB-8057-EBCF8C1C5C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92" t="18225" r="9000"/>
          <a:stretch/>
        </p:blipFill>
        <p:spPr bwMode="auto">
          <a:xfrm>
            <a:off x="4319117" y="1043718"/>
            <a:ext cx="3369094" cy="1720282"/>
          </a:xfrm>
          <a:prstGeom prst="rect">
            <a:avLst/>
          </a:prstGeom>
          <a:noFill/>
          <a:extLst>
            <a:ext uri="{909E8E84-426E-40DD-AFC4-6F175D3DCCD1}">
              <a14:hiddenFill xmlns:a14="http://schemas.microsoft.com/office/drawing/2010/main">
                <a:solidFill>
                  <a:srgbClr val="FFFFFF"/>
                </a:solidFill>
              </a14:hiddenFill>
            </a:ext>
          </a:extLst>
        </p:spPr>
      </p:pic>
      <p:sp>
        <p:nvSpPr>
          <p:cNvPr id="10" name="投影片編號版面配置區 9">
            <a:extLst>
              <a:ext uri="{FF2B5EF4-FFF2-40B4-BE49-F238E27FC236}">
                <a16:creationId xmlns:a16="http://schemas.microsoft.com/office/drawing/2014/main" id="{08E9C8D5-AB72-4EC1-955B-7F88BB659D43}"/>
              </a:ext>
            </a:extLst>
          </p:cNvPr>
          <p:cNvSpPr>
            <a:spLocks noGrp="1"/>
          </p:cNvSpPr>
          <p:nvPr>
            <p:ph type="sldNum" sz="quarter" idx="12"/>
          </p:nvPr>
        </p:nvSpPr>
        <p:spPr/>
        <p:txBody>
          <a:bodyPr/>
          <a:lstStyle/>
          <a:p>
            <a:fld id="{F8A2D2AA-0FE8-4114-AED6-026211289AC6}" type="slidenum">
              <a:rPr lang="zh-TW" altLang="en-US" smtClean="0"/>
              <a:pPr/>
              <a:t>87</a:t>
            </a:fld>
            <a:endParaRPr lang="zh-TW" altLang="en-US"/>
          </a:p>
        </p:txBody>
      </p:sp>
    </p:spTree>
    <p:extLst>
      <p:ext uri="{BB962C8B-B14F-4D97-AF65-F5344CB8AC3E}">
        <p14:creationId xmlns:p14="http://schemas.microsoft.com/office/powerpoint/2010/main" val="1976470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7) 	Multiple anchors for a single ground-truth</a:t>
            </a:r>
          </a:p>
          <a:p>
            <a:pPr lvl="1"/>
            <a:r>
              <a:rPr lang="en-US" dirty="0"/>
              <a:t>Use multiple anchors for a single ground truth if </a:t>
            </a:r>
            <a:r>
              <a:rPr lang="en-US" dirty="0" err="1"/>
              <a:t>IoU</a:t>
            </a:r>
            <a:r>
              <a:rPr lang="en-US" dirty="0"/>
              <a:t>(ground truth, anchor) &gt; </a:t>
            </a:r>
            <a:r>
              <a:rPr lang="en-US" dirty="0" err="1"/>
              <a:t>IoU</a:t>
            </a:r>
            <a:r>
              <a:rPr lang="en-US" dirty="0"/>
              <a:t> threshold. (Note, not enough information for me in determining its role in YOLOv4 yet.)</a:t>
            </a:r>
          </a:p>
        </p:txBody>
      </p:sp>
      <p:sp>
        <p:nvSpPr>
          <p:cNvPr id="6" name="文字方塊 5">
            <a:extLst>
              <a:ext uri="{FF2B5EF4-FFF2-40B4-BE49-F238E27FC236}">
                <a16:creationId xmlns:a16="http://schemas.microsoft.com/office/drawing/2014/main" id="{F6C07358-688A-4CE3-8E63-460A9F6055FC}"/>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7" name="投影片編號版面配置區 6">
            <a:extLst>
              <a:ext uri="{FF2B5EF4-FFF2-40B4-BE49-F238E27FC236}">
                <a16:creationId xmlns:a16="http://schemas.microsoft.com/office/drawing/2014/main" id="{1115A32F-F842-4D44-B6D4-82DEF442A127}"/>
              </a:ext>
            </a:extLst>
          </p:cNvPr>
          <p:cNvSpPr>
            <a:spLocks noGrp="1"/>
          </p:cNvSpPr>
          <p:nvPr>
            <p:ph type="sldNum" sz="quarter" idx="12"/>
          </p:nvPr>
        </p:nvSpPr>
        <p:spPr/>
        <p:txBody>
          <a:bodyPr/>
          <a:lstStyle/>
          <a:p>
            <a:fld id="{F8A2D2AA-0FE8-4114-AED6-026211289AC6}" type="slidenum">
              <a:rPr lang="zh-TW" altLang="en-US" smtClean="0"/>
              <a:pPr/>
              <a:t>88</a:t>
            </a:fld>
            <a:endParaRPr lang="zh-TW" altLang="en-US"/>
          </a:p>
        </p:txBody>
      </p:sp>
    </p:spTree>
    <p:extLst>
      <p:ext uri="{BB962C8B-B14F-4D97-AF65-F5344CB8AC3E}">
        <p14:creationId xmlns:p14="http://schemas.microsoft.com/office/powerpoint/2010/main" val="32556420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8) 	Cosine annealing scheduler</a:t>
            </a:r>
          </a:p>
          <a:p>
            <a:pPr lvl="1"/>
            <a:r>
              <a:rPr lang="en-US" dirty="0"/>
              <a:t>The cosine schedule adjusts the learning rate according to a cosine function. It starts by reducing the large learning rate slowly. Then it reduces the learning rate quickly halfway and finally ends up with a tiny slope in reducing the learning rate.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The diagram indicates how the learning rate is decay (learning rate warmup is applied in the diagram below).</a:t>
            </a:r>
          </a:p>
          <a:p>
            <a:pPr lvl="1"/>
            <a:endParaRPr lang="en-US" dirty="0"/>
          </a:p>
        </p:txBody>
      </p:sp>
      <p:pic>
        <p:nvPicPr>
          <p:cNvPr id="5" name="Picture 4">
            <a:extLst>
              <a:ext uri="{FF2B5EF4-FFF2-40B4-BE49-F238E27FC236}">
                <a16:creationId xmlns:a16="http://schemas.microsoft.com/office/drawing/2014/main" id="{A181DC79-708F-3140-8321-CAAD7E2B1868}"/>
              </a:ext>
            </a:extLst>
          </p:cNvPr>
          <p:cNvPicPr>
            <a:picLocks noChangeAspect="1"/>
          </p:cNvPicPr>
          <p:nvPr/>
        </p:nvPicPr>
        <p:blipFill>
          <a:blip r:embed="rId2"/>
          <a:stretch>
            <a:fillRect/>
          </a:stretch>
        </p:blipFill>
        <p:spPr>
          <a:xfrm>
            <a:off x="1028700" y="1519237"/>
            <a:ext cx="7086600" cy="1741279"/>
          </a:xfrm>
          <a:prstGeom prst="rect">
            <a:avLst/>
          </a:prstGeom>
        </p:spPr>
      </p:pic>
      <p:pic>
        <p:nvPicPr>
          <p:cNvPr id="2050" name="Picture 2" descr="Schedule decay vs Cyclic Cosine Annealing vs Exponential decay | Download  Scientific Diagram">
            <a:extLst>
              <a:ext uri="{FF2B5EF4-FFF2-40B4-BE49-F238E27FC236}">
                <a16:creationId xmlns:a16="http://schemas.microsoft.com/office/drawing/2014/main" id="{26E28416-DC31-414D-B467-BCB0FB96D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000" y="3597441"/>
            <a:ext cx="4860000" cy="269873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827AA934-2722-48D3-870C-E1B1FAEB5EA5}"/>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9" name="文字方塊 8">
            <a:extLst>
              <a:ext uri="{FF2B5EF4-FFF2-40B4-BE49-F238E27FC236}">
                <a16:creationId xmlns:a16="http://schemas.microsoft.com/office/drawing/2014/main" id="{909D9784-A0E6-4E2F-9B2B-E72F800CA80D}"/>
              </a:ext>
            </a:extLst>
          </p:cNvPr>
          <p:cNvSpPr txBox="1"/>
          <p:nvPr/>
        </p:nvSpPr>
        <p:spPr>
          <a:xfrm>
            <a:off x="2810756" y="6369516"/>
            <a:ext cx="3522488" cy="240066"/>
          </a:xfrm>
          <a:prstGeom prst="rect">
            <a:avLst/>
          </a:prstGeom>
          <a:noFill/>
          <a:ln>
            <a:noFill/>
          </a:ln>
        </p:spPr>
        <p:txBody>
          <a:bodyPr wrap="square" rtlCol="0">
            <a:spAutoFit/>
          </a:bodyPr>
          <a:lstStyle/>
          <a:p>
            <a:pPr>
              <a:lnSpc>
                <a:spcPct val="80000"/>
              </a:lnSpc>
            </a:pPr>
            <a:r>
              <a:rPr lang="zh-TW" altLang="en-US" sz="1200" dirty="0">
                <a:solidFill>
                  <a:srgbClr val="7030A0"/>
                </a:solidFill>
                <a:latin typeface="微軟正黑體" panose="020B0604030504040204" pitchFamily="34" charset="-120"/>
                <a:ea typeface="微軟正黑體" panose="020B0604030504040204" pitchFamily="34" charset="-120"/>
                <a:cs typeface="Times New Roman" panose="02020603050405020304" pitchFamily="18" charset="0"/>
              </a:rPr>
              <a:t>文</a:t>
            </a:r>
            <a:r>
              <a:rPr lang="en-US" altLang="zh-TW" sz="1200" dirty="0">
                <a:solidFill>
                  <a:srgbClr val="7030A0"/>
                </a:solidFill>
                <a:latin typeface="Times New Roman" panose="02020603050405020304" pitchFamily="18" charset="0"/>
                <a:cs typeface="Times New Roman" panose="02020603050405020304" pitchFamily="18" charset="0"/>
              </a:rPr>
              <a:t>:</a:t>
            </a:r>
            <a:r>
              <a:rPr lang="zh-TW" altLang="en-US" sz="1200" dirty="0">
                <a:solidFill>
                  <a:srgbClr val="7030A0"/>
                </a:solidFill>
                <a:latin typeface="Times New Roman" panose="02020603050405020304" pitchFamily="18" charset="0"/>
                <a:cs typeface="Times New Roman" panose="02020603050405020304" pitchFamily="18" charset="0"/>
              </a:rPr>
              <a:t> </a:t>
            </a:r>
            <a:r>
              <a:rPr lang="en-US" altLang="zh-TW" sz="1200" dirty="0">
                <a:solidFill>
                  <a:srgbClr val="7030A0"/>
                </a:solidFill>
                <a:latin typeface="Times New Roman" panose="02020603050405020304" pitchFamily="18" charset="0"/>
                <a:cs typeface="Times New Roman" panose="02020603050405020304" pitchFamily="18" charset="0"/>
              </a:rPr>
              <a:t>This is an example of cosine annealing scheduler</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442D0F45-4E2C-40D6-B98E-F680230DC7BB}"/>
              </a:ext>
            </a:extLst>
          </p:cNvPr>
          <p:cNvSpPr>
            <a:spLocks noGrp="1"/>
          </p:cNvSpPr>
          <p:nvPr>
            <p:ph type="sldNum" sz="quarter" idx="12"/>
          </p:nvPr>
        </p:nvSpPr>
        <p:spPr/>
        <p:txBody>
          <a:bodyPr/>
          <a:lstStyle/>
          <a:p>
            <a:fld id="{F8A2D2AA-0FE8-4114-AED6-026211289AC6}" type="slidenum">
              <a:rPr lang="zh-TW" altLang="en-US" smtClean="0"/>
              <a:pPr/>
              <a:t>89</a:t>
            </a:fld>
            <a:endParaRPr lang="zh-TW" altLang="en-US"/>
          </a:p>
        </p:txBody>
      </p:sp>
    </p:spTree>
    <p:extLst>
      <p:ext uri="{BB962C8B-B14F-4D97-AF65-F5344CB8AC3E}">
        <p14:creationId xmlns:p14="http://schemas.microsoft.com/office/powerpoint/2010/main" val="807245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16564" y="3038870"/>
            <a:ext cx="4867275" cy="3305175"/>
          </a:xfrm>
          <a:prstGeom prst="rect">
            <a:avLst/>
          </a:prstGeom>
        </p:spPr>
      </p:pic>
      <p:sp>
        <p:nvSpPr>
          <p:cNvPr id="84" name="Content Placeholder 2"/>
          <p:cNvSpPr>
            <a:spLocks noGrp="1"/>
          </p:cNvSpPr>
          <p:nvPr>
            <p:ph idx="1"/>
          </p:nvPr>
        </p:nvSpPr>
        <p:spPr>
          <a:xfrm>
            <a:off x="195656" y="310120"/>
            <a:ext cx="6635450" cy="3623846"/>
          </a:xfrm>
        </p:spPr>
        <p:txBody>
          <a:bodyPr>
            <a:noAutofit/>
          </a:bodyPr>
          <a:lstStyle/>
          <a:p>
            <a:pPr marL="457200" indent="-457200">
              <a:spcBef>
                <a:spcPts val="300"/>
              </a:spcBef>
              <a:buSzPct val="100000"/>
              <a:buNone/>
            </a:pPr>
            <a:r>
              <a:rPr lang="en-US" altLang="zh-TW" sz="1400" u="sng" dirty="0">
                <a:solidFill>
                  <a:srgbClr val="FF0000"/>
                </a:solidFill>
                <a:latin typeface="Times New Roman" panose="02020603050405020304" pitchFamily="18" charset="0"/>
                <a:cs typeface="Times New Roman" panose="02020603050405020304" pitchFamily="18" charset="0"/>
              </a:rPr>
              <a:t>a. Feature Extractor (1/3):</a:t>
            </a:r>
            <a:r>
              <a:rPr lang="en-US" altLang="zh-TW" sz="1400" dirty="0">
                <a:solidFill>
                  <a:srgbClr val="FF0000"/>
                </a:solidFill>
                <a:latin typeface="Times New Roman" panose="02020603050405020304" pitchFamily="18" charset="0"/>
                <a:cs typeface="Times New Roman" panose="02020603050405020304" pitchFamily="18" charset="0"/>
              </a:rPr>
              <a:t> (</a:t>
            </a:r>
            <a:r>
              <a:rPr lang="en-US" sz="1400" b="1" u="sng" dirty="0">
                <a:solidFill>
                  <a:srgbClr val="FF0000"/>
                </a:solidFill>
                <a:latin typeface="Times New Roman" panose="02020603050405020304" pitchFamily="18" charset="0"/>
                <a:cs typeface="Times New Roman" panose="02020603050405020304" pitchFamily="18" charset="0"/>
              </a:rPr>
              <a:t>Feature Pyramid Network (FPN)</a:t>
            </a:r>
            <a:r>
              <a:rPr lang="en-US" sz="1400" dirty="0">
                <a:solidFill>
                  <a:srgbClr val="FF0000"/>
                </a:solidFill>
                <a:latin typeface="Times New Roman" panose="02020603050405020304" pitchFamily="18" charset="0"/>
                <a:cs typeface="Times New Roman" panose="02020603050405020304" pitchFamily="18" charset="0"/>
              </a:rPr>
              <a:t>)</a:t>
            </a:r>
          </a:p>
          <a:p>
            <a:pPr marL="228600">
              <a:spcBef>
                <a:spcPts val="300"/>
              </a:spcBef>
              <a:buSzPct val="1000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feature maps are taken from earlier layers by up-sampling 2x and concatenation.</a:t>
            </a:r>
          </a:p>
          <a:p>
            <a:pPr marL="228600">
              <a:spcBef>
                <a:spcPts val="300"/>
              </a:spcBef>
              <a:buSzPct val="1000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Allow get more </a:t>
            </a:r>
            <a:r>
              <a:rPr lang="en-US" sz="1400" dirty="0">
                <a:solidFill>
                  <a:srgbClr val="FF0000"/>
                </a:solidFill>
                <a:latin typeface="Times New Roman" panose="02020603050405020304" pitchFamily="18" charset="0"/>
                <a:cs typeface="Times New Roman" panose="02020603050405020304" pitchFamily="18" charset="0"/>
              </a:rPr>
              <a:t>meaningful semantic information </a:t>
            </a:r>
            <a:r>
              <a:rPr lang="en-US" sz="1400" dirty="0">
                <a:latin typeface="Times New Roman" panose="02020603050405020304" pitchFamily="18" charset="0"/>
                <a:cs typeface="Times New Roman" panose="02020603050405020304" pitchFamily="18" charset="0"/>
              </a:rPr>
              <a:t>from the </a:t>
            </a:r>
            <a:r>
              <a:rPr lang="en-US" sz="1400" dirty="0" err="1">
                <a:latin typeface="Times New Roman" panose="02020603050405020304" pitchFamily="18" charset="0"/>
                <a:cs typeface="Times New Roman" panose="02020603050405020304" pitchFamily="18" charset="0"/>
              </a:rPr>
              <a:t>upsampled</a:t>
            </a:r>
            <a:r>
              <a:rPr lang="en-US" sz="1400" dirty="0">
                <a:latin typeface="Times New Roman" panose="02020603050405020304" pitchFamily="18" charset="0"/>
                <a:cs typeface="Times New Roman" panose="02020603050405020304" pitchFamily="18" charset="0"/>
              </a:rPr>
              <a:t> features and </a:t>
            </a:r>
            <a:r>
              <a:rPr lang="en-US" sz="1400" dirty="0">
                <a:solidFill>
                  <a:srgbClr val="FF0000"/>
                </a:solidFill>
                <a:latin typeface="Times New Roman" panose="02020603050405020304" pitchFamily="18" charset="0"/>
                <a:cs typeface="Times New Roman" panose="02020603050405020304" pitchFamily="18" charset="0"/>
              </a:rPr>
              <a:t>finer-</a:t>
            </a:r>
            <a:r>
              <a:rPr lang="en-US" sz="1400" dirty="0" err="1">
                <a:solidFill>
                  <a:srgbClr val="FF0000"/>
                </a:solidFill>
                <a:latin typeface="Times New Roman" panose="02020603050405020304" pitchFamily="18" charset="0"/>
                <a:cs typeface="Times New Roman" panose="02020603050405020304" pitchFamily="18" charset="0"/>
              </a:rPr>
              <a:t>granied</a:t>
            </a:r>
            <a:r>
              <a:rPr lang="en-US" sz="1400" dirty="0">
                <a:solidFill>
                  <a:srgbClr val="FF0000"/>
                </a:solidFill>
                <a:latin typeface="Times New Roman" panose="02020603050405020304" pitchFamily="18" charset="0"/>
                <a:cs typeface="Times New Roman" panose="02020603050405020304" pitchFamily="18" charset="0"/>
              </a:rPr>
              <a:t> information</a:t>
            </a:r>
            <a:r>
              <a:rPr lang="en-US" sz="1400" dirty="0">
                <a:latin typeface="Times New Roman" panose="02020603050405020304" pitchFamily="18" charset="0"/>
                <a:cs typeface="Times New Roman" panose="02020603050405020304" pitchFamily="18" charset="0"/>
              </a:rPr>
              <a:t> from earlier feature map.</a:t>
            </a:r>
          </a:p>
        </p:txBody>
      </p:sp>
      <p:sp>
        <p:nvSpPr>
          <p:cNvPr id="47" name="Rectangle 46"/>
          <p:cNvSpPr/>
          <p:nvPr/>
        </p:nvSpPr>
        <p:spPr>
          <a:xfrm>
            <a:off x="94004" y="239282"/>
            <a:ext cx="8973083" cy="6528987"/>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96875" lvl="1">
              <a:spcBef>
                <a:spcPts val="200"/>
              </a:spcBef>
            </a:pP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54" name="Title 1"/>
          <p:cNvSpPr txBox="1">
            <a:spLocks/>
          </p:cNvSpPr>
          <p:nvPr/>
        </p:nvSpPr>
        <p:spPr>
          <a:xfrm>
            <a:off x="73137" y="110033"/>
            <a:ext cx="5448118" cy="3630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altLang="zh-TW" sz="1600" b="0" dirty="0">
                <a:latin typeface="Times New Roman" panose="02020603050405020304" pitchFamily="18" charset="0"/>
                <a:ea typeface="標楷體" panose="03000509000000000000" pitchFamily="65" charset="-120"/>
                <a:cs typeface="Times New Roman" panose="02020603050405020304" pitchFamily="18" charset="0"/>
              </a:rPr>
              <a:t>3.3 </a:t>
            </a:r>
            <a:r>
              <a:rPr lang="en-US" sz="1600" b="0" dirty="0">
                <a:latin typeface="Times New Roman" panose="02020603050405020304" pitchFamily="18" charset="0"/>
                <a:cs typeface="Times New Roman" panose="02020603050405020304" pitchFamily="18" charset="0"/>
              </a:rPr>
              <a:t>YoloV3 Model for Detection and Classification Tasks </a:t>
            </a:r>
            <a:r>
              <a:rPr lang="en-US" sz="1600" b="0" dirty="0" err="1">
                <a:solidFill>
                  <a:srgbClr val="FF0000"/>
                </a:solidFill>
                <a:latin typeface="Times New Roman" panose="02020603050405020304" pitchFamily="18" charset="0"/>
                <a:cs typeface="Times New Roman" panose="02020603050405020304" pitchFamily="18" charset="0"/>
              </a:rPr>
              <a:t>jj</a:t>
            </a:r>
            <a:endParaRPr lang="en-US" sz="1600" b="0" dirty="0">
              <a:solidFill>
                <a:srgbClr val="FF0000"/>
              </a:solidFill>
              <a:latin typeface="Times New Roman" panose="02020603050405020304" pitchFamily="18" charset="0"/>
              <a:cs typeface="Times New Roman" panose="02020603050405020304" pitchFamily="18" charset="0"/>
            </a:endParaRPr>
          </a:p>
        </p:txBody>
      </p:sp>
      <p:sp>
        <p:nvSpPr>
          <p:cNvPr id="64" name="Rectangle 63"/>
          <p:cNvSpPr/>
          <p:nvPr/>
        </p:nvSpPr>
        <p:spPr>
          <a:xfrm>
            <a:off x="188008" y="311732"/>
            <a:ext cx="8791712" cy="637481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96875" lvl="1">
              <a:spcBef>
                <a:spcPts val="200"/>
              </a:spcBef>
            </a:pP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2" name="Rectangle 24"/>
          <p:cNvSpPr/>
          <p:nvPr/>
        </p:nvSpPr>
        <p:spPr>
          <a:xfrm>
            <a:off x="2979147" y="6416538"/>
            <a:ext cx="3157659" cy="276999"/>
          </a:xfrm>
          <a:prstGeom prst="rect">
            <a:avLst/>
          </a:prstGeom>
        </p:spPr>
        <p:txBody>
          <a:bodyPr wrap="none">
            <a:spAutoFit/>
          </a:bodyPr>
          <a:lstStyle/>
          <a:p>
            <a:r>
              <a:rPr lang="en-US" sz="1200" i="1" dirty="0">
                <a:latin typeface="Times New Roman" panose="02020603050405020304" pitchFamily="18" charset="0"/>
                <a:cs typeface="Times New Roman" panose="02020603050405020304" pitchFamily="18" charset="0"/>
              </a:rPr>
              <a:t>Fig. YoloV3 Network based on Feature Pyramid</a:t>
            </a:r>
          </a:p>
        </p:txBody>
      </p:sp>
      <p:pic>
        <p:nvPicPr>
          <p:cNvPr id="2052" name="Picture 4" descr="Káº¿t quáº£ hÃ¬nh áº£nh cho upsampling stride 2 yolov3"/>
          <p:cNvPicPr>
            <a:picLocks noChangeAspect="1" noChangeArrowheads="1"/>
          </p:cNvPicPr>
          <p:nvPr/>
        </p:nvPicPr>
        <p:blipFill rotWithShape="1">
          <a:blip r:embed="rId4">
            <a:extLst>
              <a:ext uri="{28A0092B-C50C-407E-A947-70E740481C1C}">
                <a14:useLocalDpi xmlns:a14="http://schemas.microsoft.com/office/drawing/2010/main" val="0"/>
              </a:ext>
            </a:extLst>
          </a:blip>
          <a:srcRect l="22408" t="72426" r="34083"/>
          <a:stretch/>
        </p:blipFill>
        <p:spPr bwMode="auto">
          <a:xfrm>
            <a:off x="5740004" y="3130921"/>
            <a:ext cx="1386840" cy="137944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Káº¿t quáº£ hÃ¬nh áº£nh cho upsampling stride 2 yolov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569" t="40369" r="34200" b="31407"/>
          <a:stretch/>
        </p:blipFill>
        <p:spPr bwMode="auto">
          <a:xfrm>
            <a:off x="5724766" y="4630151"/>
            <a:ext cx="703151" cy="70420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Káº¿t quáº£ hÃ¬nh áº£nh cho upsampling stride 2 yolov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951" t="8187" r="34554" b="62678"/>
          <a:stretch/>
        </p:blipFill>
        <p:spPr bwMode="auto">
          <a:xfrm>
            <a:off x="5719944" y="5731120"/>
            <a:ext cx="405317" cy="39861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99"/>
          <p:cNvSpPr/>
          <p:nvPr/>
        </p:nvSpPr>
        <p:spPr>
          <a:xfrm>
            <a:off x="7008341" y="5320020"/>
            <a:ext cx="1930516" cy="9079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lvl="1">
              <a:spcBef>
                <a:spcPts val="300"/>
              </a:spcBef>
              <a:buSzPct val="100000"/>
            </a:pPr>
            <a:r>
              <a:rPr lang="en-US" sz="1200" b="1" dirty="0">
                <a:latin typeface="Times New Roman" panose="02020603050405020304" pitchFamily="18" charset="0"/>
                <a:cs typeface="Times New Roman" panose="02020603050405020304" pitchFamily="18" charset="0"/>
              </a:rPr>
              <a:t>Total output predictions: </a:t>
            </a:r>
          </a:p>
          <a:p>
            <a:pPr marL="0" lvl="1">
              <a:spcBef>
                <a:spcPts val="300"/>
              </a:spcBef>
              <a:buSzPct val="100000"/>
            </a:pPr>
            <a:r>
              <a:rPr lang="en-US" sz="1200" dirty="0">
                <a:latin typeface="Times New Roman" panose="02020603050405020304" pitchFamily="18" charset="0"/>
                <a:cs typeface="Times New Roman" panose="02020603050405020304" pitchFamily="18" charset="0"/>
              </a:rPr>
              <a:t>(13x13+26x26+52x52) grid cells x 3 anchor boxes/cell</a:t>
            </a:r>
          </a:p>
          <a:p>
            <a:pPr marL="0" lvl="1">
              <a:spcBef>
                <a:spcPts val="300"/>
              </a:spcBef>
              <a:buSzPct val="100000"/>
            </a:pP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10,647</a:t>
            </a:r>
            <a:r>
              <a:rPr lang="en-US" sz="1200" dirty="0">
                <a:latin typeface="Times New Roman" panose="02020603050405020304" pitchFamily="18" charset="0"/>
                <a:cs typeface="Times New Roman" panose="02020603050405020304" pitchFamily="18" charset="0"/>
              </a:rPr>
              <a:t> boxes</a:t>
            </a:r>
          </a:p>
        </p:txBody>
      </p:sp>
      <p:grpSp>
        <p:nvGrpSpPr>
          <p:cNvPr id="11" name="Group 10"/>
          <p:cNvGrpSpPr/>
          <p:nvPr/>
        </p:nvGrpSpPr>
        <p:grpSpPr>
          <a:xfrm>
            <a:off x="412773" y="1304135"/>
            <a:ext cx="8600622" cy="1574365"/>
            <a:chOff x="412773" y="1385814"/>
            <a:chExt cx="8600622" cy="1574365"/>
          </a:xfrm>
        </p:grpSpPr>
        <p:sp>
          <p:nvSpPr>
            <p:cNvPr id="16" name="矩形 9"/>
            <p:cNvSpPr/>
            <p:nvPr/>
          </p:nvSpPr>
          <p:spPr>
            <a:xfrm>
              <a:off x="5013633" y="1385814"/>
              <a:ext cx="3999762" cy="1569660"/>
            </a:xfrm>
            <a:prstGeom prst="rect">
              <a:avLst/>
            </a:prstGeom>
          </p:spPr>
          <p:txBody>
            <a:bodyPr wrap="square">
              <a:spAutoFit/>
            </a:bodyPr>
            <a:lstStyle/>
            <a:p>
              <a:pPr marL="0" lvl="1"/>
              <a:r>
                <a:rPr lang="en-US" altLang="zh-TW" sz="1200" b="1" dirty="0">
                  <a:solidFill>
                    <a:srgbClr val="00B0F0"/>
                  </a:solidFill>
                  <a:latin typeface="Times New Roman" panose="02020603050405020304" pitchFamily="18" charset="0"/>
                  <a:cs typeface="Times New Roman" panose="02020603050405020304" pitchFamily="18" charset="0"/>
                </a:rPr>
                <a:t>Feature Pyramid Network (FPN)</a:t>
              </a:r>
            </a:p>
            <a:p>
              <a:pPr marL="174625" lvl="2" indent="-174625">
                <a:buFont typeface="+mj-lt"/>
                <a:buAutoNum type="arabicParenR"/>
              </a:pPr>
              <a:r>
                <a:rPr lang="en-US" altLang="zh-TW" sz="1200" b="1" dirty="0">
                  <a:latin typeface="Times New Roman" panose="02020603050405020304" pitchFamily="18" charset="0"/>
                  <a:cs typeface="Times New Roman" panose="02020603050405020304" pitchFamily="18" charset="0"/>
                </a:rPr>
                <a:t>Top-down</a:t>
              </a:r>
              <a:r>
                <a:rPr lang="en-US" altLang="zh-TW" sz="1200" dirty="0">
                  <a:latin typeface="Times New Roman" panose="02020603050405020304" pitchFamily="18" charset="0"/>
                  <a:cs typeface="Times New Roman" panose="02020603050405020304" pitchFamily="18" charset="0"/>
                </a:rPr>
                <a:t> pathway: feedforward computation of the backbone </a:t>
              </a:r>
              <a:r>
                <a:rPr lang="en-US" altLang="zh-TW" sz="1200" dirty="0" err="1">
                  <a:latin typeface="Times New Roman" panose="02020603050405020304" pitchFamily="18" charset="0"/>
                  <a:cs typeface="Times New Roman" panose="02020603050405020304" pitchFamily="18" charset="0"/>
                </a:rPr>
                <a:t>ConvNet</a:t>
              </a:r>
              <a:r>
                <a:rPr lang="en-US" altLang="zh-TW" sz="1200" dirty="0">
                  <a:latin typeface="Times New Roman" panose="02020603050405020304" pitchFamily="18" charset="0"/>
                  <a:cs typeface="Times New Roman" panose="02020603050405020304" pitchFamily="18" charset="0"/>
                </a:rPr>
                <a:t> </a:t>
              </a:r>
            </a:p>
            <a:p>
              <a:pPr marL="174625" lvl="2" indent="-174625">
                <a:buFont typeface="+mj-lt"/>
                <a:buAutoNum type="arabicParenR"/>
              </a:pPr>
              <a:r>
                <a:rPr lang="en-US" altLang="zh-TW" sz="1200" b="1" dirty="0">
                  <a:latin typeface="Times New Roman" panose="02020603050405020304" pitchFamily="18" charset="0"/>
                  <a:cs typeface="Times New Roman" panose="02020603050405020304" pitchFamily="18" charset="0"/>
                </a:rPr>
                <a:t>Bottom-up </a:t>
              </a:r>
              <a:r>
                <a:rPr lang="en-US" altLang="zh-TW" sz="1200" dirty="0">
                  <a:latin typeface="Times New Roman" panose="02020603050405020304" pitchFamily="18" charset="0"/>
                  <a:cs typeface="Times New Roman" panose="02020603050405020304" pitchFamily="18" charset="0"/>
                </a:rPr>
                <a:t>pathway: </a:t>
              </a:r>
              <a:r>
                <a:rPr lang="en-US" altLang="zh-TW" sz="1200" dirty="0" err="1">
                  <a:latin typeface="Times New Roman" panose="02020603050405020304" pitchFamily="18" charset="0"/>
                  <a:cs typeface="Times New Roman" panose="02020603050405020304" pitchFamily="18" charset="0"/>
                </a:rPr>
                <a:t>upsample</a:t>
              </a:r>
              <a:r>
                <a:rPr lang="en-US" altLang="zh-TW" sz="1200" dirty="0">
                  <a:latin typeface="Times New Roman" panose="02020603050405020304" pitchFamily="18" charset="0"/>
                  <a:cs typeface="Times New Roman" panose="02020603050405020304" pitchFamily="18" charset="0"/>
                </a:rPr>
                <a:t> the coarser-resolution feature map by a factor of 2 (using linear interpolation </a:t>
              </a:r>
              <a:r>
                <a:rPr lang="en-US" altLang="zh-TW" sz="1200" dirty="0" err="1">
                  <a:latin typeface="Times New Roman" panose="02020603050405020304" pitchFamily="18" charset="0"/>
                  <a:cs typeface="Times New Roman" panose="02020603050405020304" pitchFamily="18" charset="0"/>
                </a:rPr>
                <a:t>upsampling</a:t>
              </a:r>
              <a:r>
                <a:rPr lang="en-US" altLang="zh-TW" sz="1200" dirty="0">
                  <a:latin typeface="Times New Roman" panose="02020603050405020304" pitchFamily="18" charset="0"/>
                  <a:cs typeface="Times New Roman" panose="02020603050405020304" pitchFamily="18" charset="0"/>
                </a:rPr>
                <a:t> for simplicity)</a:t>
              </a:r>
            </a:p>
            <a:p>
              <a:pPr marL="174625" lvl="2" indent="-174625">
                <a:buFont typeface="+mj-lt"/>
                <a:buAutoNum type="arabicParenR"/>
              </a:pPr>
              <a:r>
                <a:rPr lang="en-US" altLang="zh-TW" sz="1200" b="1" dirty="0">
                  <a:latin typeface="Times New Roman" panose="02020603050405020304" pitchFamily="18" charset="0"/>
                  <a:cs typeface="Times New Roman" panose="02020603050405020304" pitchFamily="18" charset="0"/>
                </a:rPr>
                <a:t>Lateral</a:t>
              </a:r>
              <a:r>
                <a:rPr lang="en-US" altLang="zh-TW" sz="1200" dirty="0">
                  <a:latin typeface="Times New Roman" panose="02020603050405020304" pitchFamily="18" charset="0"/>
                  <a:cs typeface="Times New Roman" panose="02020603050405020304" pitchFamily="18" charset="0"/>
                </a:rPr>
                <a:t> connections: The </a:t>
              </a:r>
              <a:r>
                <a:rPr lang="en-US" altLang="zh-TW" sz="1200" dirty="0" err="1">
                  <a:latin typeface="Times New Roman" panose="02020603050405020304" pitchFamily="18" charset="0"/>
                  <a:cs typeface="Times New Roman" panose="02020603050405020304" pitchFamily="18" charset="0"/>
                </a:rPr>
                <a:t>upsampled</a:t>
              </a:r>
              <a:r>
                <a:rPr lang="en-US" altLang="zh-TW" sz="1200" dirty="0">
                  <a:latin typeface="Times New Roman" panose="02020603050405020304" pitchFamily="18" charset="0"/>
                  <a:cs typeface="Times New Roman" panose="02020603050405020304" pitchFamily="18" charset="0"/>
                </a:rPr>
                <a:t> map is merged with the feature map from 36</a:t>
              </a:r>
              <a:r>
                <a:rPr lang="en-US" altLang="zh-TW" sz="1200" baseline="30000" dirty="0">
                  <a:latin typeface="Times New Roman" panose="02020603050405020304" pitchFamily="18" charset="0"/>
                  <a:cs typeface="Times New Roman" panose="02020603050405020304" pitchFamily="18" charset="0"/>
                </a:rPr>
                <a:t>th</a:t>
              </a:r>
              <a:r>
                <a:rPr lang="en-US" altLang="zh-TW" sz="1200" dirty="0">
                  <a:latin typeface="Times New Roman" panose="02020603050405020304" pitchFamily="18" charset="0"/>
                  <a:cs typeface="Times New Roman" panose="02020603050405020304" pitchFamily="18" charset="0"/>
                </a:rPr>
                <a:t> and 61th layer by addition.</a:t>
              </a:r>
            </a:p>
          </p:txBody>
        </p:sp>
        <p:grpSp>
          <p:nvGrpSpPr>
            <p:cNvPr id="10" name="Group 9"/>
            <p:cNvGrpSpPr/>
            <p:nvPr/>
          </p:nvGrpSpPr>
          <p:grpSpPr>
            <a:xfrm>
              <a:off x="412773" y="1482429"/>
              <a:ext cx="4662305" cy="1477750"/>
              <a:chOff x="3295860" y="1442270"/>
              <a:chExt cx="4662305" cy="1477750"/>
            </a:xfrm>
          </p:grpSpPr>
          <p:sp>
            <p:nvSpPr>
              <p:cNvPr id="21" name="Rectangle 24"/>
              <p:cNvSpPr/>
              <p:nvPr/>
            </p:nvSpPr>
            <p:spPr>
              <a:xfrm>
                <a:off x="4046888" y="2643021"/>
                <a:ext cx="2089739" cy="276999"/>
              </a:xfrm>
              <a:prstGeom prst="rect">
                <a:avLst/>
              </a:prstGeom>
            </p:spPr>
            <p:txBody>
              <a:bodyPr wrap="none">
                <a:spAutoFit/>
              </a:bodyPr>
              <a:lstStyle/>
              <a:p>
                <a:r>
                  <a:rPr lang="en-US" sz="1200" i="1" dirty="0">
                    <a:latin typeface="Times New Roman" panose="02020603050405020304" pitchFamily="18" charset="0"/>
                    <a:cs typeface="Times New Roman" panose="02020603050405020304" pitchFamily="18" charset="0"/>
                  </a:rPr>
                  <a:t>Fig. Feature Pyramid Network</a:t>
                </a:r>
              </a:p>
            </p:txBody>
          </p:sp>
          <p:grpSp>
            <p:nvGrpSpPr>
              <p:cNvPr id="5" name="Group 4"/>
              <p:cNvGrpSpPr/>
              <p:nvPr/>
            </p:nvGrpSpPr>
            <p:grpSpPr>
              <a:xfrm>
                <a:off x="3295860" y="1505028"/>
                <a:ext cx="2583655" cy="1161882"/>
                <a:chOff x="2018524" y="1494212"/>
                <a:chExt cx="2583655" cy="1161882"/>
              </a:xfrm>
            </p:grpSpPr>
            <p:pic>
              <p:nvPicPr>
                <p:cNvPr id="2050" name="Picture 2" descr="Káº¿t quáº£ hÃ¬nh áº£nh cho upsampling stride 2 yolov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5500" b="10414"/>
                <a:stretch/>
              </p:blipFill>
              <p:spPr bwMode="auto">
                <a:xfrm rot="10800000" flipH="1">
                  <a:off x="2799574" y="1494212"/>
                  <a:ext cx="1802605" cy="11618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stretch>
                  <a:fillRect/>
                </a:stretch>
              </p:blipFill>
              <p:spPr>
                <a:xfrm>
                  <a:off x="2018524" y="1522502"/>
                  <a:ext cx="781050" cy="1114425"/>
                </a:xfrm>
                <a:prstGeom prst="rect">
                  <a:avLst/>
                </a:prstGeom>
              </p:spPr>
            </p:pic>
          </p:grpSp>
          <p:sp>
            <p:nvSpPr>
              <p:cNvPr id="6" name="Rectangle 5"/>
              <p:cNvSpPr/>
              <p:nvPr/>
            </p:nvSpPr>
            <p:spPr>
              <a:xfrm>
                <a:off x="6163895" y="1442270"/>
                <a:ext cx="1794270" cy="1384995"/>
              </a:xfrm>
              <a:prstGeom prst="rect">
                <a:avLst/>
              </a:prstGeom>
            </p:spPr>
            <p:txBody>
              <a:bodyPr wrap="square">
                <a:spAutoFit/>
              </a:bodyPr>
              <a:lstStyle/>
              <a:p>
                <a:pPr marL="174625" indent="-174625">
                  <a:buFont typeface="Wingdings" panose="05000000000000000000" pitchFamily="2" charset="2"/>
                  <a:buChar char="§"/>
                </a:pPr>
                <a:r>
                  <a:rPr lang="en-US" altLang="zh-TW" sz="1400" dirty="0">
                    <a:latin typeface="Times New Roman" panose="02020603050405020304" pitchFamily="18" charset="0"/>
                    <a:cs typeface="Times New Roman" panose="02020603050405020304" pitchFamily="18" charset="0"/>
                  </a:rPr>
                  <a:t>Element-wise addition (FPN).</a:t>
                </a:r>
              </a:p>
              <a:p>
                <a:pPr marL="174625" indent="-174625">
                  <a:buFont typeface="Wingdings" panose="05000000000000000000" pitchFamily="2" charset="2"/>
                  <a:buChar char="§"/>
                </a:pPr>
                <a:r>
                  <a:rPr lang="en-US" altLang="zh-TW" sz="1400" dirty="0">
                    <a:latin typeface="Times New Roman" panose="02020603050405020304" pitchFamily="18" charset="0"/>
                    <a:cs typeface="Times New Roman" panose="02020603050405020304" pitchFamily="18" charset="0"/>
                  </a:rPr>
                  <a:t>[Phu] YoloV3 uses concatenation, instead.</a:t>
                </a:r>
              </a:p>
              <a:p>
                <a:endParaRPr lang="en-US" sz="1400" dirty="0">
                  <a:latin typeface="Times New Roman" panose="02020603050405020304" pitchFamily="18" charset="0"/>
                  <a:cs typeface="Times New Roman" panose="02020603050405020304" pitchFamily="18" charset="0"/>
                </a:endParaRPr>
              </a:p>
            </p:txBody>
          </p:sp>
          <p:cxnSp>
            <p:nvCxnSpPr>
              <p:cNvPr id="8" name="Straight Arrow Connector 7"/>
              <p:cNvCxnSpPr/>
              <p:nvPr/>
            </p:nvCxnSpPr>
            <p:spPr>
              <a:xfrm flipH="1">
                <a:off x="5490298" y="1700276"/>
                <a:ext cx="628562" cy="222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4" name="文字方塊 3"/>
          <p:cNvSpPr txBox="1"/>
          <p:nvPr/>
        </p:nvSpPr>
        <p:spPr>
          <a:xfrm>
            <a:off x="1271681" y="2406113"/>
            <a:ext cx="110186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Feature</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extraction</a:t>
            </a:r>
          </a:p>
        </p:txBody>
      </p:sp>
      <p:sp>
        <p:nvSpPr>
          <p:cNvPr id="15" name="矩形 14"/>
          <p:cNvSpPr/>
          <p:nvPr/>
        </p:nvSpPr>
        <p:spPr>
          <a:xfrm>
            <a:off x="1200354" y="1418774"/>
            <a:ext cx="995687" cy="116832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矩形 42"/>
          <p:cNvSpPr/>
          <p:nvPr/>
        </p:nvSpPr>
        <p:spPr>
          <a:xfrm>
            <a:off x="2264891" y="1417256"/>
            <a:ext cx="882695" cy="11683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45" name="群組 44"/>
          <p:cNvGrpSpPr/>
          <p:nvPr/>
        </p:nvGrpSpPr>
        <p:grpSpPr>
          <a:xfrm>
            <a:off x="622361" y="2789234"/>
            <a:ext cx="5069269" cy="3542481"/>
            <a:chOff x="622361" y="2789234"/>
            <a:chExt cx="5069269" cy="3542481"/>
          </a:xfrm>
        </p:grpSpPr>
        <p:grpSp>
          <p:nvGrpSpPr>
            <p:cNvPr id="25" name="Group 24"/>
            <p:cNvGrpSpPr/>
            <p:nvPr/>
          </p:nvGrpSpPr>
          <p:grpSpPr>
            <a:xfrm>
              <a:off x="622361" y="2789234"/>
              <a:ext cx="5069269" cy="3542481"/>
              <a:chOff x="398269" y="1564668"/>
              <a:chExt cx="5563134" cy="4135092"/>
            </a:xfrm>
          </p:grpSpPr>
          <p:sp>
            <p:nvSpPr>
              <p:cNvPr id="27" name="Rectangle 1"/>
              <p:cNvSpPr/>
              <p:nvPr/>
            </p:nvSpPr>
            <p:spPr>
              <a:xfrm>
                <a:off x="3616156" y="4311482"/>
                <a:ext cx="952787" cy="305374"/>
              </a:xfrm>
              <a:prstGeom prst="rect">
                <a:avLst/>
              </a:prstGeom>
            </p:spPr>
            <p:txBody>
              <a:bodyPr wrap="square">
                <a:spAutoFit/>
              </a:bodyPr>
              <a:lstStyle/>
              <a:p>
                <a:r>
                  <a:rPr lang="en-US" sz="1100" dirty="0" err="1">
                    <a:solidFill>
                      <a:srgbClr val="FF0000"/>
                    </a:solidFill>
                    <a:latin typeface="Times New Roman" panose="02020603050405020304" pitchFamily="18" charset="0"/>
                    <a:cs typeface="Times New Roman" panose="02020603050405020304" pitchFamily="18" charset="0"/>
                  </a:rPr>
                  <a:t>Upsampling</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28" name="Rectangle 1"/>
              <p:cNvSpPr/>
              <p:nvPr/>
            </p:nvSpPr>
            <p:spPr>
              <a:xfrm>
                <a:off x="3602988" y="2996279"/>
                <a:ext cx="952787" cy="305374"/>
              </a:xfrm>
              <a:prstGeom prst="rect">
                <a:avLst/>
              </a:prstGeom>
            </p:spPr>
            <p:txBody>
              <a:bodyPr wrap="square">
                <a:spAutoFit/>
              </a:bodyPr>
              <a:lstStyle/>
              <a:p>
                <a:r>
                  <a:rPr lang="en-US" sz="1100" dirty="0" err="1">
                    <a:solidFill>
                      <a:srgbClr val="FF0000"/>
                    </a:solidFill>
                    <a:latin typeface="Times New Roman" panose="02020603050405020304" pitchFamily="18" charset="0"/>
                    <a:cs typeface="Times New Roman" panose="02020603050405020304" pitchFamily="18" charset="0"/>
                  </a:rPr>
                  <a:t>Upsampling</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29" name="Rectangle 1"/>
              <p:cNvSpPr/>
              <p:nvPr/>
            </p:nvSpPr>
            <p:spPr>
              <a:xfrm>
                <a:off x="1865594" y="4222247"/>
                <a:ext cx="952787" cy="395190"/>
              </a:xfrm>
              <a:prstGeom prst="rect">
                <a:avLst/>
              </a:prstGeom>
            </p:spPr>
            <p:txBody>
              <a:bodyPr wrap="square">
                <a:spAutoFit/>
              </a:bodyPr>
              <a:lstStyle/>
              <a:p>
                <a:r>
                  <a:rPr lang="en-US" sz="800" dirty="0">
                    <a:solidFill>
                      <a:srgbClr val="FF0000"/>
                    </a:solidFill>
                    <a:latin typeface="Times New Roman" panose="02020603050405020304" pitchFamily="18" charset="0"/>
                    <a:cs typeface="Times New Roman" panose="02020603050405020304" pitchFamily="18" charset="0"/>
                  </a:rPr>
                  <a:t>Skip connection</a:t>
                </a:r>
              </a:p>
              <a:p>
                <a:r>
                  <a:rPr lang="en-US" sz="800" dirty="0">
                    <a:solidFill>
                      <a:srgbClr val="FF0000"/>
                    </a:solidFill>
                    <a:latin typeface="Times New Roman" panose="02020603050405020304" pitchFamily="18" charset="0"/>
                    <a:cs typeface="Times New Roman" panose="02020603050405020304" pitchFamily="18" charset="0"/>
                  </a:rPr>
                  <a:t>From layer 61</a:t>
                </a:r>
                <a:r>
                  <a:rPr lang="en-US" sz="800" baseline="30000" dirty="0">
                    <a:solidFill>
                      <a:srgbClr val="FF0000"/>
                    </a:solidFill>
                    <a:latin typeface="Times New Roman" panose="02020603050405020304" pitchFamily="18" charset="0"/>
                    <a:cs typeface="Times New Roman" panose="02020603050405020304" pitchFamily="18" charset="0"/>
                  </a:rPr>
                  <a:t>st</a:t>
                </a:r>
                <a:r>
                  <a:rPr lang="en-US" sz="800" dirty="0">
                    <a:solidFill>
                      <a:srgbClr val="FF0000"/>
                    </a:solidFill>
                    <a:latin typeface="Times New Roman" panose="02020603050405020304" pitchFamily="18" charset="0"/>
                    <a:cs typeface="Times New Roman" panose="02020603050405020304" pitchFamily="18" charset="0"/>
                  </a:rPr>
                  <a:t>  </a:t>
                </a:r>
              </a:p>
            </p:txBody>
          </p:sp>
          <p:sp>
            <p:nvSpPr>
              <p:cNvPr id="30" name="Rectangle 1"/>
              <p:cNvSpPr/>
              <p:nvPr/>
            </p:nvSpPr>
            <p:spPr>
              <a:xfrm>
                <a:off x="1882953" y="3742487"/>
                <a:ext cx="952787" cy="395190"/>
              </a:xfrm>
              <a:prstGeom prst="rect">
                <a:avLst/>
              </a:prstGeom>
            </p:spPr>
            <p:txBody>
              <a:bodyPr wrap="square">
                <a:spAutoFit/>
              </a:bodyPr>
              <a:lstStyle/>
              <a:p>
                <a:r>
                  <a:rPr lang="en-US" sz="800" dirty="0">
                    <a:solidFill>
                      <a:srgbClr val="FF0000"/>
                    </a:solidFill>
                    <a:latin typeface="Times New Roman" panose="02020603050405020304" pitchFamily="18" charset="0"/>
                    <a:cs typeface="Times New Roman" panose="02020603050405020304" pitchFamily="18" charset="0"/>
                  </a:rPr>
                  <a:t>Skip connection</a:t>
                </a:r>
              </a:p>
              <a:p>
                <a:r>
                  <a:rPr lang="en-US" sz="800" dirty="0">
                    <a:solidFill>
                      <a:srgbClr val="FF0000"/>
                    </a:solidFill>
                    <a:latin typeface="Times New Roman" panose="02020603050405020304" pitchFamily="18" charset="0"/>
                    <a:cs typeface="Times New Roman" panose="02020603050405020304" pitchFamily="18" charset="0"/>
                  </a:rPr>
                  <a:t>From layer 36</a:t>
                </a:r>
                <a:r>
                  <a:rPr lang="en-US" sz="800" baseline="30000" dirty="0">
                    <a:solidFill>
                      <a:srgbClr val="FF0000"/>
                    </a:solidFill>
                    <a:latin typeface="Times New Roman" panose="02020603050405020304" pitchFamily="18" charset="0"/>
                    <a:cs typeface="Times New Roman" panose="02020603050405020304" pitchFamily="18" charset="0"/>
                  </a:rPr>
                  <a:t>th</a:t>
                </a:r>
                <a:r>
                  <a:rPr lang="en-US" sz="800" dirty="0">
                    <a:solidFill>
                      <a:srgbClr val="FF0000"/>
                    </a:solidFill>
                    <a:latin typeface="Times New Roman" panose="02020603050405020304" pitchFamily="18" charset="0"/>
                    <a:cs typeface="Times New Roman" panose="02020603050405020304" pitchFamily="18" charset="0"/>
                  </a:rPr>
                  <a:t> </a:t>
                </a:r>
              </a:p>
            </p:txBody>
          </p:sp>
          <p:sp>
            <p:nvSpPr>
              <p:cNvPr id="31" name="矩形 14"/>
              <p:cNvSpPr/>
              <p:nvPr/>
            </p:nvSpPr>
            <p:spPr>
              <a:xfrm>
                <a:off x="2255521" y="1988890"/>
                <a:ext cx="3705882" cy="371087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32" name="Rectangle 1"/>
              <p:cNvSpPr/>
              <p:nvPr/>
            </p:nvSpPr>
            <p:spPr>
              <a:xfrm>
                <a:off x="2851372" y="1704113"/>
                <a:ext cx="2220429" cy="323337"/>
              </a:xfrm>
              <a:prstGeom prst="rect">
                <a:avLst/>
              </a:prstGeom>
            </p:spPr>
            <p:txBody>
              <a:bodyPr wrap="none">
                <a:spAutoFit/>
              </a:bodyPr>
              <a:lstStyle/>
              <a:p>
                <a:r>
                  <a:rPr lang="en-US" sz="1200" b="1" dirty="0">
                    <a:solidFill>
                      <a:srgbClr val="FF0000"/>
                    </a:solidFill>
                    <a:latin typeface="Times New Roman" panose="02020603050405020304" pitchFamily="18" charset="0"/>
                    <a:cs typeface="Times New Roman" panose="02020603050405020304" pitchFamily="18" charset="0"/>
                  </a:rPr>
                  <a:t>Detection and Classification</a:t>
                </a:r>
              </a:p>
            </p:txBody>
          </p:sp>
          <p:sp>
            <p:nvSpPr>
              <p:cNvPr id="33" name="矩形 14"/>
              <p:cNvSpPr/>
              <p:nvPr/>
            </p:nvSpPr>
            <p:spPr>
              <a:xfrm>
                <a:off x="398269" y="1833744"/>
                <a:ext cx="1763248" cy="386601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34" name="Rectangle 1"/>
              <p:cNvSpPr/>
              <p:nvPr/>
            </p:nvSpPr>
            <p:spPr>
              <a:xfrm>
                <a:off x="545511" y="1564668"/>
                <a:ext cx="1701694" cy="323337"/>
              </a:xfrm>
              <a:prstGeom prst="rect">
                <a:avLst/>
              </a:prstGeom>
            </p:spPr>
            <p:txBody>
              <a:bodyPr wrap="square">
                <a:spAutoFit/>
              </a:bodyPr>
              <a:lstStyle/>
              <a:p>
                <a:r>
                  <a:rPr lang="en-US" sz="1200" b="1" dirty="0">
                    <a:solidFill>
                      <a:srgbClr val="FF0000"/>
                    </a:solidFill>
                    <a:latin typeface="Times New Roman" panose="02020603050405020304" pitchFamily="18" charset="0"/>
                    <a:cs typeface="Times New Roman" panose="02020603050405020304" pitchFamily="18" charset="0"/>
                  </a:rPr>
                  <a:t>Feature Extraction</a:t>
                </a:r>
              </a:p>
            </p:txBody>
          </p:sp>
          <p:sp>
            <p:nvSpPr>
              <p:cNvPr id="35" name="矩形 2"/>
              <p:cNvSpPr/>
              <p:nvPr/>
            </p:nvSpPr>
            <p:spPr>
              <a:xfrm>
                <a:off x="601821" y="3022002"/>
                <a:ext cx="1386999" cy="2441993"/>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36" name="Rectangle 1"/>
              <p:cNvSpPr/>
              <p:nvPr/>
            </p:nvSpPr>
            <p:spPr>
              <a:xfrm>
                <a:off x="687061" y="5181884"/>
                <a:ext cx="1278435" cy="305374"/>
              </a:xfrm>
              <a:prstGeom prst="rect">
                <a:avLst/>
              </a:prstGeom>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rPr>
                  <a:t>Residual Blocks</a:t>
                </a:r>
              </a:p>
            </p:txBody>
          </p:sp>
          <p:sp>
            <p:nvSpPr>
              <p:cNvPr id="89" name="Rectangle 1"/>
              <p:cNvSpPr/>
              <p:nvPr/>
            </p:nvSpPr>
            <p:spPr>
              <a:xfrm>
                <a:off x="3610073" y="3957421"/>
                <a:ext cx="2125959" cy="305374"/>
              </a:xfrm>
              <a:prstGeom prst="rect">
                <a:avLst/>
              </a:prstGeom>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rPr>
                  <a:t>Concatenate with layer 61th</a:t>
                </a:r>
              </a:p>
            </p:txBody>
          </p:sp>
          <p:sp>
            <p:nvSpPr>
              <p:cNvPr id="91" name="Rectangle 1"/>
              <p:cNvSpPr/>
              <p:nvPr/>
            </p:nvSpPr>
            <p:spPr>
              <a:xfrm>
                <a:off x="3607131" y="2583579"/>
                <a:ext cx="2125959" cy="305374"/>
              </a:xfrm>
              <a:prstGeom prst="rect">
                <a:avLst/>
              </a:prstGeom>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rPr>
                  <a:t>Concatenate with layer 36th</a:t>
                </a:r>
              </a:p>
            </p:txBody>
          </p:sp>
        </p:grpSp>
        <p:sp>
          <p:nvSpPr>
            <p:cNvPr id="2" name="文字方塊 1"/>
            <p:cNvSpPr txBox="1"/>
            <p:nvPr/>
          </p:nvSpPr>
          <p:spPr>
            <a:xfrm>
              <a:off x="3570901" y="5549255"/>
              <a:ext cx="453952"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79th</a:t>
              </a:r>
            </a:p>
          </p:txBody>
        </p:sp>
        <p:sp>
          <p:nvSpPr>
            <p:cNvPr id="37" name="文字方塊 36"/>
            <p:cNvSpPr txBox="1"/>
            <p:nvPr/>
          </p:nvSpPr>
          <p:spPr>
            <a:xfrm>
              <a:off x="2463828" y="5881518"/>
              <a:ext cx="383908"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75</a:t>
              </a:r>
              <a:r>
                <a:rPr lang="en-US" sz="1000" baseline="30000" dirty="0">
                  <a:latin typeface="Times New Roman" panose="02020603050405020304" pitchFamily="18" charset="0"/>
                  <a:cs typeface="Times New Roman" panose="02020603050405020304" pitchFamily="18" charset="0"/>
                </a:rPr>
                <a:t>th</a:t>
              </a:r>
              <a:endParaRPr lang="en-US" sz="1000" dirty="0">
                <a:latin typeface="Times New Roman" panose="02020603050405020304" pitchFamily="18" charset="0"/>
                <a:cs typeface="Times New Roman" panose="02020603050405020304" pitchFamily="18" charset="0"/>
              </a:endParaRPr>
            </a:p>
          </p:txBody>
        </p:sp>
        <p:sp>
          <p:nvSpPr>
            <p:cNvPr id="17" name="文字方塊 16"/>
            <p:cNvSpPr txBox="1"/>
            <p:nvPr/>
          </p:nvSpPr>
          <p:spPr>
            <a:xfrm>
              <a:off x="4923475" y="5393147"/>
              <a:ext cx="50457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82th</a:t>
              </a:r>
            </a:p>
          </p:txBody>
        </p:sp>
        <p:sp>
          <p:nvSpPr>
            <p:cNvPr id="46" name="文字方塊 45"/>
            <p:cNvSpPr txBox="1"/>
            <p:nvPr/>
          </p:nvSpPr>
          <p:spPr>
            <a:xfrm>
              <a:off x="4232972" y="5409700"/>
              <a:ext cx="857132"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80</a:t>
              </a:r>
              <a:r>
                <a:rPr lang="en-US" sz="1000" baseline="30000" dirty="0">
                  <a:latin typeface="Times New Roman" panose="02020603050405020304" pitchFamily="18" charset="0"/>
                  <a:cs typeface="Times New Roman" panose="02020603050405020304" pitchFamily="18" charset="0"/>
                </a:rPr>
                <a:t>th </a:t>
              </a:r>
              <a:r>
                <a:rPr lang="en-US" sz="1000" dirty="0">
                  <a:latin typeface="Times New Roman" panose="02020603050405020304" pitchFamily="18" charset="0"/>
                  <a:cs typeface="Times New Roman" panose="02020603050405020304" pitchFamily="18" charset="0"/>
                </a:rPr>
                <a:t>, 81</a:t>
              </a:r>
              <a:r>
                <a:rPr lang="en-US" sz="1000" baseline="30000" dirty="0">
                  <a:latin typeface="Times New Roman" panose="02020603050405020304" pitchFamily="18" charset="0"/>
                  <a:cs typeface="Times New Roman" panose="02020603050405020304" pitchFamily="18" charset="0"/>
                </a:rPr>
                <a:t>st</a:t>
              </a:r>
              <a:r>
                <a:rPr lang="en-US" sz="1000" dirty="0">
                  <a:latin typeface="Times New Roman" panose="02020603050405020304" pitchFamily="18" charset="0"/>
                  <a:cs typeface="Times New Roman" panose="02020603050405020304" pitchFamily="18" charset="0"/>
                </a:rPr>
                <a:t>  +</a:t>
              </a:r>
            </a:p>
          </p:txBody>
        </p:sp>
        <p:sp>
          <p:nvSpPr>
            <p:cNvPr id="48" name="文字方塊 47"/>
            <p:cNvSpPr txBox="1"/>
            <p:nvPr/>
          </p:nvSpPr>
          <p:spPr>
            <a:xfrm>
              <a:off x="3675771" y="4511955"/>
              <a:ext cx="453952"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91</a:t>
              </a:r>
              <a:r>
                <a:rPr lang="en-US" sz="1000" baseline="30000" dirty="0">
                  <a:latin typeface="Times New Roman" panose="02020603050405020304" pitchFamily="18" charset="0"/>
                  <a:cs typeface="Times New Roman" panose="02020603050405020304" pitchFamily="18" charset="0"/>
                </a:rPr>
                <a:t>st</a:t>
              </a:r>
              <a:r>
                <a:rPr lang="en-US" sz="1000" dirty="0">
                  <a:latin typeface="Times New Roman" panose="02020603050405020304" pitchFamily="18" charset="0"/>
                  <a:cs typeface="Times New Roman" panose="02020603050405020304" pitchFamily="18" charset="0"/>
                </a:rPr>
                <a:t> </a:t>
              </a:r>
            </a:p>
          </p:txBody>
        </p:sp>
        <p:sp>
          <p:nvSpPr>
            <p:cNvPr id="49" name="文字方塊 48"/>
            <p:cNvSpPr txBox="1"/>
            <p:nvPr/>
          </p:nvSpPr>
          <p:spPr>
            <a:xfrm>
              <a:off x="4177943" y="4252614"/>
              <a:ext cx="902624"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92</a:t>
              </a:r>
              <a:r>
                <a:rPr lang="en-US" sz="1000" baseline="30000" dirty="0">
                  <a:latin typeface="Times New Roman" panose="02020603050405020304" pitchFamily="18" charset="0"/>
                  <a:cs typeface="Times New Roman" panose="02020603050405020304" pitchFamily="18" charset="0"/>
                </a:rPr>
                <a:t>nd</a:t>
              </a:r>
              <a:r>
                <a:rPr lang="en-US" sz="1000" dirty="0">
                  <a:latin typeface="Times New Roman" panose="02020603050405020304" pitchFamily="18" charset="0"/>
                  <a:cs typeface="Times New Roman" panose="02020603050405020304" pitchFamily="18" charset="0"/>
                </a:rPr>
                <a:t> , 93</a:t>
              </a:r>
              <a:r>
                <a:rPr lang="en-US" sz="1000" baseline="30000" dirty="0">
                  <a:latin typeface="Times New Roman" panose="02020603050405020304" pitchFamily="18" charset="0"/>
                  <a:cs typeface="Times New Roman" panose="02020603050405020304" pitchFamily="18" charset="0"/>
                </a:rPr>
                <a:t>rd   </a:t>
              </a:r>
              <a:r>
                <a:rPr lang="en-US" sz="1000" dirty="0">
                  <a:latin typeface="Times New Roman" panose="02020603050405020304" pitchFamily="18" charset="0"/>
                  <a:cs typeface="Times New Roman" panose="02020603050405020304" pitchFamily="18" charset="0"/>
                </a:rPr>
                <a:t>+</a:t>
              </a:r>
              <a:r>
                <a:rPr lang="en-US" sz="1000" baseline="-25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a:t>
              </a:r>
            </a:p>
          </p:txBody>
        </p:sp>
        <p:sp>
          <p:nvSpPr>
            <p:cNvPr id="50" name="文字方塊 49"/>
            <p:cNvSpPr txBox="1"/>
            <p:nvPr/>
          </p:nvSpPr>
          <p:spPr>
            <a:xfrm>
              <a:off x="4973224" y="4246646"/>
              <a:ext cx="50457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94th</a:t>
              </a:r>
            </a:p>
          </p:txBody>
        </p:sp>
        <p:sp>
          <p:nvSpPr>
            <p:cNvPr id="51" name="文字方塊 50"/>
            <p:cNvSpPr txBox="1"/>
            <p:nvPr/>
          </p:nvSpPr>
          <p:spPr>
            <a:xfrm>
              <a:off x="4160806" y="3142125"/>
              <a:ext cx="902624"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104</a:t>
              </a:r>
              <a:r>
                <a:rPr lang="en-US" sz="1000" baseline="30000" dirty="0">
                  <a:latin typeface="Times New Roman" panose="02020603050405020304" pitchFamily="18" charset="0"/>
                  <a:cs typeface="Times New Roman" panose="02020603050405020304" pitchFamily="18" charset="0"/>
                </a:rPr>
                <a:t>th</a:t>
              </a:r>
              <a:r>
                <a:rPr lang="en-US" sz="1000" dirty="0">
                  <a:latin typeface="Times New Roman" panose="02020603050405020304" pitchFamily="18" charset="0"/>
                  <a:cs typeface="Times New Roman" panose="02020603050405020304" pitchFamily="18" charset="0"/>
                </a:rPr>
                <a:t>, 105</a:t>
              </a:r>
              <a:r>
                <a:rPr lang="en-US" sz="1000" baseline="30000" dirty="0">
                  <a:latin typeface="Times New Roman" panose="02020603050405020304" pitchFamily="18" charset="0"/>
                  <a:cs typeface="Times New Roman" panose="02020603050405020304" pitchFamily="18" charset="0"/>
                </a:rPr>
                <a:t>th </a:t>
              </a:r>
              <a:r>
                <a:rPr lang="en-US" sz="1000" dirty="0">
                  <a:latin typeface="Times New Roman" panose="02020603050405020304" pitchFamily="18" charset="0"/>
                  <a:cs typeface="Times New Roman" panose="02020603050405020304" pitchFamily="18" charset="0"/>
                </a:rPr>
                <a:t>+  </a:t>
              </a:r>
            </a:p>
          </p:txBody>
        </p:sp>
        <p:sp>
          <p:nvSpPr>
            <p:cNvPr id="52" name="文字方塊 51"/>
            <p:cNvSpPr txBox="1"/>
            <p:nvPr/>
          </p:nvSpPr>
          <p:spPr>
            <a:xfrm>
              <a:off x="4936539" y="3133658"/>
              <a:ext cx="50457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106th</a:t>
              </a:r>
            </a:p>
          </p:txBody>
        </p:sp>
        <p:sp>
          <p:nvSpPr>
            <p:cNvPr id="53" name="文字方塊 52"/>
            <p:cNvSpPr txBox="1"/>
            <p:nvPr/>
          </p:nvSpPr>
          <p:spPr>
            <a:xfrm>
              <a:off x="3694255" y="3326391"/>
              <a:ext cx="902624"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103</a:t>
              </a:r>
              <a:r>
                <a:rPr lang="en-US" sz="1000" baseline="30000" dirty="0">
                  <a:latin typeface="Times New Roman" panose="02020603050405020304" pitchFamily="18" charset="0"/>
                  <a:cs typeface="Times New Roman" panose="02020603050405020304" pitchFamily="18" charset="0"/>
                </a:rPr>
                <a:t>rd</a:t>
              </a:r>
              <a:r>
                <a:rPr lang="en-US" sz="1000" dirty="0">
                  <a:latin typeface="Times New Roman" panose="02020603050405020304" pitchFamily="18" charset="0"/>
                  <a:cs typeface="Times New Roman" panose="02020603050405020304" pitchFamily="18" charset="0"/>
                </a:rPr>
                <a:t> </a:t>
              </a:r>
            </a:p>
          </p:txBody>
        </p:sp>
      </p:grpSp>
      <p:sp>
        <p:nvSpPr>
          <p:cNvPr id="61" name="TextBox 71"/>
          <p:cNvSpPr txBox="1"/>
          <p:nvPr/>
        </p:nvSpPr>
        <p:spPr>
          <a:xfrm>
            <a:off x="6350044" y="4762666"/>
            <a:ext cx="1048685" cy="461665"/>
          </a:xfrm>
          <a:prstGeom prst="rect">
            <a:avLst/>
          </a:prstGeom>
          <a:noFill/>
        </p:spPr>
        <p:txBody>
          <a:bodyPr wrap="non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2</a:t>
            </a:r>
          </a:p>
          <a:p>
            <a:r>
              <a:rPr lang="en-US" sz="1200" dirty="0">
                <a:solidFill>
                  <a:srgbClr val="00B0F0"/>
                </a:solidFill>
                <a:latin typeface="Times New Roman" panose="02020603050405020304" pitchFamily="18" charset="0"/>
                <a:cs typeface="Times New Roman" panose="02020603050405020304" pitchFamily="18" charset="0"/>
              </a:rPr>
              <a:t>(26x26x255c)</a:t>
            </a:r>
          </a:p>
        </p:txBody>
      </p:sp>
      <p:sp>
        <p:nvSpPr>
          <p:cNvPr id="62" name="TextBox 72"/>
          <p:cNvSpPr txBox="1"/>
          <p:nvPr/>
        </p:nvSpPr>
        <p:spPr>
          <a:xfrm>
            <a:off x="6087210" y="5669845"/>
            <a:ext cx="1048685" cy="461665"/>
          </a:xfrm>
          <a:prstGeom prst="rect">
            <a:avLst/>
          </a:prstGeom>
          <a:noFill/>
        </p:spPr>
        <p:txBody>
          <a:bodyPr wrap="non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1</a:t>
            </a:r>
          </a:p>
          <a:p>
            <a:r>
              <a:rPr lang="en-US" sz="1200" dirty="0">
                <a:solidFill>
                  <a:srgbClr val="00B0F0"/>
                </a:solidFill>
                <a:latin typeface="Times New Roman" panose="02020603050405020304" pitchFamily="18" charset="0"/>
                <a:cs typeface="Times New Roman" panose="02020603050405020304" pitchFamily="18" charset="0"/>
              </a:rPr>
              <a:t>(13x13x255c)</a:t>
            </a:r>
          </a:p>
        </p:txBody>
      </p:sp>
      <p:sp>
        <p:nvSpPr>
          <p:cNvPr id="63" name="TextBox 74"/>
          <p:cNvSpPr txBox="1"/>
          <p:nvPr/>
        </p:nvSpPr>
        <p:spPr>
          <a:xfrm>
            <a:off x="7086600" y="3589811"/>
            <a:ext cx="1048685" cy="461665"/>
          </a:xfrm>
          <a:prstGeom prst="rect">
            <a:avLst/>
          </a:prstGeom>
          <a:noFill/>
        </p:spPr>
        <p:txBody>
          <a:bodyPr wrap="non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3</a:t>
            </a:r>
          </a:p>
          <a:p>
            <a:r>
              <a:rPr lang="en-US" sz="1200" dirty="0">
                <a:solidFill>
                  <a:srgbClr val="00B0F0"/>
                </a:solidFill>
                <a:latin typeface="Times New Roman" panose="02020603050405020304" pitchFamily="18" charset="0"/>
                <a:cs typeface="Times New Roman" panose="02020603050405020304" pitchFamily="18" charset="0"/>
              </a:rPr>
              <a:t>(52x52x255c)</a:t>
            </a:r>
          </a:p>
        </p:txBody>
      </p:sp>
      <p:cxnSp>
        <p:nvCxnSpPr>
          <p:cNvPr id="9" name="直線單箭頭接點 8"/>
          <p:cNvCxnSpPr>
            <a:stCxn id="4" idx="2"/>
          </p:cNvCxnSpPr>
          <p:nvPr/>
        </p:nvCxnSpPr>
        <p:spPr>
          <a:xfrm flipH="1">
            <a:off x="1544195" y="2621557"/>
            <a:ext cx="278417" cy="6694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2692400" y="2585583"/>
            <a:ext cx="393946" cy="73750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文字方塊 3"/>
          <p:cNvSpPr txBox="1"/>
          <p:nvPr/>
        </p:nvSpPr>
        <p:spPr>
          <a:xfrm>
            <a:off x="2193422" y="2406867"/>
            <a:ext cx="1410489"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Detection &amp; Classification</a:t>
            </a:r>
          </a:p>
        </p:txBody>
      </p:sp>
      <p:sp>
        <p:nvSpPr>
          <p:cNvPr id="55" name="文字方塊 54"/>
          <p:cNvSpPr txBox="1"/>
          <p:nvPr/>
        </p:nvSpPr>
        <p:spPr>
          <a:xfrm>
            <a:off x="5686269" y="6067901"/>
            <a:ext cx="394121" cy="246221"/>
          </a:xfrm>
          <a:prstGeom prst="rect">
            <a:avLst/>
          </a:prstGeom>
          <a:noFill/>
        </p:spPr>
        <p:txBody>
          <a:bodyPr wrap="square" rtlCol="0">
            <a:spAutoFit/>
          </a:bodyPr>
          <a:lstStyle/>
          <a:p>
            <a:r>
              <a:rPr lang="en-US" sz="1000" dirty="0">
                <a:solidFill>
                  <a:srgbClr val="FF0000"/>
                </a:solidFill>
              </a:rPr>
              <a:t>O/P</a:t>
            </a:r>
          </a:p>
        </p:txBody>
      </p:sp>
      <p:sp>
        <p:nvSpPr>
          <p:cNvPr id="56" name="文字方塊 55"/>
          <p:cNvSpPr txBox="1"/>
          <p:nvPr/>
        </p:nvSpPr>
        <p:spPr>
          <a:xfrm>
            <a:off x="5676990" y="5273200"/>
            <a:ext cx="394121" cy="246221"/>
          </a:xfrm>
          <a:prstGeom prst="rect">
            <a:avLst/>
          </a:prstGeom>
          <a:noFill/>
        </p:spPr>
        <p:txBody>
          <a:bodyPr wrap="square" rtlCol="0">
            <a:spAutoFit/>
          </a:bodyPr>
          <a:lstStyle/>
          <a:p>
            <a:r>
              <a:rPr lang="en-US" sz="1000" dirty="0">
                <a:solidFill>
                  <a:srgbClr val="FF0000"/>
                </a:solidFill>
              </a:rPr>
              <a:t>O/P</a:t>
            </a:r>
          </a:p>
        </p:txBody>
      </p:sp>
      <p:sp>
        <p:nvSpPr>
          <p:cNvPr id="57" name="文字方塊 56"/>
          <p:cNvSpPr txBox="1"/>
          <p:nvPr/>
        </p:nvSpPr>
        <p:spPr>
          <a:xfrm>
            <a:off x="5684310" y="4417309"/>
            <a:ext cx="394121" cy="246221"/>
          </a:xfrm>
          <a:prstGeom prst="rect">
            <a:avLst/>
          </a:prstGeom>
          <a:noFill/>
        </p:spPr>
        <p:txBody>
          <a:bodyPr wrap="square" rtlCol="0">
            <a:spAutoFit/>
          </a:bodyPr>
          <a:lstStyle/>
          <a:p>
            <a:r>
              <a:rPr lang="en-US" sz="1000" dirty="0">
                <a:solidFill>
                  <a:srgbClr val="FF0000"/>
                </a:solidFill>
              </a:rPr>
              <a:t>O/P</a:t>
            </a:r>
          </a:p>
        </p:txBody>
      </p:sp>
      <p:sp>
        <p:nvSpPr>
          <p:cNvPr id="59" name="標題 1"/>
          <p:cNvSpPr>
            <a:spLocks noGrp="1"/>
          </p:cNvSpPr>
          <p:nvPr>
            <p:ph type="title"/>
          </p:nvPr>
        </p:nvSpPr>
        <p:spPr>
          <a:xfrm>
            <a:off x="-57809" y="-92932"/>
            <a:ext cx="5583839" cy="363007"/>
          </a:xfrm>
        </p:spPr>
        <p:txBody>
          <a:bodyPr>
            <a:noAutofit/>
          </a:bodyPr>
          <a:lstStyle/>
          <a:p>
            <a:r>
              <a:rPr lang="en-US" sz="1800" dirty="0"/>
              <a:t>1.2.3 Related Works – </a:t>
            </a:r>
            <a:r>
              <a:rPr lang="en-US" sz="1800" dirty="0" err="1"/>
              <a:t>RetinaNet</a:t>
            </a:r>
            <a:r>
              <a:rPr lang="en-US" sz="1800" dirty="0"/>
              <a:t> Vs. YoloV3 – YoloV3</a:t>
            </a:r>
          </a:p>
        </p:txBody>
      </p:sp>
      <p:sp>
        <p:nvSpPr>
          <p:cNvPr id="60" name="文字方塊 59"/>
          <p:cNvSpPr txBox="1"/>
          <p:nvPr/>
        </p:nvSpPr>
        <p:spPr>
          <a:xfrm>
            <a:off x="6388225" y="26737"/>
            <a:ext cx="2687956" cy="461665"/>
          </a:xfrm>
          <a:prstGeom prst="rect">
            <a:avLst/>
          </a:prstGeom>
          <a:noFill/>
          <a:ln>
            <a:solidFill>
              <a:srgbClr val="FF0000"/>
            </a:solidFill>
          </a:ln>
        </p:spPr>
        <p:txBody>
          <a:bodyPr wrap="square" rtlCol="0">
            <a:spAutoFit/>
          </a:bodyPr>
          <a:lstStyle/>
          <a:p>
            <a:r>
              <a:rPr lang="en-US" sz="1200" dirty="0" err="1"/>
              <a:t>RetinaNet</a:t>
            </a:r>
            <a:r>
              <a:rPr lang="en-US" sz="1200" dirty="0"/>
              <a:t> and YoloV3 both </a:t>
            </a:r>
          </a:p>
          <a:p>
            <a:r>
              <a:rPr lang="en-US" sz="1200" dirty="0"/>
              <a:t>use </a:t>
            </a:r>
            <a:r>
              <a:rPr lang="en-US" sz="1200" b="1" u="sng" dirty="0">
                <a:solidFill>
                  <a:srgbClr val="FF0000"/>
                </a:solidFill>
                <a:latin typeface="Times New Roman" panose="02020603050405020304" pitchFamily="18" charset="0"/>
                <a:cs typeface="Times New Roman" panose="02020603050405020304" pitchFamily="18" charset="0"/>
              </a:rPr>
              <a:t>Feature Pyramid Network (FPN)</a:t>
            </a:r>
            <a:r>
              <a:rPr lang="en-US" sz="1200" dirty="0">
                <a:solidFill>
                  <a:srgbClr val="FF0000"/>
                </a:solidFill>
                <a:latin typeface="Times New Roman" panose="02020603050405020304" pitchFamily="18" charset="0"/>
                <a:cs typeface="Times New Roman" panose="02020603050405020304" pitchFamily="18" charset="0"/>
              </a:rPr>
              <a:t>)</a:t>
            </a:r>
            <a:endParaRPr lang="en-US" sz="1200" dirty="0"/>
          </a:p>
        </p:txBody>
      </p:sp>
      <p:sp>
        <p:nvSpPr>
          <p:cNvPr id="13" name="文字方塊 12"/>
          <p:cNvSpPr txBox="1"/>
          <p:nvPr/>
        </p:nvSpPr>
        <p:spPr>
          <a:xfrm>
            <a:off x="3142823" y="4649634"/>
            <a:ext cx="551432" cy="215444"/>
          </a:xfrm>
          <a:prstGeom prst="rect">
            <a:avLst/>
          </a:prstGeom>
          <a:noFill/>
        </p:spPr>
        <p:txBody>
          <a:bodyPr wrap="square" rtlCol="0">
            <a:spAutoFit/>
          </a:bodyPr>
          <a:lstStyle/>
          <a:p>
            <a:r>
              <a:rPr lang="en-US" sz="800" dirty="0">
                <a:solidFill>
                  <a:srgbClr val="FF0000"/>
                </a:solidFill>
              </a:rPr>
              <a:t>??</a:t>
            </a:r>
            <a:r>
              <a:rPr lang="en-US" sz="800" dirty="0"/>
              <a:t> 26x26</a:t>
            </a:r>
          </a:p>
        </p:txBody>
      </p:sp>
      <p:sp>
        <p:nvSpPr>
          <p:cNvPr id="14" name="投影片編號版面配置區 13">
            <a:extLst>
              <a:ext uri="{FF2B5EF4-FFF2-40B4-BE49-F238E27FC236}">
                <a16:creationId xmlns:a16="http://schemas.microsoft.com/office/drawing/2014/main" id="{ED926BC0-9745-4350-B54A-FC35E9CA50A5}"/>
              </a:ext>
            </a:extLst>
          </p:cNvPr>
          <p:cNvSpPr>
            <a:spLocks noGrp="1"/>
          </p:cNvSpPr>
          <p:nvPr>
            <p:ph type="sldNum" sz="quarter" idx="12"/>
          </p:nvPr>
        </p:nvSpPr>
        <p:spPr>
          <a:xfrm>
            <a:off x="6517254" y="6344045"/>
            <a:ext cx="2057400" cy="365125"/>
          </a:xfrm>
        </p:spPr>
        <p:txBody>
          <a:bodyPr/>
          <a:lstStyle/>
          <a:p>
            <a:fld id="{08D224D4-C76D-4441-A5B0-448B6FFE20E5}" type="slidenum">
              <a:rPr lang="en-US" smtClean="0">
                <a:solidFill>
                  <a:schemeClr val="tx1"/>
                </a:solidFill>
              </a:rPr>
              <a:t>9</a:t>
            </a:fld>
            <a:endParaRPr lang="en-US">
              <a:solidFill>
                <a:schemeClr val="tx1"/>
              </a:solidFill>
            </a:endParaRPr>
          </a:p>
        </p:txBody>
      </p:sp>
    </p:spTree>
    <p:extLst>
      <p:ext uri="{BB962C8B-B14F-4D97-AF65-F5344CB8AC3E}">
        <p14:creationId xmlns:p14="http://schemas.microsoft.com/office/powerpoint/2010/main" val="4385035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9) 	Hyperparameter selection using genetic algorithms (Evolutionary Algorithms)</a:t>
            </a:r>
          </a:p>
          <a:p>
            <a:pPr lvl="1"/>
            <a:r>
              <a:rPr lang="en-US" dirty="0"/>
              <a:t>The Evolutionary Algorithms are an educated guess method. It follows the concept of survival of the fittest. For example, we select 100 sets of hyperparameters randomly. Then, we use them for training 100 models. Later, we select the top 10 performed models. For each selected model, we create 10 slightly mutated hyperparameters according to its original. We retrain the models with the new hyperparameters and select the best models again. As we keep the iterations, we should find the best set of hyperparameters. Alternatively, we can start with the default hyperparameters and then we start the mutations. As quoted from the </a:t>
            </a:r>
            <a:r>
              <a:rPr lang="en-US" dirty="0">
                <a:hlinkClick r:id="rId2"/>
              </a:rPr>
              <a:t>paper</a:t>
            </a:r>
            <a:r>
              <a:rPr lang="en-US" dirty="0"/>
              <a:t>.</a:t>
            </a:r>
          </a:p>
          <a:p>
            <a:pPr lvl="1"/>
            <a:r>
              <a:rPr lang="en-US" i="1" dirty="0"/>
              <a:t>Genetic algorithm used YOLOv3-SPP to train with </a:t>
            </a:r>
            <a:r>
              <a:rPr lang="en-US" i="1" dirty="0" err="1"/>
              <a:t>GIoU</a:t>
            </a:r>
            <a:r>
              <a:rPr lang="en-US" i="1" dirty="0"/>
              <a:t> loss and search 300 epochs for min-</a:t>
            </a:r>
            <a:r>
              <a:rPr lang="en-US" i="1" dirty="0" err="1"/>
              <a:t>val</a:t>
            </a:r>
            <a:r>
              <a:rPr lang="en-US" i="1" dirty="0"/>
              <a:t> 5k sets. We adopt searched learning rate 0.00261, momentum 0.949, </a:t>
            </a:r>
            <a:r>
              <a:rPr lang="en-US" i="1" dirty="0" err="1"/>
              <a:t>IoU</a:t>
            </a:r>
            <a:r>
              <a:rPr lang="en-US" i="1" dirty="0"/>
              <a:t> threshold for assigning ground truth 0.213, and loss normalizer 0.07 for genetic algorithm experiments.</a:t>
            </a:r>
          </a:p>
          <a:p>
            <a:pPr marL="268288" indent="-268288">
              <a:buNone/>
            </a:pPr>
            <a:r>
              <a:rPr lang="en-US" altLang="zh-TW" dirty="0"/>
              <a:t>10)   Random Training Shapes </a:t>
            </a:r>
          </a:p>
          <a:p>
            <a:pPr lvl="1"/>
            <a:r>
              <a:rPr lang="en-US" altLang="zh-TW" dirty="0"/>
              <a:t>Many single-stage object detectors are trained with a fixed input image shape. </a:t>
            </a:r>
          </a:p>
          <a:p>
            <a:pPr lvl="1"/>
            <a:r>
              <a:rPr lang="en-US" altLang="zh-TW" dirty="0"/>
              <a:t>To improve generalization, we can train the model with different image sizes. (Multi-Scale Training in YOLO).</a:t>
            </a:r>
            <a:endParaRPr lang="en-US" i="1" dirty="0"/>
          </a:p>
          <a:p>
            <a:pPr lvl="1"/>
            <a:endParaRPr lang="en-US" dirty="0"/>
          </a:p>
        </p:txBody>
      </p:sp>
      <p:sp>
        <p:nvSpPr>
          <p:cNvPr id="5" name="文字方塊 4">
            <a:extLst>
              <a:ext uri="{FF2B5EF4-FFF2-40B4-BE49-F238E27FC236}">
                <a16:creationId xmlns:a16="http://schemas.microsoft.com/office/drawing/2014/main" id="{44D9F835-2D0C-4C3B-B507-A57592EB4187}"/>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6" name="投影片編號版面配置區 5">
            <a:extLst>
              <a:ext uri="{FF2B5EF4-FFF2-40B4-BE49-F238E27FC236}">
                <a16:creationId xmlns:a16="http://schemas.microsoft.com/office/drawing/2014/main" id="{9F4BBF5A-B529-4B69-8969-663A20796D68}"/>
              </a:ext>
            </a:extLst>
          </p:cNvPr>
          <p:cNvSpPr>
            <a:spLocks noGrp="1"/>
          </p:cNvSpPr>
          <p:nvPr>
            <p:ph type="sldNum" sz="quarter" idx="12"/>
          </p:nvPr>
        </p:nvSpPr>
        <p:spPr/>
        <p:txBody>
          <a:bodyPr/>
          <a:lstStyle/>
          <a:p>
            <a:fld id="{F8A2D2AA-0FE8-4114-AED6-026211289AC6}" type="slidenum">
              <a:rPr lang="zh-TW" altLang="en-US" smtClean="0"/>
              <a:pPr/>
              <a:t>90</a:t>
            </a:fld>
            <a:endParaRPr lang="zh-TW" altLang="en-US"/>
          </a:p>
        </p:txBody>
      </p:sp>
    </p:spTree>
    <p:extLst>
      <p:ext uri="{BB962C8B-B14F-4D97-AF65-F5344CB8AC3E}">
        <p14:creationId xmlns:p14="http://schemas.microsoft.com/office/powerpoint/2010/main" val="20724158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Freebies (</a:t>
            </a:r>
            <a:r>
              <a:rPr lang="en-US" dirty="0" err="1"/>
              <a:t>BoF</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a:xfrm>
            <a:off x="0" y="533400"/>
            <a:ext cx="8178086" cy="6340475"/>
          </a:xfrm>
        </p:spPr>
        <p:txBody>
          <a:bodyPr/>
          <a:lstStyle/>
          <a:p>
            <a:pPr marL="268288" indent="-268288">
              <a:buNone/>
            </a:pPr>
            <a:r>
              <a:rPr lang="en-US" b="1" dirty="0"/>
              <a:t>3) 	Self-Adversarial Training (SAT) :</a:t>
            </a:r>
          </a:p>
          <a:p>
            <a:pPr lvl="1"/>
            <a:r>
              <a:rPr lang="en-US" dirty="0"/>
              <a:t>Self-Adversarial Training (SAT) also represents a new data augmentation technique that operates in 2 forward backward stages:</a:t>
            </a:r>
          </a:p>
          <a:p>
            <a:pPr lvl="2"/>
            <a:r>
              <a:rPr lang="en-US" dirty="0"/>
              <a:t>In the 1st stage:</a:t>
            </a:r>
          </a:p>
          <a:p>
            <a:pPr lvl="3"/>
            <a:r>
              <a:rPr lang="en-US" dirty="0"/>
              <a:t>The neural network </a:t>
            </a:r>
            <a:r>
              <a:rPr lang="en-US" dirty="0">
                <a:solidFill>
                  <a:srgbClr val="FF0000"/>
                </a:solidFill>
              </a:rPr>
              <a:t>alters the original image </a:t>
            </a:r>
            <a:r>
              <a:rPr lang="en-US" dirty="0"/>
              <a:t>instead of the network weights. </a:t>
            </a:r>
          </a:p>
          <a:p>
            <a:pPr lvl="3"/>
            <a:r>
              <a:rPr lang="en-US" dirty="0"/>
              <a:t>The neural network executes </a:t>
            </a:r>
            <a:r>
              <a:rPr lang="en-US" dirty="0">
                <a:solidFill>
                  <a:srgbClr val="FF0000"/>
                </a:solidFill>
              </a:rPr>
              <a:t>an adversarial attack </a:t>
            </a:r>
            <a:r>
              <a:rPr lang="en-US" dirty="0"/>
              <a:t>on itself, altering the original image to create </a:t>
            </a:r>
            <a:r>
              <a:rPr lang="en-US" dirty="0">
                <a:solidFill>
                  <a:srgbClr val="FF0000"/>
                </a:solidFill>
              </a:rPr>
              <a:t>the deception </a:t>
            </a:r>
            <a:r>
              <a:rPr lang="en-US" dirty="0"/>
              <a:t>that there is no desired object on the image. </a:t>
            </a:r>
          </a:p>
          <a:p>
            <a:pPr lvl="2"/>
            <a:r>
              <a:rPr lang="en-US" dirty="0"/>
              <a:t>In the 2nd stage:</a:t>
            </a:r>
          </a:p>
          <a:p>
            <a:pPr lvl="3"/>
            <a:r>
              <a:rPr lang="en-US" dirty="0"/>
              <a:t>The neural network is trained to </a:t>
            </a:r>
            <a:r>
              <a:rPr lang="en-US" dirty="0">
                <a:solidFill>
                  <a:srgbClr val="FF0000"/>
                </a:solidFill>
              </a:rPr>
              <a:t>detect an object </a:t>
            </a:r>
            <a:r>
              <a:rPr lang="en-US" dirty="0"/>
              <a:t>on this modified image in the normal way.</a:t>
            </a:r>
          </a:p>
          <a:p>
            <a:pPr lvl="1"/>
            <a:endParaRPr lang="en-US" dirty="0"/>
          </a:p>
        </p:txBody>
      </p:sp>
      <p:sp>
        <p:nvSpPr>
          <p:cNvPr id="5" name="投影片編號版面配置區 4">
            <a:extLst>
              <a:ext uri="{FF2B5EF4-FFF2-40B4-BE49-F238E27FC236}">
                <a16:creationId xmlns:a16="http://schemas.microsoft.com/office/drawing/2014/main" id="{F882DE22-33C0-4510-96CB-357A0F33234E}"/>
              </a:ext>
            </a:extLst>
          </p:cNvPr>
          <p:cNvSpPr>
            <a:spLocks noGrp="1"/>
          </p:cNvSpPr>
          <p:nvPr>
            <p:ph type="sldNum" sz="quarter" idx="12"/>
          </p:nvPr>
        </p:nvSpPr>
        <p:spPr/>
        <p:txBody>
          <a:bodyPr/>
          <a:lstStyle/>
          <a:p>
            <a:fld id="{F8A2D2AA-0FE8-4114-AED6-026211289AC6}" type="slidenum">
              <a:rPr lang="zh-TW" altLang="en-US" smtClean="0"/>
              <a:pPr/>
              <a:t>91</a:t>
            </a:fld>
            <a:endParaRPr lang="zh-TW" altLang="en-US"/>
          </a:p>
        </p:txBody>
      </p:sp>
    </p:spTree>
    <p:extLst>
      <p:ext uri="{BB962C8B-B14F-4D97-AF65-F5344CB8AC3E}">
        <p14:creationId xmlns:p14="http://schemas.microsoft.com/office/powerpoint/2010/main" val="5995804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a:xfrm>
            <a:off x="0" y="572877"/>
            <a:ext cx="4073236" cy="6285122"/>
          </a:xfrm>
        </p:spPr>
        <p:txBody>
          <a:bodyPr/>
          <a:lstStyle/>
          <a:p>
            <a:pPr marL="342900" indent="-342900">
              <a:buAutoNum type="arabicParenR"/>
            </a:pPr>
            <a:r>
              <a:rPr lang="en-US" b="1" dirty="0"/>
              <a:t>Mish activation</a:t>
            </a:r>
          </a:p>
          <a:p>
            <a:pPr marL="687600" indent="-230400">
              <a:buFont typeface="Wingdings" panose="05000000000000000000" pitchFamily="2" charset="2"/>
              <a:buChar char=""/>
            </a:pPr>
            <a:r>
              <a:rPr lang="en-US" altLang="zh-TW" b="0" dirty="0"/>
              <a:t>Outperform in many deep networks across different datasets.</a:t>
            </a:r>
            <a:endParaRPr lang="en-US" b="0"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0" indent="0">
              <a:buNone/>
            </a:pPr>
            <a:endParaRPr lang="en-US" dirty="0"/>
          </a:p>
          <a:p>
            <a:pPr marL="342900" indent="-342900">
              <a:buFont typeface="+mj-lt"/>
              <a:buAutoNum type="arabicParenR" startAt="2"/>
            </a:pPr>
            <a:r>
              <a:rPr lang="en-US" dirty="0"/>
              <a:t>SPP-block</a:t>
            </a:r>
          </a:p>
          <a:p>
            <a:pPr marL="687600">
              <a:buFont typeface="Wingdings" panose="05000000000000000000" pitchFamily="2" charset="2"/>
              <a:buChar char=""/>
            </a:pPr>
            <a:r>
              <a:rPr lang="en-US" altLang="zh-TW" b="0" dirty="0"/>
              <a:t>Increases the receptive field</a:t>
            </a:r>
            <a:endParaRPr lang="en-US" b="0" dirty="0"/>
          </a:p>
          <a:p>
            <a:pPr marL="342900" indent="-342900">
              <a:buAutoNum type="arabicParenR" startAt="2"/>
            </a:pPr>
            <a:endParaRPr lang="en-US" dirty="0"/>
          </a:p>
          <a:p>
            <a:pPr marL="342900" indent="-342900">
              <a:buAutoNum type="arabicParenR" startAt="2"/>
            </a:pPr>
            <a:endParaRPr lang="en-US" dirty="0"/>
          </a:p>
          <a:p>
            <a:pPr marL="342900" indent="-342900">
              <a:buAutoNum type="arabicParenR" startAt="2"/>
            </a:pPr>
            <a:endParaRPr lang="en-US" dirty="0"/>
          </a:p>
          <a:p>
            <a:pPr marL="0" indent="0">
              <a:buNone/>
            </a:pPr>
            <a:endParaRPr lang="en-US" dirty="0"/>
          </a:p>
        </p:txBody>
      </p:sp>
      <p:pic>
        <p:nvPicPr>
          <p:cNvPr id="15" name="Picture 4">
            <a:extLst>
              <a:ext uri="{FF2B5EF4-FFF2-40B4-BE49-F238E27FC236}">
                <a16:creationId xmlns:a16="http://schemas.microsoft.com/office/drawing/2014/main" id="{729C0D2C-8732-4DEB-9458-6B2652E03B8E}"/>
              </a:ext>
            </a:extLst>
          </p:cNvPr>
          <p:cNvPicPr>
            <a:picLocks noChangeAspect="1"/>
          </p:cNvPicPr>
          <p:nvPr/>
        </p:nvPicPr>
        <p:blipFill rotWithShape="1">
          <a:blip r:embed="rId2"/>
          <a:srcRect l="14134" r="13393"/>
          <a:stretch/>
        </p:blipFill>
        <p:spPr>
          <a:xfrm>
            <a:off x="3968807" y="3668233"/>
            <a:ext cx="3247270" cy="3160907"/>
          </a:xfrm>
          <a:prstGeom prst="rect">
            <a:avLst/>
          </a:prstGeom>
        </p:spPr>
      </p:pic>
      <p:pic>
        <p:nvPicPr>
          <p:cNvPr id="7" name="Picture 6">
            <a:extLst>
              <a:ext uri="{FF2B5EF4-FFF2-40B4-BE49-F238E27FC236}">
                <a16:creationId xmlns:a16="http://schemas.microsoft.com/office/drawing/2014/main" id="{C51C1ED7-9FE2-E944-8C13-4A933B6F4841}"/>
              </a:ext>
            </a:extLst>
          </p:cNvPr>
          <p:cNvPicPr>
            <a:picLocks noChangeAspect="1"/>
          </p:cNvPicPr>
          <p:nvPr/>
        </p:nvPicPr>
        <p:blipFill rotWithShape="1">
          <a:blip r:embed="rId3"/>
          <a:srcRect l="20348" r="28037"/>
          <a:stretch/>
        </p:blipFill>
        <p:spPr>
          <a:xfrm>
            <a:off x="3974590" y="854076"/>
            <a:ext cx="3035814" cy="2814158"/>
          </a:xfrm>
          <a:prstGeom prst="rect">
            <a:avLst/>
          </a:prstGeom>
        </p:spPr>
      </p:pic>
      <p:sp>
        <p:nvSpPr>
          <p:cNvPr id="10" name="文字方塊 9">
            <a:extLst>
              <a:ext uri="{FF2B5EF4-FFF2-40B4-BE49-F238E27FC236}">
                <a16:creationId xmlns:a16="http://schemas.microsoft.com/office/drawing/2014/main" id="{C2DE2835-D706-4051-872F-FB3431954FF2}"/>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13" name="Title 1">
            <a:extLst>
              <a:ext uri="{FF2B5EF4-FFF2-40B4-BE49-F238E27FC236}">
                <a16:creationId xmlns:a16="http://schemas.microsoft.com/office/drawing/2014/main" id="{BEFF970F-3FEB-48F0-9818-1AF22E5BE474}"/>
              </a:ext>
            </a:extLst>
          </p:cNvPr>
          <p:cNvSpPr>
            <a:spLocks noGrp="1"/>
          </p:cNvSpPr>
          <p:nvPr>
            <p:ph type="title"/>
          </p:nvPr>
        </p:nvSpPr>
        <p:spPr>
          <a:xfrm>
            <a:off x="0" y="1"/>
            <a:ext cx="9144000" cy="484742"/>
          </a:xfrm>
        </p:spPr>
        <p:txBody>
          <a:bodyPr/>
          <a:lstStyle/>
          <a:p>
            <a:r>
              <a:rPr lang="x-none" dirty="0"/>
              <a:t>3.3</a:t>
            </a:r>
            <a:r>
              <a:rPr lang="en-US" dirty="0"/>
              <a:t>.3</a:t>
            </a:r>
            <a:r>
              <a:rPr lang="x-none" dirty="0"/>
              <a:t> </a:t>
            </a:r>
            <a:r>
              <a:rPr lang="en-US" dirty="0"/>
              <a:t>Methodology: For Detector - Bag of Specials (</a:t>
            </a:r>
            <a:r>
              <a:rPr lang="en-US" dirty="0" err="1"/>
              <a:t>BoS</a:t>
            </a:r>
            <a:r>
              <a:rPr lang="en-US" dirty="0"/>
              <a:t>)</a:t>
            </a:r>
            <a:endParaRPr lang="x-none" dirty="0"/>
          </a:p>
        </p:txBody>
      </p:sp>
      <p:sp>
        <p:nvSpPr>
          <p:cNvPr id="2" name="投影片編號版面配置區 1">
            <a:extLst>
              <a:ext uri="{FF2B5EF4-FFF2-40B4-BE49-F238E27FC236}">
                <a16:creationId xmlns:a16="http://schemas.microsoft.com/office/drawing/2014/main" id="{E57F89C1-AB33-417C-B46D-F0C22679832B}"/>
              </a:ext>
            </a:extLst>
          </p:cNvPr>
          <p:cNvSpPr>
            <a:spLocks noGrp="1"/>
          </p:cNvSpPr>
          <p:nvPr>
            <p:ph type="sldNum" sz="quarter" idx="12"/>
          </p:nvPr>
        </p:nvSpPr>
        <p:spPr/>
        <p:txBody>
          <a:bodyPr/>
          <a:lstStyle/>
          <a:p>
            <a:fld id="{F8A2D2AA-0FE8-4114-AED6-026211289AC6}" type="slidenum">
              <a:rPr lang="zh-TW" altLang="en-US" smtClean="0"/>
              <a:pPr/>
              <a:t>92</a:t>
            </a:fld>
            <a:endParaRPr lang="zh-TW" altLang="en-US"/>
          </a:p>
        </p:txBody>
      </p:sp>
    </p:spTree>
    <p:extLst>
      <p:ext uri="{BB962C8B-B14F-4D97-AF65-F5344CB8AC3E}">
        <p14:creationId xmlns:p14="http://schemas.microsoft.com/office/powerpoint/2010/main" val="2752256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Specials (</a:t>
            </a:r>
            <a:r>
              <a:rPr lang="en-US" dirty="0" err="1"/>
              <a:t>BoS</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a:xfrm>
            <a:off x="0" y="533400"/>
            <a:ext cx="9143999" cy="6340475"/>
          </a:xfrm>
        </p:spPr>
        <p:txBody>
          <a:bodyPr/>
          <a:lstStyle/>
          <a:p>
            <a:pPr marL="268288" lvl="1" indent="-257175">
              <a:buNone/>
            </a:pPr>
            <a:r>
              <a:rPr lang="en-US" b="1" dirty="0"/>
              <a:t>3)	SAM-block:</a:t>
            </a:r>
          </a:p>
          <a:p>
            <a:pPr lvl="1"/>
            <a:r>
              <a:rPr lang="en-US" dirty="0"/>
              <a:t>Attention has widely adopted in DL designs. </a:t>
            </a:r>
          </a:p>
          <a:p>
            <a:pPr lvl="1"/>
            <a:r>
              <a:rPr lang="en-US" dirty="0">
                <a:solidFill>
                  <a:srgbClr val="00B0F0"/>
                </a:solidFill>
              </a:rPr>
              <a:t>SAM:</a:t>
            </a:r>
          </a:p>
          <a:p>
            <a:pPr lvl="2"/>
            <a:r>
              <a:rPr lang="en-US" dirty="0">
                <a:solidFill>
                  <a:srgbClr val="FF0000"/>
                </a:solidFill>
              </a:rPr>
              <a:t>Maximum pool </a:t>
            </a:r>
            <a:r>
              <a:rPr lang="en-US" dirty="0"/>
              <a:t>and </a:t>
            </a:r>
            <a:r>
              <a:rPr lang="en-US" dirty="0">
                <a:solidFill>
                  <a:srgbClr val="FF0000"/>
                </a:solidFill>
              </a:rPr>
              <a:t>average pool </a:t>
            </a:r>
            <a:r>
              <a:rPr lang="en-US" dirty="0"/>
              <a:t>are applied separately to input feature maps to create </a:t>
            </a:r>
            <a:r>
              <a:rPr lang="en-US" dirty="0">
                <a:solidFill>
                  <a:srgbClr val="FF0000"/>
                </a:solidFill>
              </a:rPr>
              <a:t>two sets of feature maps</a:t>
            </a:r>
            <a:r>
              <a:rPr lang="en-US" dirty="0"/>
              <a:t>. </a:t>
            </a:r>
          </a:p>
          <a:p>
            <a:pPr lvl="2"/>
            <a:r>
              <a:rPr lang="en-US" dirty="0"/>
              <a:t>The results are feed into </a:t>
            </a:r>
            <a:r>
              <a:rPr lang="en-US" dirty="0">
                <a:solidFill>
                  <a:srgbClr val="FF0000"/>
                </a:solidFill>
              </a:rPr>
              <a:t>a convolution layer </a:t>
            </a:r>
            <a:r>
              <a:rPr lang="en-US" dirty="0"/>
              <a:t>followed by a sigmoid function to create </a:t>
            </a:r>
            <a:r>
              <a:rPr lang="en-US" dirty="0">
                <a:solidFill>
                  <a:srgbClr val="FF0000"/>
                </a:solidFill>
              </a:rPr>
              <a:t>spatial attention</a:t>
            </a:r>
            <a:r>
              <a:rPr lang="en-US" dirty="0"/>
              <a:t>.</a:t>
            </a:r>
          </a:p>
          <a:p>
            <a:pPr lvl="1"/>
            <a:r>
              <a:rPr lang="en-US" dirty="0">
                <a:solidFill>
                  <a:srgbClr val="00B0F0"/>
                </a:solidFill>
              </a:rPr>
              <a:t>Modified SAM:</a:t>
            </a:r>
          </a:p>
          <a:p>
            <a:pPr lvl="2"/>
            <a:r>
              <a:rPr lang="en-US" dirty="0"/>
              <a:t>In YOLOv4, a modified SAM is used </a:t>
            </a:r>
            <a:r>
              <a:rPr lang="en-US" dirty="0">
                <a:solidFill>
                  <a:srgbClr val="FF0000"/>
                </a:solidFill>
              </a:rPr>
              <a:t>without applying the maximum and average pooling.</a:t>
            </a:r>
          </a:p>
          <a:p>
            <a:pPr lvl="1"/>
            <a:endParaRPr lang="en-US" dirty="0"/>
          </a:p>
        </p:txBody>
      </p:sp>
      <p:pic>
        <p:nvPicPr>
          <p:cNvPr id="8" name="Picture 7">
            <a:extLst>
              <a:ext uri="{FF2B5EF4-FFF2-40B4-BE49-F238E27FC236}">
                <a16:creationId xmlns:a16="http://schemas.microsoft.com/office/drawing/2014/main" id="{70EB5B10-A81A-4AC4-9AF6-D530C59AA273}"/>
              </a:ext>
            </a:extLst>
          </p:cNvPr>
          <p:cNvPicPr>
            <a:picLocks noChangeAspect="1"/>
          </p:cNvPicPr>
          <p:nvPr/>
        </p:nvPicPr>
        <p:blipFill rotWithShape="1">
          <a:blip r:embed="rId2"/>
          <a:srcRect l="21336" r="19557"/>
          <a:stretch/>
        </p:blipFill>
        <p:spPr>
          <a:xfrm>
            <a:off x="1442434" y="2555311"/>
            <a:ext cx="6259132" cy="4190440"/>
          </a:xfrm>
          <a:prstGeom prst="rect">
            <a:avLst/>
          </a:prstGeom>
        </p:spPr>
      </p:pic>
      <p:sp>
        <p:nvSpPr>
          <p:cNvPr id="5" name="投影片編號版面配置區 4">
            <a:extLst>
              <a:ext uri="{FF2B5EF4-FFF2-40B4-BE49-F238E27FC236}">
                <a16:creationId xmlns:a16="http://schemas.microsoft.com/office/drawing/2014/main" id="{CF88BF24-6F15-4BEB-8536-7B1C738BC4C1}"/>
              </a:ext>
            </a:extLst>
          </p:cNvPr>
          <p:cNvSpPr>
            <a:spLocks noGrp="1"/>
          </p:cNvSpPr>
          <p:nvPr>
            <p:ph type="sldNum" sz="quarter" idx="12"/>
          </p:nvPr>
        </p:nvSpPr>
        <p:spPr/>
        <p:txBody>
          <a:bodyPr/>
          <a:lstStyle/>
          <a:p>
            <a:fld id="{F8A2D2AA-0FE8-4114-AED6-026211289AC6}" type="slidenum">
              <a:rPr lang="zh-TW" altLang="en-US" smtClean="0"/>
              <a:pPr/>
              <a:t>93</a:t>
            </a:fld>
            <a:endParaRPr lang="zh-TW" altLang="en-US"/>
          </a:p>
        </p:txBody>
      </p:sp>
    </p:spTree>
    <p:extLst>
      <p:ext uri="{BB962C8B-B14F-4D97-AF65-F5344CB8AC3E}">
        <p14:creationId xmlns:p14="http://schemas.microsoft.com/office/powerpoint/2010/main" val="42176901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0" indent="0">
              <a:buNone/>
            </a:pPr>
            <a:r>
              <a:rPr lang="en-US" b="1" dirty="0"/>
              <a:t>4)  PAN path-aggregation block</a:t>
            </a:r>
          </a:p>
          <a:p>
            <a:pPr marL="0" indent="0">
              <a:buNone/>
            </a:pPr>
            <a:endParaRPr lang="en-US" b="1" dirty="0"/>
          </a:p>
          <a:p>
            <a:pPr marL="0" indent="0">
              <a:buNone/>
            </a:pPr>
            <a:endParaRPr lang="en-US" dirty="0"/>
          </a:p>
          <a:p>
            <a:pPr marL="0" indent="0">
              <a:buNone/>
            </a:pPr>
            <a:endParaRPr lang="en-US" b="1" dirty="0"/>
          </a:p>
          <a:p>
            <a:pPr marL="0" indent="0">
              <a:buNone/>
            </a:pPr>
            <a:endParaRPr lang="en-US" dirty="0"/>
          </a:p>
          <a:p>
            <a:pPr marL="0" indent="0">
              <a:buNone/>
            </a:pPr>
            <a:endParaRPr lang="en-US" b="1" dirty="0"/>
          </a:p>
          <a:p>
            <a:pPr marL="0" indent="0">
              <a:buNone/>
            </a:pPr>
            <a:endParaRPr lang="en-US" dirty="0"/>
          </a:p>
          <a:p>
            <a:pPr marL="0" indent="0">
              <a:buNone/>
            </a:pPr>
            <a:endParaRPr lang="en-US" b="1" dirty="0"/>
          </a:p>
          <a:p>
            <a:pPr marL="268288" indent="-268288">
              <a:buNone/>
            </a:pPr>
            <a:r>
              <a:rPr lang="en-US" b="1" dirty="0"/>
              <a:t>5) 	</a:t>
            </a:r>
            <a:r>
              <a:rPr lang="en-US" b="1" dirty="0" err="1"/>
              <a:t>DIoU</a:t>
            </a:r>
            <a:r>
              <a:rPr lang="en-US" b="1" dirty="0"/>
              <a:t>-NMS</a:t>
            </a:r>
          </a:p>
          <a:p>
            <a:pPr lvl="1"/>
            <a:r>
              <a:rPr lang="en-US" dirty="0"/>
              <a:t>NMS filters out other boundary boxes that predict the same object and retains one with the highest confidence.</a:t>
            </a:r>
          </a:p>
          <a:p>
            <a:pPr lvl="1"/>
            <a:r>
              <a:rPr lang="en-US" dirty="0" err="1"/>
              <a:t>DIoU</a:t>
            </a:r>
            <a:r>
              <a:rPr lang="en-US" dirty="0"/>
              <a:t> is employed as a factor in non-maximum suppression (NMS). </a:t>
            </a:r>
          </a:p>
          <a:p>
            <a:pPr lvl="2"/>
            <a:r>
              <a:rPr lang="en-US" dirty="0"/>
              <a:t>This method takes </a:t>
            </a:r>
            <a:r>
              <a:rPr lang="en-US" dirty="0" err="1">
                <a:solidFill>
                  <a:srgbClr val="FF0000"/>
                </a:solidFill>
              </a:rPr>
              <a:t>IoU</a:t>
            </a:r>
            <a:r>
              <a:rPr lang="en-US" dirty="0"/>
              <a:t> and </a:t>
            </a:r>
            <a:r>
              <a:rPr lang="en-US" dirty="0">
                <a:solidFill>
                  <a:srgbClr val="FF0000"/>
                </a:solidFill>
              </a:rPr>
              <a:t>the distance </a:t>
            </a:r>
            <a:r>
              <a:rPr lang="en-US" dirty="0"/>
              <a:t>between the central points of two bounding boxes when suppressing redundant boxes. </a:t>
            </a:r>
          </a:p>
          <a:p>
            <a:pPr lvl="2"/>
            <a:r>
              <a:rPr lang="en-US" dirty="0"/>
              <a:t>This makes it more robust for the cases with occlusions</a:t>
            </a:r>
          </a:p>
        </p:txBody>
      </p:sp>
      <p:grpSp>
        <p:nvGrpSpPr>
          <p:cNvPr id="8" name="Group 10">
            <a:extLst>
              <a:ext uri="{FF2B5EF4-FFF2-40B4-BE49-F238E27FC236}">
                <a16:creationId xmlns:a16="http://schemas.microsoft.com/office/drawing/2014/main" id="{7CA8DBFD-E01F-45FC-9DC8-36CAB93F702A}"/>
              </a:ext>
            </a:extLst>
          </p:cNvPr>
          <p:cNvGrpSpPr/>
          <p:nvPr/>
        </p:nvGrpSpPr>
        <p:grpSpPr>
          <a:xfrm>
            <a:off x="5188685" y="907490"/>
            <a:ext cx="3856539" cy="1834980"/>
            <a:chOff x="2099752" y="1124371"/>
            <a:chExt cx="4635899" cy="2174841"/>
          </a:xfrm>
        </p:grpSpPr>
        <p:pic>
          <p:nvPicPr>
            <p:cNvPr id="9" name="Picture 5">
              <a:extLst>
                <a:ext uri="{FF2B5EF4-FFF2-40B4-BE49-F238E27FC236}">
                  <a16:creationId xmlns:a16="http://schemas.microsoft.com/office/drawing/2014/main" id="{B99702CB-5536-4C46-8A7B-FE8F806148C7}"/>
                </a:ext>
              </a:extLst>
            </p:cNvPr>
            <p:cNvPicPr>
              <a:picLocks noChangeAspect="1"/>
            </p:cNvPicPr>
            <p:nvPr/>
          </p:nvPicPr>
          <p:blipFill rotWithShape="1">
            <a:blip r:embed="rId2"/>
            <a:srcRect l="16727" t="3946" r="17855" b="5409"/>
            <a:stretch/>
          </p:blipFill>
          <p:spPr>
            <a:xfrm>
              <a:off x="2099752" y="1124371"/>
              <a:ext cx="4635899" cy="2174841"/>
            </a:xfrm>
            <a:prstGeom prst="rect">
              <a:avLst/>
            </a:prstGeom>
          </p:spPr>
        </p:pic>
        <p:sp>
          <p:nvSpPr>
            <p:cNvPr id="10" name="Rectangle 6">
              <a:extLst>
                <a:ext uri="{FF2B5EF4-FFF2-40B4-BE49-F238E27FC236}">
                  <a16:creationId xmlns:a16="http://schemas.microsoft.com/office/drawing/2014/main" id="{E8C180AA-A22B-4571-AB34-E55BF239D77E}"/>
                </a:ext>
              </a:extLst>
            </p:cNvPr>
            <p:cNvSpPr/>
            <p:nvPr/>
          </p:nvSpPr>
          <p:spPr>
            <a:xfrm>
              <a:off x="3195540" y="1771205"/>
              <a:ext cx="861305" cy="3280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8">
              <a:extLst>
                <a:ext uri="{FF2B5EF4-FFF2-40B4-BE49-F238E27FC236}">
                  <a16:creationId xmlns:a16="http://schemas.microsoft.com/office/drawing/2014/main" id="{894AA356-FAED-4AA0-9266-0CB8789BCE87}"/>
                </a:ext>
              </a:extLst>
            </p:cNvPr>
            <p:cNvSpPr/>
            <p:nvPr/>
          </p:nvSpPr>
          <p:spPr>
            <a:xfrm>
              <a:off x="5719799" y="1771205"/>
              <a:ext cx="1015852" cy="3280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Specials (</a:t>
            </a:r>
            <a:r>
              <a:rPr lang="en-US" dirty="0" err="1"/>
              <a:t>BoS</a:t>
            </a:r>
            <a:r>
              <a:rPr lang="en-US" dirty="0"/>
              <a:t>)</a:t>
            </a:r>
            <a:endParaRPr lang="x-none" dirty="0"/>
          </a:p>
        </p:txBody>
      </p:sp>
      <p:grpSp>
        <p:nvGrpSpPr>
          <p:cNvPr id="5" name="Group 17">
            <a:extLst>
              <a:ext uri="{FF2B5EF4-FFF2-40B4-BE49-F238E27FC236}">
                <a16:creationId xmlns:a16="http://schemas.microsoft.com/office/drawing/2014/main" id="{60C62AEB-7681-47D6-9912-D2744CE060E1}"/>
              </a:ext>
            </a:extLst>
          </p:cNvPr>
          <p:cNvGrpSpPr/>
          <p:nvPr/>
        </p:nvGrpSpPr>
        <p:grpSpPr>
          <a:xfrm>
            <a:off x="86838" y="1005066"/>
            <a:ext cx="5133746" cy="1716138"/>
            <a:chOff x="3902317" y="2854403"/>
            <a:chExt cx="5241681" cy="1752219"/>
          </a:xfrm>
        </p:grpSpPr>
        <p:pic>
          <p:nvPicPr>
            <p:cNvPr id="6" name="Picture 5">
              <a:extLst>
                <a:ext uri="{FF2B5EF4-FFF2-40B4-BE49-F238E27FC236}">
                  <a16:creationId xmlns:a16="http://schemas.microsoft.com/office/drawing/2014/main" id="{BEC851D9-528D-4308-97AE-2F51856B061A}"/>
                </a:ext>
              </a:extLst>
            </p:cNvPr>
            <p:cNvPicPr>
              <a:picLocks noChangeAspect="1"/>
            </p:cNvPicPr>
            <p:nvPr/>
          </p:nvPicPr>
          <p:blipFill>
            <a:blip r:embed="rId3"/>
            <a:stretch>
              <a:fillRect/>
            </a:stretch>
          </p:blipFill>
          <p:spPr>
            <a:xfrm>
              <a:off x="3902317" y="2854403"/>
              <a:ext cx="5241681" cy="1752219"/>
            </a:xfrm>
            <a:prstGeom prst="rect">
              <a:avLst/>
            </a:prstGeom>
          </p:spPr>
        </p:pic>
        <p:sp>
          <p:nvSpPr>
            <p:cNvPr id="7" name="Rectangle 8">
              <a:extLst>
                <a:ext uri="{FF2B5EF4-FFF2-40B4-BE49-F238E27FC236}">
                  <a16:creationId xmlns:a16="http://schemas.microsoft.com/office/drawing/2014/main" id="{8F5D0AA1-B4C9-49DD-B96E-EB8E2D44DC6F}"/>
                </a:ext>
              </a:extLst>
            </p:cNvPr>
            <p:cNvSpPr/>
            <p:nvPr/>
          </p:nvSpPr>
          <p:spPr>
            <a:xfrm>
              <a:off x="5120746" y="3037503"/>
              <a:ext cx="2047530" cy="127500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文字方塊 11">
            <a:extLst>
              <a:ext uri="{FF2B5EF4-FFF2-40B4-BE49-F238E27FC236}">
                <a16:creationId xmlns:a16="http://schemas.microsoft.com/office/drawing/2014/main" id="{A71B9CC2-347B-48CD-88FA-61183292CCE0}"/>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13" name="投影片編號版面配置區 12">
            <a:extLst>
              <a:ext uri="{FF2B5EF4-FFF2-40B4-BE49-F238E27FC236}">
                <a16:creationId xmlns:a16="http://schemas.microsoft.com/office/drawing/2014/main" id="{2716B683-DEBA-42AA-868D-977DD2D343F8}"/>
              </a:ext>
            </a:extLst>
          </p:cNvPr>
          <p:cNvSpPr>
            <a:spLocks noGrp="1"/>
          </p:cNvSpPr>
          <p:nvPr>
            <p:ph type="sldNum" sz="quarter" idx="12"/>
          </p:nvPr>
        </p:nvSpPr>
        <p:spPr/>
        <p:txBody>
          <a:bodyPr/>
          <a:lstStyle/>
          <a:p>
            <a:fld id="{F8A2D2AA-0FE8-4114-AED6-026211289AC6}" type="slidenum">
              <a:rPr lang="zh-TW" altLang="en-US" smtClean="0"/>
              <a:pPr/>
              <a:t>94</a:t>
            </a:fld>
            <a:endParaRPr lang="zh-TW" altLang="en-US"/>
          </a:p>
        </p:txBody>
      </p:sp>
    </p:spTree>
    <p:extLst>
      <p:ext uri="{BB962C8B-B14F-4D97-AF65-F5344CB8AC3E}">
        <p14:creationId xmlns:p14="http://schemas.microsoft.com/office/powerpoint/2010/main" val="18984507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884D-E9C8-754B-AD86-C04C5EEE6B71}"/>
              </a:ext>
            </a:extLst>
          </p:cNvPr>
          <p:cNvSpPr>
            <a:spLocks noGrp="1"/>
          </p:cNvSpPr>
          <p:nvPr>
            <p:ph type="title"/>
          </p:nvPr>
        </p:nvSpPr>
        <p:spPr/>
        <p:txBody>
          <a:bodyPr/>
          <a:lstStyle/>
          <a:p>
            <a:r>
              <a:rPr lang="x-none" dirty="0"/>
              <a:t>3.3</a:t>
            </a:r>
            <a:r>
              <a:rPr lang="en-US" dirty="0"/>
              <a:t>.3</a:t>
            </a:r>
            <a:r>
              <a:rPr lang="x-none" dirty="0"/>
              <a:t> </a:t>
            </a:r>
            <a:r>
              <a:rPr lang="en-US" dirty="0"/>
              <a:t>Methodology: For Detector - Bag of Specials (</a:t>
            </a:r>
            <a:r>
              <a:rPr lang="en-US" dirty="0" err="1"/>
              <a:t>BoS</a:t>
            </a:r>
            <a:r>
              <a:rPr lang="en-US" dirty="0"/>
              <a:t>)</a:t>
            </a:r>
            <a:endParaRPr lang="x-none" dirty="0"/>
          </a:p>
        </p:txBody>
      </p:sp>
      <p:sp>
        <p:nvSpPr>
          <p:cNvPr id="3" name="Content Placeholder 2">
            <a:extLst>
              <a:ext uri="{FF2B5EF4-FFF2-40B4-BE49-F238E27FC236}">
                <a16:creationId xmlns:a16="http://schemas.microsoft.com/office/drawing/2014/main" id="{A5FD27A8-1800-3E4C-B683-CFF72AE7FFF7}"/>
              </a:ext>
            </a:extLst>
          </p:cNvPr>
          <p:cNvSpPr>
            <a:spLocks noGrp="1"/>
          </p:cNvSpPr>
          <p:nvPr>
            <p:ph idx="1"/>
          </p:nvPr>
        </p:nvSpPr>
        <p:spPr/>
        <p:txBody>
          <a:bodyPr/>
          <a:lstStyle/>
          <a:p>
            <a:pPr marL="268288" indent="-268288">
              <a:buNone/>
            </a:pPr>
            <a:r>
              <a:rPr lang="en-US" b="1" dirty="0"/>
              <a:t>2) 	</a:t>
            </a:r>
            <a:r>
              <a:rPr lang="en-US" b="1" dirty="0" err="1"/>
              <a:t>DIoU</a:t>
            </a:r>
            <a:r>
              <a:rPr lang="en-US" b="1" dirty="0"/>
              <a:t>-NMS</a:t>
            </a:r>
          </a:p>
          <a:p>
            <a:pPr lvl="1"/>
            <a:r>
              <a:rPr lang="en-US" dirty="0"/>
              <a:t>NMS filters out other boundary boxes that predict the same object and retains one with the highest confidence.</a:t>
            </a:r>
          </a:p>
          <a:p>
            <a:pPr lvl="1"/>
            <a:r>
              <a:rPr lang="en-US" dirty="0" err="1"/>
              <a:t>DIoU</a:t>
            </a:r>
            <a:r>
              <a:rPr lang="en-US" dirty="0"/>
              <a:t> is employed as a factor in non-maximum suppression (NMS). </a:t>
            </a:r>
          </a:p>
          <a:p>
            <a:pPr lvl="2"/>
            <a:r>
              <a:rPr lang="en-US" dirty="0"/>
              <a:t>This method takes </a:t>
            </a:r>
            <a:r>
              <a:rPr lang="en-US" dirty="0" err="1">
                <a:solidFill>
                  <a:srgbClr val="FF0000"/>
                </a:solidFill>
              </a:rPr>
              <a:t>IoU</a:t>
            </a:r>
            <a:r>
              <a:rPr lang="en-US" dirty="0"/>
              <a:t> and </a:t>
            </a:r>
            <a:r>
              <a:rPr lang="en-US" dirty="0">
                <a:solidFill>
                  <a:srgbClr val="FF0000"/>
                </a:solidFill>
              </a:rPr>
              <a:t>the distance </a:t>
            </a:r>
            <a:r>
              <a:rPr lang="en-US" dirty="0"/>
              <a:t>between the central points of two bounding boxes when suppressing redundant boxes. </a:t>
            </a:r>
          </a:p>
          <a:p>
            <a:pPr lvl="2"/>
            <a:r>
              <a:rPr lang="en-US" dirty="0"/>
              <a:t>This makes it more robust for the cases with occlusions</a:t>
            </a:r>
          </a:p>
        </p:txBody>
      </p:sp>
      <p:sp>
        <p:nvSpPr>
          <p:cNvPr id="5" name="投影片編號版面配置區 4">
            <a:extLst>
              <a:ext uri="{FF2B5EF4-FFF2-40B4-BE49-F238E27FC236}">
                <a16:creationId xmlns:a16="http://schemas.microsoft.com/office/drawing/2014/main" id="{C845A987-5AA2-4CE6-9CB9-CDA86E01292E}"/>
              </a:ext>
            </a:extLst>
          </p:cNvPr>
          <p:cNvSpPr>
            <a:spLocks noGrp="1"/>
          </p:cNvSpPr>
          <p:nvPr>
            <p:ph type="sldNum" sz="quarter" idx="12"/>
          </p:nvPr>
        </p:nvSpPr>
        <p:spPr/>
        <p:txBody>
          <a:bodyPr/>
          <a:lstStyle/>
          <a:p>
            <a:fld id="{F8A2D2AA-0FE8-4114-AED6-026211289AC6}" type="slidenum">
              <a:rPr lang="zh-TW" altLang="en-US" smtClean="0"/>
              <a:pPr/>
              <a:t>95</a:t>
            </a:fld>
            <a:endParaRPr lang="zh-TW" altLang="en-US"/>
          </a:p>
        </p:txBody>
      </p:sp>
    </p:spTree>
    <p:extLst>
      <p:ext uri="{BB962C8B-B14F-4D97-AF65-F5344CB8AC3E}">
        <p14:creationId xmlns:p14="http://schemas.microsoft.com/office/powerpoint/2010/main" val="42193357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A11-018F-2C47-9FC9-0C97B99A5822}"/>
              </a:ext>
            </a:extLst>
          </p:cNvPr>
          <p:cNvSpPr>
            <a:spLocks noGrp="1"/>
          </p:cNvSpPr>
          <p:nvPr>
            <p:ph type="title"/>
          </p:nvPr>
        </p:nvSpPr>
        <p:spPr/>
        <p:txBody>
          <a:bodyPr/>
          <a:lstStyle/>
          <a:p>
            <a:r>
              <a:rPr lang="x-none" dirty="0"/>
              <a:t>4.1 Data Collection</a:t>
            </a:r>
            <a:r>
              <a:rPr lang="en-US" dirty="0"/>
              <a:t> and Experimental Setup</a:t>
            </a:r>
            <a:r>
              <a:rPr lang="x-none" dirty="0"/>
              <a:t>: </a:t>
            </a:r>
          </a:p>
        </p:txBody>
      </p:sp>
      <p:sp>
        <p:nvSpPr>
          <p:cNvPr id="3" name="Content Placeholder 2">
            <a:extLst>
              <a:ext uri="{FF2B5EF4-FFF2-40B4-BE49-F238E27FC236}">
                <a16:creationId xmlns:a16="http://schemas.microsoft.com/office/drawing/2014/main" id="{7EDA03AC-DCB9-4A44-9787-2BEAA11D0818}"/>
              </a:ext>
            </a:extLst>
          </p:cNvPr>
          <p:cNvSpPr>
            <a:spLocks noGrp="1"/>
          </p:cNvSpPr>
          <p:nvPr>
            <p:ph idx="1"/>
          </p:nvPr>
        </p:nvSpPr>
        <p:spPr>
          <a:xfrm>
            <a:off x="-1" y="533400"/>
            <a:ext cx="7933387" cy="6340475"/>
          </a:xfrm>
        </p:spPr>
        <p:txBody>
          <a:bodyPr>
            <a:normAutofit/>
          </a:bodyPr>
          <a:lstStyle/>
          <a:p>
            <a:r>
              <a:rPr lang="en-US" dirty="0"/>
              <a:t>We test the influence of different training improvement techniques:</a:t>
            </a:r>
          </a:p>
          <a:p>
            <a:pPr lvl="1"/>
            <a:r>
              <a:rPr lang="en-US" dirty="0"/>
              <a:t>On the accuracy of the classifier: ImageNet (ILSVRC 2012 </a:t>
            </a:r>
            <a:r>
              <a:rPr lang="en-US" dirty="0" err="1"/>
              <a:t>val</a:t>
            </a:r>
            <a:r>
              <a:rPr lang="en-US" dirty="0"/>
              <a:t>) dataset.</a:t>
            </a:r>
          </a:p>
          <a:p>
            <a:pPr lvl="1"/>
            <a:r>
              <a:rPr lang="en-US" dirty="0"/>
              <a:t>On the accuracy of the detector: MS COCO (test-dev 2017) dataset.</a:t>
            </a:r>
          </a:p>
          <a:p>
            <a:r>
              <a:rPr lang="en-US" dirty="0"/>
              <a:t>In ImageNet image classification experiments, the default hyper-parameters are as follows: </a:t>
            </a:r>
          </a:p>
          <a:p>
            <a:pPr lvl="1"/>
            <a:r>
              <a:rPr lang="en-US" dirty="0"/>
              <a:t>The training steps is 8,000,000; </a:t>
            </a:r>
          </a:p>
          <a:p>
            <a:pPr lvl="1"/>
            <a:r>
              <a:rPr lang="en-US" dirty="0"/>
              <a:t>The batch size and the mini-batch size are 128 and 32, respectively; </a:t>
            </a:r>
          </a:p>
          <a:p>
            <a:pPr lvl="1"/>
            <a:r>
              <a:rPr lang="en-US" dirty="0"/>
              <a:t>The polynomial decay learning rate scheduling strategy is adopted with initial learning rate 0.1; </a:t>
            </a:r>
          </a:p>
          <a:p>
            <a:pPr lvl="1"/>
            <a:r>
              <a:rPr lang="en-US" dirty="0"/>
              <a:t>The warm-up steps is 1000; the momentum and weight decay are respectively set as 0.9 and 0.005. </a:t>
            </a:r>
          </a:p>
          <a:p>
            <a:r>
              <a:rPr lang="en-US" dirty="0"/>
              <a:t>In MS COCO object detection experiments, the default hyper-parameters are as follows: </a:t>
            </a:r>
          </a:p>
          <a:p>
            <a:pPr lvl="1"/>
            <a:r>
              <a:rPr lang="en-US" dirty="0"/>
              <a:t>The training steps is 500,500; </a:t>
            </a:r>
          </a:p>
          <a:p>
            <a:pPr lvl="1"/>
            <a:r>
              <a:rPr lang="en-US" dirty="0"/>
              <a:t>The step decay learning rate scheduling strategy is adopted with initial learning rate 0.01 and multiply with a factor 0.1 at the 400,000 steps and the 450,000 steps, respectively; </a:t>
            </a:r>
          </a:p>
          <a:p>
            <a:pPr lvl="1"/>
            <a:r>
              <a:rPr lang="en-US" dirty="0"/>
              <a:t>The momentum and weight decay are respectively set as 0.9 and 0.0005. </a:t>
            </a:r>
          </a:p>
        </p:txBody>
      </p:sp>
      <p:sp>
        <p:nvSpPr>
          <p:cNvPr id="5" name="投影片編號版面配置區 4">
            <a:extLst>
              <a:ext uri="{FF2B5EF4-FFF2-40B4-BE49-F238E27FC236}">
                <a16:creationId xmlns:a16="http://schemas.microsoft.com/office/drawing/2014/main" id="{617B55D2-C688-4F19-ABB4-43A681358270}"/>
              </a:ext>
            </a:extLst>
          </p:cNvPr>
          <p:cNvSpPr>
            <a:spLocks noGrp="1"/>
          </p:cNvSpPr>
          <p:nvPr>
            <p:ph type="sldNum" sz="quarter" idx="12"/>
          </p:nvPr>
        </p:nvSpPr>
        <p:spPr/>
        <p:txBody>
          <a:bodyPr/>
          <a:lstStyle/>
          <a:p>
            <a:fld id="{F8A2D2AA-0FE8-4114-AED6-026211289AC6}" type="slidenum">
              <a:rPr lang="zh-TW" altLang="en-US" smtClean="0"/>
              <a:pPr/>
              <a:t>96</a:t>
            </a:fld>
            <a:endParaRPr lang="zh-TW" altLang="en-US"/>
          </a:p>
        </p:txBody>
      </p:sp>
    </p:spTree>
    <p:extLst>
      <p:ext uri="{BB962C8B-B14F-4D97-AF65-F5344CB8AC3E}">
        <p14:creationId xmlns:p14="http://schemas.microsoft.com/office/powerpoint/2010/main" val="11077728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A11-018F-2C47-9FC9-0C97B99A5822}"/>
              </a:ext>
            </a:extLst>
          </p:cNvPr>
          <p:cNvSpPr>
            <a:spLocks noGrp="1"/>
          </p:cNvSpPr>
          <p:nvPr>
            <p:ph type="title"/>
          </p:nvPr>
        </p:nvSpPr>
        <p:spPr/>
        <p:txBody>
          <a:bodyPr/>
          <a:lstStyle/>
          <a:p>
            <a:r>
              <a:rPr lang="x-none" dirty="0"/>
              <a:t>4.2 Experimental Results: </a:t>
            </a:r>
          </a:p>
        </p:txBody>
      </p:sp>
      <p:sp>
        <p:nvSpPr>
          <p:cNvPr id="3" name="Content Placeholder 2">
            <a:extLst>
              <a:ext uri="{FF2B5EF4-FFF2-40B4-BE49-F238E27FC236}">
                <a16:creationId xmlns:a16="http://schemas.microsoft.com/office/drawing/2014/main" id="{7EDA03AC-DCB9-4A44-9787-2BEAA11D0818}"/>
              </a:ext>
            </a:extLst>
          </p:cNvPr>
          <p:cNvSpPr>
            <a:spLocks noGrp="1"/>
          </p:cNvSpPr>
          <p:nvPr>
            <p:ph idx="1"/>
          </p:nvPr>
        </p:nvSpPr>
        <p:spPr/>
        <p:txBody>
          <a:bodyPr/>
          <a:lstStyle/>
          <a:p>
            <a:pPr marL="268288" indent="-268288">
              <a:buNone/>
            </a:pPr>
            <a:r>
              <a:rPr lang="x-none" b="1" dirty="0"/>
              <a:t>1) 	Influence of different features on Classifier training</a:t>
            </a:r>
            <a:r>
              <a:rPr lang="en-US" b="1" dirty="0"/>
              <a:t> (1/2)</a:t>
            </a:r>
            <a:r>
              <a:rPr lang="x-none" b="1" dirty="0"/>
              <a:t>:</a:t>
            </a:r>
          </a:p>
          <a:p>
            <a:pPr marL="633413" lvl="1" indent="-342900"/>
            <a:r>
              <a:rPr lang="en-US" dirty="0"/>
              <a:t>The influence of Class label smoothing, the influence of different data augmentation techniques, bilateral blurring, </a:t>
            </a:r>
            <a:r>
              <a:rPr lang="en-US" dirty="0" err="1"/>
              <a:t>MixUp</a:t>
            </a:r>
            <a:r>
              <a:rPr lang="en-US" dirty="0"/>
              <a:t>, </a:t>
            </a:r>
            <a:r>
              <a:rPr lang="en-US" dirty="0" err="1"/>
              <a:t>CutMix</a:t>
            </a:r>
            <a:r>
              <a:rPr lang="en-US" dirty="0"/>
              <a:t> and Mosaic, as shown in </a:t>
            </a:r>
            <a:r>
              <a:rPr lang="en-US" dirty="0" err="1"/>
              <a:t>Fugure</a:t>
            </a:r>
            <a:r>
              <a:rPr lang="en-US" dirty="0"/>
              <a:t> 7, and the influence of different activations, such as Leaky-</a:t>
            </a:r>
            <a:r>
              <a:rPr lang="en-US" dirty="0" err="1"/>
              <a:t>ReLU</a:t>
            </a:r>
            <a:r>
              <a:rPr lang="en-US" dirty="0"/>
              <a:t> (by default), Swish, and Mish.</a:t>
            </a:r>
          </a:p>
          <a:p>
            <a:pPr marL="633413" lvl="1" indent="-342900"/>
            <a:endParaRPr lang="en-US" dirty="0"/>
          </a:p>
          <a:p>
            <a:pPr marL="633413" lvl="1" indent="-342900"/>
            <a:endParaRPr lang="en-US" dirty="0"/>
          </a:p>
          <a:p>
            <a:pPr marL="633413" lvl="1" indent="-342900"/>
            <a:endParaRPr lang="en-US" dirty="0"/>
          </a:p>
          <a:p>
            <a:pPr marL="633413" lvl="1" indent="-342900"/>
            <a:endParaRPr lang="en-US" dirty="0"/>
          </a:p>
          <a:p>
            <a:pPr marL="633413" lvl="1" indent="-342900"/>
            <a:endParaRPr lang="en-US" dirty="0"/>
          </a:p>
          <a:p>
            <a:pPr marL="633413" lvl="1" indent="-342900"/>
            <a:endParaRPr lang="en-US" dirty="0"/>
          </a:p>
          <a:p>
            <a:pPr marL="633413" lvl="1" indent="-342900"/>
            <a:endParaRPr lang="en-US" dirty="0"/>
          </a:p>
          <a:p>
            <a:pPr lvl="1"/>
            <a:endParaRPr lang="x-none" dirty="0"/>
          </a:p>
        </p:txBody>
      </p:sp>
      <p:pic>
        <p:nvPicPr>
          <p:cNvPr id="6" name="Picture 5" descr="A picture containing photo, different&#10;&#10;Description automatically generated">
            <a:extLst>
              <a:ext uri="{FF2B5EF4-FFF2-40B4-BE49-F238E27FC236}">
                <a16:creationId xmlns:a16="http://schemas.microsoft.com/office/drawing/2014/main" id="{A0CEA861-4F51-B244-A96E-231BF5A0F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467" y="2051644"/>
            <a:ext cx="5229133" cy="3833941"/>
          </a:xfrm>
          <a:prstGeom prst="rect">
            <a:avLst/>
          </a:prstGeom>
        </p:spPr>
      </p:pic>
      <p:sp>
        <p:nvSpPr>
          <p:cNvPr id="5" name="投影片編號版面配置區 4">
            <a:extLst>
              <a:ext uri="{FF2B5EF4-FFF2-40B4-BE49-F238E27FC236}">
                <a16:creationId xmlns:a16="http://schemas.microsoft.com/office/drawing/2014/main" id="{3D1CA138-E785-4D15-AA27-40897F55083F}"/>
              </a:ext>
            </a:extLst>
          </p:cNvPr>
          <p:cNvSpPr>
            <a:spLocks noGrp="1"/>
          </p:cNvSpPr>
          <p:nvPr>
            <p:ph type="sldNum" sz="quarter" idx="12"/>
          </p:nvPr>
        </p:nvSpPr>
        <p:spPr/>
        <p:txBody>
          <a:bodyPr/>
          <a:lstStyle/>
          <a:p>
            <a:fld id="{F8A2D2AA-0FE8-4114-AED6-026211289AC6}" type="slidenum">
              <a:rPr lang="zh-TW" altLang="en-US" smtClean="0"/>
              <a:pPr/>
              <a:t>97</a:t>
            </a:fld>
            <a:endParaRPr lang="zh-TW" altLang="en-US"/>
          </a:p>
        </p:txBody>
      </p:sp>
    </p:spTree>
    <p:extLst>
      <p:ext uri="{BB962C8B-B14F-4D97-AF65-F5344CB8AC3E}">
        <p14:creationId xmlns:p14="http://schemas.microsoft.com/office/powerpoint/2010/main" val="24086966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A11-018F-2C47-9FC9-0C97B99A5822}"/>
              </a:ext>
            </a:extLst>
          </p:cNvPr>
          <p:cNvSpPr>
            <a:spLocks noGrp="1"/>
          </p:cNvSpPr>
          <p:nvPr>
            <p:ph type="title"/>
          </p:nvPr>
        </p:nvSpPr>
        <p:spPr/>
        <p:txBody>
          <a:bodyPr/>
          <a:lstStyle/>
          <a:p>
            <a:r>
              <a:rPr lang="x-none" dirty="0"/>
              <a:t>4.2 Experimental Results: </a:t>
            </a:r>
          </a:p>
        </p:txBody>
      </p:sp>
      <p:sp>
        <p:nvSpPr>
          <p:cNvPr id="3" name="Content Placeholder 2">
            <a:extLst>
              <a:ext uri="{FF2B5EF4-FFF2-40B4-BE49-F238E27FC236}">
                <a16:creationId xmlns:a16="http://schemas.microsoft.com/office/drawing/2014/main" id="{7EDA03AC-DCB9-4A44-9787-2BEAA11D0818}"/>
              </a:ext>
            </a:extLst>
          </p:cNvPr>
          <p:cNvSpPr>
            <a:spLocks noGrp="1"/>
          </p:cNvSpPr>
          <p:nvPr>
            <p:ph idx="1"/>
          </p:nvPr>
        </p:nvSpPr>
        <p:spPr>
          <a:xfrm>
            <a:off x="-1" y="533400"/>
            <a:ext cx="4239283" cy="6340475"/>
          </a:xfrm>
        </p:spPr>
        <p:txBody>
          <a:bodyPr/>
          <a:lstStyle/>
          <a:p>
            <a:pPr marL="268288" indent="-268288">
              <a:buNone/>
            </a:pPr>
            <a:r>
              <a:rPr lang="x-none" b="1" dirty="0"/>
              <a:t>1) 	Influence of different features on Classifier training</a:t>
            </a:r>
            <a:r>
              <a:rPr lang="en-US" b="1" dirty="0"/>
              <a:t> (2/2)</a:t>
            </a:r>
            <a:r>
              <a:rPr lang="x-none" b="1" dirty="0"/>
              <a:t>:</a:t>
            </a:r>
          </a:p>
          <a:p>
            <a:pPr marL="633413" lvl="1" indent="-342900"/>
            <a:r>
              <a:rPr lang="en-US" dirty="0"/>
              <a:t>Table 2: the classifier’s accuracy is improved by introducing the features such as: </a:t>
            </a:r>
            <a:r>
              <a:rPr lang="en-US" dirty="0" err="1"/>
              <a:t>CutMix</a:t>
            </a:r>
            <a:r>
              <a:rPr lang="en-US" dirty="0"/>
              <a:t> and Mosaic data augmentation, Class label smoothing, and Mish activation. </a:t>
            </a:r>
          </a:p>
          <a:p>
            <a:pPr marL="633413" lvl="1" indent="-342900"/>
            <a:r>
              <a:rPr lang="en-US" dirty="0"/>
              <a:t>As a result, </a:t>
            </a:r>
            <a:r>
              <a:rPr lang="en-US" dirty="0" err="1"/>
              <a:t>BoF</a:t>
            </a:r>
            <a:r>
              <a:rPr lang="en-US" dirty="0"/>
              <a:t>-backbone for classifier training includes: </a:t>
            </a:r>
          </a:p>
          <a:p>
            <a:pPr marL="971550" lvl="2" indent="-342900"/>
            <a:r>
              <a:rPr lang="en-US" dirty="0" err="1"/>
              <a:t>CutMix</a:t>
            </a:r>
            <a:r>
              <a:rPr lang="en-US" dirty="0"/>
              <a:t> </a:t>
            </a:r>
          </a:p>
          <a:p>
            <a:pPr marL="971550" lvl="2" indent="-342900"/>
            <a:r>
              <a:rPr lang="en-US" dirty="0"/>
              <a:t>Mosaic data augmentation </a:t>
            </a:r>
          </a:p>
          <a:p>
            <a:pPr marL="971550" lvl="2" indent="-342900"/>
            <a:r>
              <a:rPr lang="en-US" dirty="0"/>
              <a:t>Class label smoothing. </a:t>
            </a:r>
          </a:p>
          <a:p>
            <a:pPr marL="633413" lvl="1" indent="-342900"/>
            <a:r>
              <a:rPr lang="en-US" dirty="0"/>
              <a:t>Table 3: Evaluate Mish activation on CSPDarkNet-53</a:t>
            </a:r>
            <a:endParaRPr lang="x-none" dirty="0"/>
          </a:p>
          <a:p>
            <a:pPr lvl="1"/>
            <a:endParaRPr lang="x-none" dirty="0"/>
          </a:p>
        </p:txBody>
      </p:sp>
      <p:pic>
        <p:nvPicPr>
          <p:cNvPr id="8" name="Picture 7" descr="A screenshot of a cell phone&#10;&#10;Description automatically generated">
            <a:extLst>
              <a:ext uri="{FF2B5EF4-FFF2-40B4-BE49-F238E27FC236}">
                <a16:creationId xmlns:a16="http://schemas.microsoft.com/office/drawing/2014/main" id="{236CDDEC-EAD4-9C4C-974B-62BF1C351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9284" y="721105"/>
            <a:ext cx="4675551" cy="294349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97ACE7BF-D9CF-A843-831A-8EB765B82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283" y="4498000"/>
            <a:ext cx="4675551" cy="1651961"/>
          </a:xfrm>
          <a:prstGeom prst="rect">
            <a:avLst/>
          </a:prstGeom>
        </p:spPr>
      </p:pic>
      <p:sp>
        <p:nvSpPr>
          <p:cNvPr id="9" name="矩形 8">
            <a:extLst>
              <a:ext uri="{FF2B5EF4-FFF2-40B4-BE49-F238E27FC236}">
                <a16:creationId xmlns:a16="http://schemas.microsoft.com/office/drawing/2014/main" id="{92B0523F-2DE4-4835-8867-0F533058DC69}"/>
              </a:ext>
            </a:extLst>
          </p:cNvPr>
          <p:cNvSpPr/>
          <p:nvPr/>
        </p:nvSpPr>
        <p:spPr>
          <a:xfrm>
            <a:off x="2119640" y="2125946"/>
            <a:ext cx="1646786" cy="461665"/>
          </a:xfrm>
          <a:prstGeom prst="rect">
            <a:avLst/>
          </a:prstGeom>
        </p:spPr>
        <p:txBody>
          <a:bodyPr wrap="square">
            <a:spAutoFit/>
          </a:bodyPr>
          <a:lstStyle/>
          <a:p>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文</a:t>
            </a:r>
            <a:r>
              <a:rPr lang="en-US" altLang="zh-TW"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200" dirty="0">
                <a:solidFill>
                  <a:srgbClr val="7030A0"/>
                </a:solidFill>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1200" dirty="0">
                <a:solidFill>
                  <a:srgbClr val="7030A0"/>
                </a:solidFill>
                <a:latin typeface="Times New Roman" panose="02020603050405020304" pitchFamily="18" charset="0"/>
                <a:ea typeface="Microsoft JhengHei" panose="020B0604030504040204" pitchFamily="34" charset="-120"/>
                <a:cs typeface="Times New Roman" panose="02020603050405020304" pitchFamily="18" charset="0"/>
              </a:rPr>
              <a:t>Mish activation is a complementary option</a:t>
            </a:r>
            <a:endParaRPr lang="zh-TW" altLang="en-US" sz="1200" dirty="0">
              <a:solidFill>
                <a:srgbClr val="7030A0"/>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7EB9E1A8-E5BB-45DF-9DFD-B64E0A26B9D8}"/>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sp>
        <p:nvSpPr>
          <p:cNvPr id="5" name="投影片編號版面配置區 4">
            <a:extLst>
              <a:ext uri="{FF2B5EF4-FFF2-40B4-BE49-F238E27FC236}">
                <a16:creationId xmlns:a16="http://schemas.microsoft.com/office/drawing/2014/main" id="{E4B5C9CA-6B6D-440E-AC9B-D598250377E7}"/>
              </a:ext>
            </a:extLst>
          </p:cNvPr>
          <p:cNvSpPr>
            <a:spLocks noGrp="1"/>
          </p:cNvSpPr>
          <p:nvPr>
            <p:ph type="sldNum" sz="quarter" idx="12"/>
          </p:nvPr>
        </p:nvSpPr>
        <p:spPr/>
        <p:txBody>
          <a:bodyPr/>
          <a:lstStyle/>
          <a:p>
            <a:fld id="{F8A2D2AA-0FE8-4114-AED6-026211289AC6}" type="slidenum">
              <a:rPr lang="zh-TW" altLang="en-US" smtClean="0"/>
              <a:pPr/>
              <a:t>98</a:t>
            </a:fld>
            <a:endParaRPr lang="zh-TW" altLang="en-US"/>
          </a:p>
        </p:txBody>
      </p:sp>
    </p:spTree>
    <p:extLst>
      <p:ext uri="{BB962C8B-B14F-4D97-AF65-F5344CB8AC3E}">
        <p14:creationId xmlns:p14="http://schemas.microsoft.com/office/powerpoint/2010/main" val="15953519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A11-018F-2C47-9FC9-0C97B99A5822}"/>
              </a:ext>
            </a:extLst>
          </p:cNvPr>
          <p:cNvSpPr>
            <a:spLocks noGrp="1"/>
          </p:cNvSpPr>
          <p:nvPr>
            <p:ph type="title"/>
          </p:nvPr>
        </p:nvSpPr>
        <p:spPr/>
        <p:txBody>
          <a:bodyPr/>
          <a:lstStyle/>
          <a:p>
            <a:r>
              <a:rPr lang="x-none" dirty="0"/>
              <a:t>4.2 Experimental Results: </a:t>
            </a:r>
          </a:p>
        </p:txBody>
      </p:sp>
      <p:sp>
        <p:nvSpPr>
          <p:cNvPr id="3" name="Content Placeholder 2">
            <a:extLst>
              <a:ext uri="{FF2B5EF4-FFF2-40B4-BE49-F238E27FC236}">
                <a16:creationId xmlns:a16="http://schemas.microsoft.com/office/drawing/2014/main" id="{7EDA03AC-DCB9-4A44-9787-2BEAA11D0818}"/>
              </a:ext>
            </a:extLst>
          </p:cNvPr>
          <p:cNvSpPr>
            <a:spLocks noGrp="1"/>
          </p:cNvSpPr>
          <p:nvPr>
            <p:ph idx="1"/>
          </p:nvPr>
        </p:nvSpPr>
        <p:spPr>
          <a:xfrm>
            <a:off x="0" y="533400"/>
            <a:ext cx="3175134" cy="6340475"/>
          </a:xfrm>
        </p:spPr>
        <p:txBody>
          <a:bodyPr/>
          <a:lstStyle/>
          <a:p>
            <a:pPr marL="268288" indent="-268288">
              <a:buNone/>
            </a:pPr>
            <a:r>
              <a:rPr lang="en-US" b="1" dirty="0"/>
              <a:t>2) 	Influence of different features on Detector training (1/2)</a:t>
            </a:r>
          </a:p>
          <a:p>
            <a:pPr lvl="1"/>
            <a:r>
              <a:rPr lang="en-US" dirty="0"/>
              <a:t>Further study concerns the influence of different Bag-of-Freebies (</a:t>
            </a:r>
            <a:r>
              <a:rPr lang="en-US" dirty="0" err="1"/>
              <a:t>BoF</a:t>
            </a:r>
            <a:r>
              <a:rPr lang="en-US" dirty="0"/>
              <a:t>-detector) on the detector training accuracy, as shown in Table 4. </a:t>
            </a:r>
          </a:p>
          <a:p>
            <a:pPr lvl="2"/>
            <a:r>
              <a:rPr lang="en-US" dirty="0"/>
              <a:t>S: Eliminate grid sensitivity </a:t>
            </a:r>
          </a:p>
          <a:p>
            <a:pPr lvl="2"/>
            <a:r>
              <a:rPr lang="en-US" dirty="0"/>
              <a:t>M: Mosaic data augmentation.</a:t>
            </a:r>
          </a:p>
          <a:p>
            <a:pPr lvl="2"/>
            <a:r>
              <a:rPr lang="en-US" dirty="0"/>
              <a:t>IT: </a:t>
            </a:r>
            <a:r>
              <a:rPr lang="en-US" dirty="0" err="1"/>
              <a:t>IoU</a:t>
            </a:r>
            <a:r>
              <a:rPr lang="en-US" dirty="0"/>
              <a:t> threshold </a:t>
            </a:r>
          </a:p>
          <a:p>
            <a:pPr lvl="2"/>
            <a:r>
              <a:rPr lang="en-US" dirty="0"/>
              <a:t>GA: Genetic algorithms </a:t>
            </a:r>
          </a:p>
          <a:p>
            <a:pPr lvl="2"/>
            <a:r>
              <a:rPr lang="en-US" dirty="0"/>
              <a:t>LS: Class label smoothing </a:t>
            </a:r>
          </a:p>
          <a:p>
            <a:pPr lvl="2"/>
            <a:r>
              <a:rPr lang="en-US" dirty="0"/>
              <a:t>CBN: </a:t>
            </a:r>
            <a:r>
              <a:rPr lang="en-US" dirty="0" err="1"/>
              <a:t>CmBN</a:t>
            </a:r>
            <a:r>
              <a:rPr lang="en-US" dirty="0"/>
              <a:t> </a:t>
            </a:r>
          </a:p>
          <a:p>
            <a:pPr lvl="2"/>
            <a:r>
              <a:rPr lang="en-US" dirty="0"/>
              <a:t>CA: Cosine annealing scheduler</a:t>
            </a:r>
          </a:p>
          <a:p>
            <a:pPr lvl="2"/>
            <a:r>
              <a:rPr lang="en-US" dirty="0"/>
              <a:t>DM: Dynamic mini-batch size</a:t>
            </a:r>
          </a:p>
          <a:p>
            <a:pPr lvl="2"/>
            <a:r>
              <a:rPr lang="en-US" dirty="0"/>
              <a:t>OA: Optimized Anchors </a:t>
            </a:r>
          </a:p>
          <a:p>
            <a:pPr lvl="2"/>
            <a:r>
              <a:rPr lang="en-US" dirty="0" err="1"/>
              <a:t>GIoU</a:t>
            </a:r>
            <a:r>
              <a:rPr lang="en-US" dirty="0"/>
              <a:t>, </a:t>
            </a:r>
            <a:r>
              <a:rPr lang="en-US" dirty="0" err="1"/>
              <a:t>CIoU</a:t>
            </a:r>
            <a:r>
              <a:rPr lang="en-US" dirty="0"/>
              <a:t>, </a:t>
            </a:r>
            <a:r>
              <a:rPr lang="en-US" dirty="0" err="1"/>
              <a:t>DIoU</a:t>
            </a:r>
            <a:r>
              <a:rPr lang="en-US" dirty="0"/>
              <a:t>, MSE – </a:t>
            </a:r>
          </a:p>
        </p:txBody>
      </p:sp>
      <p:pic>
        <p:nvPicPr>
          <p:cNvPr id="6" name="Picture 5" descr="A screenshot of a cell phone&#10;&#10;Description automatically generated">
            <a:extLst>
              <a:ext uri="{FF2B5EF4-FFF2-40B4-BE49-F238E27FC236}">
                <a16:creationId xmlns:a16="http://schemas.microsoft.com/office/drawing/2014/main" id="{ADB30712-2974-DF4A-87AD-B9CE1DA0C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04" y="533400"/>
            <a:ext cx="5968866" cy="3541162"/>
          </a:xfrm>
          <a:prstGeom prst="rect">
            <a:avLst/>
          </a:prstGeom>
        </p:spPr>
      </p:pic>
      <p:sp>
        <p:nvSpPr>
          <p:cNvPr id="5" name="投影片編號版面配置區 4">
            <a:extLst>
              <a:ext uri="{FF2B5EF4-FFF2-40B4-BE49-F238E27FC236}">
                <a16:creationId xmlns:a16="http://schemas.microsoft.com/office/drawing/2014/main" id="{C137FF27-F3EC-42BB-B835-AE44FADC56FC}"/>
              </a:ext>
            </a:extLst>
          </p:cNvPr>
          <p:cNvSpPr>
            <a:spLocks noGrp="1"/>
          </p:cNvSpPr>
          <p:nvPr>
            <p:ph type="sldNum" sz="quarter" idx="12"/>
          </p:nvPr>
        </p:nvSpPr>
        <p:spPr/>
        <p:txBody>
          <a:bodyPr/>
          <a:lstStyle/>
          <a:p>
            <a:fld id="{F8A2D2AA-0FE8-4114-AED6-026211289AC6}" type="slidenum">
              <a:rPr lang="zh-TW" altLang="en-US" smtClean="0"/>
              <a:pPr/>
              <a:t>99</a:t>
            </a:fld>
            <a:endParaRPr lang="zh-TW" altLang="en-US"/>
          </a:p>
        </p:txBody>
      </p:sp>
    </p:spTree>
    <p:extLst>
      <p:ext uri="{BB962C8B-B14F-4D97-AF65-F5344CB8AC3E}">
        <p14:creationId xmlns:p14="http://schemas.microsoft.com/office/powerpoint/2010/main" val="1530588771"/>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21186</TotalTime>
  <Words>18496</Words>
  <Application>Microsoft Office PowerPoint</Application>
  <PresentationFormat>如螢幕大小 (4:3)</PresentationFormat>
  <Paragraphs>2888</Paragraphs>
  <Slides>124</Slides>
  <Notes>25</Notes>
  <HiddenSlides>30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124</vt:i4>
      </vt:variant>
    </vt:vector>
  </HeadingPairs>
  <TitlesOfParts>
    <vt:vector size="140" baseType="lpstr">
      <vt:lpstr>NimbusRomNo9L-Regu</vt:lpstr>
      <vt:lpstr>微軟正黑體</vt:lpstr>
      <vt:lpstr>微軟正黑體</vt:lpstr>
      <vt:lpstr>標楷體</vt:lpstr>
      <vt:lpstr>arial</vt:lpstr>
      <vt:lpstr>arial</vt:lpstr>
      <vt:lpstr>Calibri</vt:lpstr>
      <vt:lpstr>Calibri Light</vt:lpstr>
      <vt:lpstr>Cambria Math</vt:lpstr>
      <vt:lpstr>Consolas</vt:lpstr>
      <vt:lpstr>Courier New</vt:lpstr>
      <vt:lpstr>Roboto</vt:lpstr>
      <vt:lpstr>Times New Roman</vt:lpstr>
      <vt:lpstr>Wingdings</vt:lpstr>
      <vt:lpstr>Wingdings 3</vt:lpstr>
      <vt:lpstr>Office 佈景主題</vt:lpstr>
      <vt:lpstr>YOLOv4: Optimal Speed and Accuracy of Object Detection</vt:lpstr>
      <vt:lpstr>PowerPoint 簡報</vt:lpstr>
      <vt:lpstr>0.2 Deep Learning: History of Object Detection Methods (up to 2019) </vt:lpstr>
      <vt:lpstr>PowerPoint 簡報</vt:lpstr>
      <vt:lpstr>0. YoloV1 and YoloV2</vt:lpstr>
      <vt:lpstr>0.2.2 Path-Through of YoloV2</vt:lpstr>
      <vt:lpstr>0. YoloV1 and YoloV2                Tommy</vt:lpstr>
      <vt:lpstr>0. YoloV3</vt:lpstr>
      <vt:lpstr>1.2.3 Related Works – RetinaNet Vs. YoloV3 – YoloV3</vt:lpstr>
      <vt:lpstr>PowerPoint 簡報</vt:lpstr>
      <vt:lpstr>PowerPoint 簡報</vt:lpstr>
      <vt:lpstr>Content</vt:lpstr>
      <vt:lpstr>1.1 Introduction (1/3): Motivation, Objectives </vt:lpstr>
      <vt:lpstr>1.1 Introduction (2/3): Global Framework ?? </vt:lpstr>
      <vt:lpstr>1.1 Introduction (3/3): Global Framework – details</vt:lpstr>
      <vt:lpstr>YOLOv4 Demonstration</vt:lpstr>
      <vt:lpstr>YOLOv4: Output Prediction</vt:lpstr>
      <vt:lpstr>1.2.1 Related Works: Object Detection Models ??</vt:lpstr>
      <vt:lpstr>1.2.2 Related Works: Overview of Improvement Methods</vt:lpstr>
      <vt:lpstr>1.2.3 Related Works: Bag of Freebies (BoF)</vt:lpstr>
      <vt:lpstr>1.2.3 Related Works: Bag of Freebies (BoF)</vt:lpstr>
      <vt:lpstr>1.2.3 Related Works: Bag of Freebies (BoF)</vt:lpstr>
      <vt:lpstr>1.2.3 Related Works: Bag of Freebies (BoF) ??</vt:lpstr>
      <vt:lpstr>1.2.3 Related Works: Bag of Freebies (BoF)</vt:lpstr>
      <vt:lpstr>1.2.3 Related Works: Bag of Freebies (BoF)</vt:lpstr>
      <vt:lpstr>1.2.3 Related Works: Bag of Freebies (BoF)</vt:lpstr>
      <vt:lpstr>1.2.3 Related Works: Bag of Freebies (BoF) ??</vt:lpstr>
      <vt:lpstr>1.2.4 Related Works: Bag of Specials (BoS) </vt:lpstr>
      <vt:lpstr>1.2.4 Related Works: Bag of Specials (BoS) </vt:lpstr>
      <vt:lpstr>1.2.4 Related Works: Bag of Specials (BoS)  2.1.1) SPPNet [11] ??</vt:lpstr>
      <vt:lpstr>1.2.4 Related Works: Bag of Specials (BoS)  2.1.1) SPPNet [11] ??</vt:lpstr>
      <vt:lpstr>1.2.4 Related Works: Bag of Specials (BoS)  2.2.1 Scene Understanding Model: Network Archiecture – ASPP (from DeepLabV3+)</vt:lpstr>
      <vt:lpstr>1.2.4 Related Works: Bag of Specials (BoS)  2.2.2 Atrous Spatial Pyramid Pooling (ASPP) (from DeepLabv3)</vt:lpstr>
      <vt:lpstr>1.2.4 Related Works: Bag of Specials (BoS) ??</vt:lpstr>
      <vt:lpstr>1.2.4 Related Works: Bag of Specials (BoS) ??</vt:lpstr>
      <vt:lpstr>1.2.4 Related Works: Bag of Specials (BoS)</vt:lpstr>
      <vt:lpstr>1.2.4 Related Works: Bag of Specials (BoS)</vt:lpstr>
      <vt:lpstr>1.2.4 Related Works: Bag of Specials (BoS)</vt:lpstr>
      <vt:lpstr>1.2.4 Related Works: Bag of Specials (BoS)</vt:lpstr>
      <vt:lpstr>1.2.4 Related Works: Bag of Specials (BoS)</vt:lpstr>
      <vt:lpstr>1.2.4 Related Works: Bag of Specials (BoS)</vt:lpstr>
      <vt:lpstr>1.2.4 Related Works: Bag of Specials (BoS)</vt:lpstr>
      <vt:lpstr>1.3 Contribution </vt:lpstr>
      <vt:lpstr>2.1 System Setup and Functions: System Setup</vt:lpstr>
      <vt:lpstr>2.2 System Setup and Functions: Function Specifications</vt:lpstr>
      <vt:lpstr>3.1 Framework – Training Process</vt:lpstr>
      <vt:lpstr>3.1 Framework – Training Process</vt:lpstr>
      <vt:lpstr>3.1 Framework – Training Process</vt:lpstr>
      <vt:lpstr>3.1 Framework – Training Process</vt:lpstr>
      <vt:lpstr>3.1 Framework – Training Process</vt:lpstr>
      <vt:lpstr>3.1 Framework – Training Process</vt:lpstr>
      <vt:lpstr>3.1 Framework – Training Process</vt:lpstr>
      <vt:lpstr>3.1 Framework – Training Process</vt:lpstr>
      <vt:lpstr>3.1 Framework – Training Process</vt:lpstr>
      <vt:lpstr>3.1 Framework – Training Process</vt:lpstr>
      <vt:lpstr>3.1 Framework – Training Process</vt:lpstr>
      <vt:lpstr>3.1 Framework – Training Process</vt:lpstr>
      <vt:lpstr>3.1 Framework – Training Process</vt:lpstr>
      <vt:lpstr>3.1 Framework – Training Process</vt:lpstr>
      <vt:lpstr>3.2 Framework – Inference Process</vt:lpstr>
      <vt:lpstr>3.3.0 Methodology: YOLOv4</vt:lpstr>
      <vt:lpstr>3.3.1 Methodology: Selection of Architecture - Backbone (1/3)</vt:lpstr>
      <vt:lpstr>3.3.1 Methodology: Selection of Architecture - Backbone (1/3)</vt:lpstr>
      <vt:lpstr>3.3.1 Methodology: Selection of Architecture - Backbone (2/3)</vt:lpstr>
      <vt:lpstr>3.3.1 Methodology: Selection of Architecture - Backbone (3/3)</vt:lpstr>
      <vt:lpstr>3.3.2 Methodology: Selection of Architecture - Neck (1/3)</vt:lpstr>
      <vt:lpstr>3.3.2 Methodology: Selection of Architecture - Neck (1/3)</vt:lpstr>
      <vt:lpstr>3.3.2 Methodology: Selection of Architecture - Neck (2/3)</vt:lpstr>
      <vt:lpstr>3.3.2 Methodology: Selection of Architecture - Neck (3/3)</vt:lpstr>
      <vt:lpstr>3.3.2 Methodology: Selection of Architecture - Neck (3/3)</vt:lpstr>
      <vt:lpstr>3.3.2 Methodology: Selection of Architecture - Head</vt:lpstr>
      <vt:lpstr>3.3.3 Methodology: For Backbone - Bag of Freebies (BoF)</vt:lpstr>
      <vt:lpstr>3.3.3 Methodology: For Backbone - Bag of Freebies (BoF)</vt:lpstr>
      <vt:lpstr>3.3.3 Methodology: For Backbone - Bag of Freebies (BoF)</vt:lpstr>
      <vt:lpstr>3.3.3 Methodology: For Backbone - Bag of Freebies (BoF)</vt:lpstr>
      <vt:lpstr>3.3.3 Methodology: For Backbone - Bag of Freebies (BoF)</vt:lpstr>
      <vt:lpstr>3.3.3 Methodology: For Backbone - Bag of Specials (BoS)</vt:lpstr>
      <vt:lpstr>3.3.3 Methodology: For Backbone - Bag of Specials (BoS)</vt:lpstr>
      <vt:lpstr>3.3.3 Methodology: For Backbone - Bag of Specials (BoS)</vt:lpstr>
      <vt:lpstr>3.3.3 Methodology: For Backbone - Bag of Specials (BoS)</vt:lpstr>
      <vt:lpstr>3.3.3 Methodology: For Backbone - Bag of Specials (BoS)</vt:lpstr>
      <vt:lpstr>3.3.3 Methodology: For Detector - Bag of Freebies (BoF)</vt:lpstr>
      <vt:lpstr>3.3.3 Methodology: For Detector - Bag of Freebies (BoF)</vt:lpstr>
      <vt:lpstr>3.3.3 Methodology: For Detector - Bag of Freebies (BoF)</vt:lpstr>
      <vt:lpstr>3.3.3 Methodology: For Detector - Bag of Freebies (BoF)</vt:lpstr>
      <vt:lpstr>3.3.3 Methodology: For Detector - Bag of Freebies (BoF)</vt:lpstr>
      <vt:lpstr>3.3.3 Methodology: For Detector - Bag of Freebies (BoF)</vt:lpstr>
      <vt:lpstr>3.3.3 Methodology: For Detector - Bag of Freebies (BoF)</vt:lpstr>
      <vt:lpstr>3.3.3 Methodology: For Detector - Bag of Freebies (BoF)</vt:lpstr>
      <vt:lpstr>3.3.3 Methodology: For Detector - Bag of Freebies (BoF)</vt:lpstr>
      <vt:lpstr>3.3.3 Methodology: For Detector - Bag of Freebies (BoF)</vt:lpstr>
      <vt:lpstr>3.3.3 Methodology: For Detector - Bag of Specials (BoS)</vt:lpstr>
      <vt:lpstr>3.3.3 Methodology: For Detector - Bag of Specials (BoS)</vt:lpstr>
      <vt:lpstr>3.3.3 Methodology: For Detector - Bag of Specials (BoS)</vt:lpstr>
      <vt:lpstr>3.3.3 Methodology: For Detector - Bag of Specials (BoS)</vt:lpstr>
      <vt:lpstr>4.1 Data Collection and Experimental Setup: </vt:lpstr>
      <vt:lpstr>4.2 Experimental Results: </vt:lpstr>
      <vt:lpstr>4.2 Experimental Results: </vt:lpstr>
      <vt:lpstr>4.2 Experimental Results: </vt:lpstr>
      <vt:lpstr>4.2 Experimental Results: </vt:lpstr>
      <vt:lpstr>4.2 Experimental Results: </vt:lpstr>
      <vt:lpstr>4.2 Experimental Results: </vt:lpstr>
      <vt:lpstr>4.2 Experimental Results: </vt:lpstr>
      <vt:lpstr>4.2 Experimental Results: </vt:lpstr>
      <vt:lpstr>4.2 Experimental Results: </vt:lpstr>
      <vt:lpstr>4.2 Experimental Results: </vt:lpstr>
      <vt:lpstr>5. Conclusion</vt:lpstr>
      <vt:lpstr>PowerPoint 簡報</vt:lpstr>
      <vt:lpstr>PowerPoint 簡報</vt:lpstr>
      <vt:lpstr>PowerPoint 簡報</vt:lpstr>
      <vt:lpstr>PowerPoint 簡報</vt:lpstr>
      <vt:lpstr>Thank you so much</vt:lpstr>
      <vt:lpstr>3.3.2 Methodology: Selection of Architecture - Neck (1/3)</vt:lpstr>
      <vt:lpstr>3.3.2 Methodology: Selection of Architecture - Neck (1/3)</vt:lpstr>
      <vt:lpstr>3.3.2 Methodology: Selection of Architecture - Neck (1/3)</vt:lpstr>
      <vt:lpstr>3.3.3 Methodology: Selection of Bag of Freebies (BoF) and Bag of Specials (BoS) </vt:lpstr>
      <vt:lpstr>3.3.3 Methodology: For Backbone - Bag of Specials (BoS)</vt:lpstr>
      <vt:lpstr>3.3.3 Methodology: For Backbone - Bag of Specials (BoS)</vt:lpstr>
      <vt:lpstr>3.3.3 Methodology: For Detector - Bag of Freebies (BoF)</vt:lpstr>
      <vt:lpstr>3.3.3 Methodology: For Detector - Bag of Freebies (BoF)</vt:lpstr>
      <vt:lpstr>3.3.3 Methodology: For Detector - Bag of Freebies (BoF)</vt:lpstr>
      <vt:lpstr>3.3.3 Methodology: For Detector - Bag of Freebies (BoF)</vt:lpstr>
      <vt:lpstr>3.3.3 Methodology: For Detector - Bag of Freebies (BoF)</vt:lpstr>
      <vt:lpstr>3.3.3 Methodology: For Detector - Bag of Freebies (BoF)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YOLOv4: Optimal Speed and Accuracy of Object Detection</dc:title>
  <dc:creator>議隆 張</dc:creator>
  <cp:lastModifiedBy>jjlien</cp:lastModifiedBy>
  <cp:revision>194</cp:revision>
  <dcterms:created xsi:type="dcterms:W3CDTF">2021-08-11T15:23:03Z</dcterms:created>
  <dcterms:modified xsi:type="dcterms:W3CDTF">2024-12-23T13:59:03Z</dcterms:modified>
</cp:coreProperties>
</file>